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160000" cy="7620000"/>
  <p:notesSz cx="6858000" cy="9144000"/>
  <p:embeddedFontLst>
    <p:embeddedFont>
      <p:font typeface="Calibri" pitchFamily="34" charset="0"/>
      <p:regular r:id="rId17"/>
      <p:bold r:id="rId18"/>
      <p:italic r:id="rId19"/>
      <p:boldItalic r:id="rId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76B35-D1CD-447E-824D-B6950F9DF96E}" type="datetimeFigureOut">
              <a:rPr lang="en-US" smtClean="0"/>
              <a:t>5/7/2015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31B49-26E4-4F5B-8CFF-F3F7482A7F5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351953" y="1017759"/>
            <a:ext cx="1858779" cy="787020"/>
            <a:chOff x="1351953" y="1017759"/>
            <a:chExt cx="1858779" cy="787020"/>
          </a:xfrm>
        </p:grpSpPr>
        <p:sp>
          <p:nvSpPr>
            <p:cNvPr id="2" name="Freeform 1"/>
            <p:cNvSpPr/>
            <p:nvPr/>
          </p:nvSpPr>
          <p:spPr>
            <a:xfrm>
              <a:off x="1351953" y="1017759"/>
              <a:ext cx="375675" cy="787020"/>
            </a:xfrm>
            <a:custGeom>
              <a:avLst/>
              <a:gdLst/>
              <a:ahLst/>
              <a:cxnLst/>
              <a:rect l="0" t="0" r="0" b="0"/>
              <a:pathLst>
                <a:path w="375675" h="787020">
                  <a:moveTo>
                    <a:pt x="374260" y="155905"/>
                  </a:moveTo>
                  <a:lnTo>
                    <a:pt x="368392" y="161772"/>
                  </a:lnTo>
                  <a:lnTo>
                    <a:pt x="362827" y="167337"/>
                  </a:lnTo>
                  <a:lnTo>
                    <a:pt x="357028" y="173141"/>
                  </a:lnTo>
                  <a:lnTo>
                    <a:pt x="350948" y="179394"/>
                  </a:lnTo>
                  <a:lnTo>
                    <a:pt x="344618" y="186372"/>
                  </a:lnTo>
                  <a:lnTo>
                    <a:pt x="338090" y="194154"/>
                  </a:lnTo>
                  <a:lnTo>
                    <a:pt x="331414" y="202655"/>
                  </a:lnTo>
                  <a:lnTo>
                    <a:pt x="324631" y="211734"/>
                  </a:lnTo>
                  <a:lnTo>
                    <a:pt x="317769" y="221248"/>
                  </a:lnTo>
                  <a:lnTo>
                    <a:pt x="310687" y="231076"/>
                  </a:lnTo>
                  <a:lnTo>
                    <a:pt x="303093" y="241125"/>
                  </a:lnTo>
                  <a:lnTo>
                    <a:pt x="294875" y="251329"/>
                  </a:lnTo>
                  <a:lnTo>
                    <a:pt x="286237" y="261637"/>
                  </a:lnTo>
                  <a:lnTo>
                    <a:pt x="277592" y="272018"/>
                  </a:lnTo>
                  <a:lnTo>
                    <a:pt x="269185" y="282443"/>
                  </a:lnTo>
                  <a:lnTo>
                    <a:pt x="261084" y="292732"/>
                  </a:lnTo>
                  <a:lnTo>
                    <a:pt x="253263" y="302567"/>
                  </a:lnTo>
                  <a:lnTo>
                    <a:pt x="245666" y="311818"/>
                  </a:lnTo>
                  <a:lnTo>
                    <a:pt x="238073" y="320674"/>
                  </a:lnTo>
                  <a:lnTo>
                    <a:pt x="230127" y="329540"/>
                  </a:lnTo>
                  <a:lnTo>
                    <a:pt x="221670" y="338658"/>
                  </a:lnTo>
                  <a:lnTo>
                    <a:pt x="212869" y="348087"/>
                  </a:lnTo>
                  <a:lnTo>
                    <a:pt x="204115" y="357804"/>
                  </a:lnTo>
                  <a:lnTo>
                    <a:pt x="195635" y="367747"/>
                  </a:lnTo>
                  <a:lnTo>
                    <a:pt x="187484" y="377696"/>
                  </a:lnTo>
                  <a:lnTo>
                    <a:pt x="179630" y="387295"/>
                  </a:lnTo>
                  <a:lnTo>
                    <a:pt x="172011" y="396383"/>
                  </a:lnTo>
                  <a:lnTo>
                    <a:pt x="164403" y="405129"/>
                  </a:lnTo>
                  <a:lnTo>
                    <a:pt x="156448" y="413921"/>
                  </a:lnTo>
                  <a:lnTo>
                    <a:pt x="147979" y="422988"/>
                  </a:lnTo>
                  <a:lnTo>
                    <a:pt x="139001" y="432384"/>
                  </a:lnTo>
                  <a:lnTo>
                    <a:pt x="129596" y="442078"/>
                  </a:lnTo>
                  <a:lnTo>
                    <a:pt x="119869" y="452010"/>
                  </a:lnTo>
                  <a:lnTo>
                    <a:pt x="110237" y="462122"/>
                  </a:lnTo>
                  <a:lnTo>
                    <a:pt x="101383" y="472363"/>
                  </a:lnTo>
                  <a:lnTo>
                    <a:pt x="93614" y="482699"/>
                  </a:lnTo>
                  <a:lnTo>
                    <a:pt x="86737" y="493267"/>
                  </a:lnTo>
                  <a:lnTo>
                    <a:pt x="80271" y="504354"/>
                  </a:lnTo>
                  <a:lnTo>
                    <a:pt x="73876" y="516080"/>
                  </a:lnTo>
                  <a:lnTo>
                    <a:pt x="67238" y="528566"/>
                  </a:lnTo>
                  <a:lnTo>
                    <a:pt x="60009" y="542012"/>
                  </a:lnTo>
                  <a:lnTo>
                    <a:pt x="52072" y="556427"/>
                  </a:lnTo>
                  <a:lnTo>
                    <a:pt x="43808" y="571515"/>
                  </a:lnTo>
                  <a:lnTo>
                    <a:pt x="35954" y="586788"/>
                  </a:lnTo>
                  <a:lnTo>
                    <a:pt x="28899" y="601952"/>
                  </a:lnTo>
                  <a:lnTo>
                    <a:pt x="22691" y="617066"/>
                  </a:lnTo>
                  <a:lnTo>
                    <a:pt x="17214" y="632432"/>
                  </a:lnTo>
                  <a:lnTo>
                    <a:pt x="12313" y="648211"/>
                  </a:lnTo>
                  <a:lnTo>
                    <a:pt x="8004" y="664249"/>
                  </a:lnTo>
                  <a:lnTo>
                    <a:pt x="4475" y="680176"/>
                  </a:lnTo>
                  <a:lnTo>
                    <a:pt x="1772" y="695778"/>
                  </a:lnTo>
                  <a:lnTo>
                    <a:pt x="125" y="710848"/>
                  </a:lnTo>
                  <a:lnTo>
                    <a:pt x="0" y="725122"/>
                  </a:lnTo>
                  <a:lnTo>
                    <a:pt x="1518" y="738527"/>
                  </a:lnTo>
                  <a:lnTo>
                    <a:pt x="4657" y="750833"/>
                  </a:lnTo>
                  <a:lnTo>
                    <a:pt x="9430" y="761581"/>
                  </a:lnTo>
                  <a:lnTo>
                    <a:pt x="15687" y="770654"/>
                  </a:lnTo>
                  <a:lnTo>
                    <a:pt x="23480" y="777917"/>
                  </a:lnTo>
                  <a:lnTo>
                    <a:pt x="33138" y="783055"/>
                  </a:lnTo>
                  <a:lnTo>
                    <a:pt x="44667" y="786095"/>
                  </a:lnTo>
                  <a:lnTo>
                    <a:pt x="57646" y="787019"/>
                  </a:lnTo>
                  <a:lnTo>
                    <a:pt x="71419" y="785603"/>
                  </a:lnTo>
                  <a:lnTo>
                    <a:pt x="85525" y="781953"/>
                  </a:lnTo>
                  <a:lnTo>
                    <a:pt x="99400" y="776590"/>
                  </a:lnTo>
                  <a:lnTo>
                    <a:pt x="112330" y="770243"/>
                  </a:lnTo>
                  <a:lnTo>
                    <a:pt x="124021" y="763425"/>
                  </a:lnTo>
                  <a:lnTo>
                    <a:pt x="134530" y="756410"/>
                  </a:lnTo>
                  <a:lnTo>
                    <a:pt x="144065" y="749329"/>
                  </a:lnTo>
                  <a:lnTo>
                    <a:pt x="152855" y="742235"/>
                  </a:lnTo>
                  <a:lnTo>
                    <a:pt x="161101" y="735151"/>
                  </a:lnTo>
                  <a:lnTo>
                    <a:pt x="168961" y="728080"/>
                  </a:lnTo>
                  <a:lnTo>
                    <a:pt x="176551" y="721022"/>
                  </a:lnTo>
                  <a:lnTo>
                    <a:pt x="183957" y="713976"/>
                  </a:lnTo>
                  <a:lnTo>
                    <a:pt x="191237" y="706938"/>
                  </a:lnTo>
                  <a:lnTo>
                    <a:pt x="198426" y="699901"/>
                  </a:lnTo>
                  <a:lnTo>
                    <a:pt x="205390" y="692700"/>
                  </a:lnTo>
                  <a:lnTo>
                    <a:pt x="211839" y="685026"/>
                  </a:lnTo>
                  <a:lnTo>
                    <a:pt x="217662" y="676750"/>
                  </a:lnTo>
                  <a:lnTo>
                    <a:pt x="223063" y="667902"/>
                  </a:lnTo>
                  <a:lnTo>
                    <a:pt x="228457" y="658585"/>
                  </a:lnTo>
                  <a:lnTo>
                    <a:pt x="234085" y="648909"/>
                  </a:lnTo>
                  <a:lnTo>
                    <a:pt x="239848" y="638971"/>
                  </a:lnTo>
                  <a:lnTo>
                    <a:pt x="245418" y="628847"/>
                  </a:lnTo>
                  <a:lnTo>
                    <a:pt x="250610" y="618584"/>
                  </a:lnTo>
                  <a:lnTo>
                    <a:pt x="255402" y="607896"/>
                  </a:lnTo>
                  <a:lnTo>
                    <a:pt x="259847" y="596196"/>
                  </a:lnTo>
                  <a:lnTo>
                    <a:pt x="264020" y="583254"/>
                  </a:lnTo>
                  <a:lnTo>
                    <a:pt x="267992" y="569477"/>
                  </a:lnTo>
                  <a:lnTo>
                    <a:pt x="271820" y="555690"/>
                  </a:lnTo>
                  <a:lnTo>
                    <a:pt x="275542" y="542376"/>
                  </a:lnTo>
                  <a:lnTo>
                    <a:pt x="279025" y="529506"/>
                  </a:lnTo>
                  <a:lnTo>
                    <a:pt x="281985" y="516725"/>
                  </a:lnTo>
                  <a:lnTo>
                    <a:pt x="284304" y="503799"/>
                  </a:lnTo>
                  <a:lnTo>
                    <a:pt x="285860" y="490813"/>
                  </a:lnTo>
                  <a:lnTo>
                    <a:pt x="286454" y="478080"/>
                  </a:lnTo>
                  <a:lnTo>
                    <a:pt x="286070" y="465765"/>
                  </a:lnTo>
                  <a:lnTo>
                    <a:pt x="284676" y="453713"/>
                  </a:lnTo>
                  <a:lnTo>
                    <a:pt x="282145" y="441553"/>
                  </a:lnTo>
                  <a:lnTo>
                    <a:pt x="278517" y="429076"/>
                  </a:lnTo>
                  <a:lnTo>
                    <a:pt x="273964" y="416239"/>
                  </a:lnTo>
                  <a:lnTo>
                    <a:pt x="268691" y="403081"/>
                  </a:lnTo>
                  <a:lnTo>
                    <a:pt x="262877" y="389675"/>
                  </a:lnTo>
                  <a:lnTo>
                    <a:pt x="256348" y="376248"/>
                  </a:lnTo>
                  <a:lnTo>
                    <a:pt x="248601" y="363160"/>
                  </a:lnTo>
                  <a:lnTo>
                    <a:pt x="239462" y="350581"/>
                  </a:lnTo>
                  <a:lnTo>
                    <a:pt x="229052" y="338508"/>
                  </a:lnTo>
                  <a:lnTo>
                    <a:pt x="217614" y="326861"/>
                  </a:lnTo>
                  <a:lnTo>
                    <a:pt x="205405" y="315542"/>
                  </a:lnTo>
                  <a:lnTo>
                    <a:pt x="192801" y="304465"/>
                  </a:lnTo>
                  <a:lnTo>
                    <a:pt x="180274" y="293560"/>
                  </a:lnTo>
                  <a:lnTo>
                    <a:pt x="168070" y="282780"/>
                  </a:lnTo>
                  <a:lnTo>
                    <a:pt x="156081" y="272250"/>
                  </a:lnTo>
                  <a:lnTo>
                    <a:pt x="143958" y="262253"/>
                  </a:lnTo>
                  <a:lnTo>
                    <a:pt x="131506" y="252895"/>
                  </a:lnTo>
                  <a:lnTo>
                    <a:pt x="118853" y="243966"/>
                  </a:lnTo>
                  <a:lnTo>
                    <a:pt x="106352" y="235051"/>
                  </a:lnTo>
                  <a:lnTo>
                    <a:pt x="94204" y="225901"/>
                  </a:lnTo>
                  <a:lnTo>
                    <a:pt x="82605" y="216450"/>
                  </a:lnTo>
                  <a:lnTo>
                    <a:pt x="71815" y="206719"/>
                  </a:lnTo>
                  <a:lnTo>
                    <a:pt x="61898" y="196761"/>
                  </a:lnTo>
                  <a:lnTo>
                    <a:pt x="52917" y="186633"/>
                  </a:lnTo>
                  <a:lnTo>
                    <a:pt x="45023" y="176381"/>
                  </a:lnTo>
                  <a:lnTo>
                    <a:pt x="38197" y="166037"/>
                  </a:lnTo>
                  <a:lnTo>
                    <a:pt x="32442" y="155464"/>
                  </a:lnTo>
                  <a:lnTo>
                    <a:pt x="27866" y="144374"/>
                  </a:lnTo>
                  <a:lnTo>
                    <a:pt x="24425" y="132655"/>
                  </a:lnTo>
                  <a:lnTo>
                    <a:pt x="22265" y="120513"/>
                  </a:lnTo>
                  <a:lnTo>
                    <a:pt x="21789" y="108363"/>
                  </a:lnTo>
                  <a:lnTo>
                    <a:pt x="23063" y="96454"/>
                  </a:lnTo>
                  <a:lnTo>
                    <a:pt x="25867" y="85017"/>
                  </a:lnTo>
                  <a:lnTo>
                    <a:pt x="29883" y="74337"/>
                  </a:lnTo>
                  <a:lnTo>
                    <a:pt x="34813" y="64488"/>
                  </a:lnTo>
                  <a:lnTo>
                    <a:pt x="40732" y="55384"/>
                  </a:lnTo>
                  <a:lnTo>
                    <a:pt x="48060" y="46875"/>
                  </a:lnTo>
                  <a:lnTo>
                    <a:pt x="56916" y="38817"/>
                  </a:lnTo>
                  <a:lnTo>
                    <a:pt x="67134" y="31251"/>
                  </a:lnTo>
                  <a:lnTo>
                    <a:pt x="78442" y="24389"/>
                  </a:lnTo>
                  <a:lnTo>
                    <a:pt x="90569" y="18294"/>
                  </a:lnTo>
                  <a:lnTo>
                    <a:pt x="103288" y="13047"/>
                  </a:lnTo>
                  <a:lnTo>
                    <a:pt x="116424" y="8821"/>
                  </a:lnTo>
                  <a:lnTo>
                    <a:pt x="129855" y="5610"/>
                  </a:lnTo>
                  <a:lnTo>
                    <a:pt x="143652" y="3266"/>
                  </a:lnTo>
                  <a:lnTo>
                    <a:pt x="158060" y="1603"/>
                  </a:lnTo>
                  <a:lnTo>
                    <a:pt x="173165" y="452"/>
                  </a:lnTo>
                  <a:lnTo>
                    <a:pt x="188903" y="0"/>
                  </a:lnTo>
                  <a:lnTo>
                    <a:pt x="205154" y="753"/>
                  </a:lnTo>
                  <a:lnTo>
                    <a:pt x="221783" y="2895"/>
                  </a:lnTo>
                  <a:lnTo>
                    <a:pt x="238356" y="6470"/>
                  </a:lnTo>
                  <a:lnTo>
                    <a:pt x="254177" y="11544"/>
                  </a:lnTo>
                  <a:lnTo>
                    <a:pt x="268926" y="17997"/>
                  </a:lnTo>
                  <a:lnTo>
                    <a:pt x="282625" y="25584"/>
                  </a:lnTo>
                  <a:lnTo>
                    <a:pt x="295447" y="34039"/>
                  </a:lnTo>
                  <a:lnTo>
                    <a:pt x="307588" y="43130"/>
                  </a:lnTo>
                  <a:lnTo>
                    <a:pt x="319066" y="52672"/>
                  </a:lnTo>
                  <a:lnTo>
                    <a:pt x="329717" y="62530"/>
                  </a:lnTo>
                  <a:lnTo>
                    <a:pt x="339511" y="72609"/>
                  </a:lnTo>
                  <a:lnTo>
                    <a:pt x="348396" y="83004"/>
                  </a:lnTo>
                  <a:lnTo>
                    <a:pt x="356219" y="93976"/>
                  </a:lnTo>
                  <a:lnTo>
                    <a:pt x="362989" y="105615"/>
                  </a:lnTo>
                  <a:lnTo>
                    <a:pt x="368536" y="117704"/>
                  </a:lnTo>
                  <a:lnTo>
                    <a:pt x="372439" y="129819"/>
                  </a:lnTo>
                  <a:lnTo>
                    <a:pt x="374624" y="141695"/>
                  </a:lnTo>
                  <a:lnTo>
                    <a:pt x="375461" y="152809"/>
                  </a:lnTo>
                  <a:lnTo>
                    <a:pt x="375674" y="163391"/>
                  </a:lnTo>
                  <a:lnTo>
                    <a:pt x="375281" y="174365"/>
                  </a:lnTo>
                  <a:lnTo>
                    <a:pt x="374260" y="187490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89383" y="175273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94710" y="1057850"/>
              <a:ext cx="10529" cy="621183"/>
            </a:xfrm>
            <a:custGeom>
              <a:avLst/>
              <a:gdLst/>
              <a:ahLst/>
              <a:cxnLst/>
              <a:rect l="0" t="0" r="0" b="0"/>
              <a:pathLst>
                <a:path w="10529" h="621183">
                  <a:moveTo>
                    <a:pt x="10528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21" y="29846"/>
                  </a:lnTo>
                  <a:lnTo>
                    <a:pt x="2913" y="42340"/>
                  </a:lnTo>
                  <a:lnTo>
                    <a:pt x="2713" y="55172"/>
                  </a:lnTo>
                  <a:lnTo>
                    <a:pt x="3364" y="67795"/>
                  </a:lnTo>
                  <a:lnTo>
                    <a:pt x="4603" y="80178"/>
                  </a:lnTo>
                  <a:lnTo>
                    <a:pt x="5967" y="92621"/>
                  </a:lnTo>
                  <a:lnTo>
                    <a:pt x="7176" y="105319"/>
                  </a:lnTo>
                  <a:lnTo>
                    <a:pt x="8138" y="118320"/>
                  </a:lnTo>
                  <a:lnTo>
                    <a:pt x="8858" y="131594"/>
                  </a:lnTo>
                  <a:lnTo>
                    <a:pt x="9377" y="145091"/>
                  </a:lnTo>
                  <a:lnTo>
                    <a:pt x="9742" y="158921"/>
                  </a:lnTo>
                  <a:lnTo>
                    <a:pt x="9995" y="173344"/>
                  </a:lnTo>
                  <a:lnTo>
                    <a:pt x="10168" y="188450"/>
                  </a:lnTo>
                  <a:lnTo>
                    <a:pt x="10286" y="204019"/>
                  </a:lnTo>
                  <a:lnTo>
                    <a:pt x="10366" y="219623"/>
                  </a:lnTo>
                  <a:lnTo>
                    <a:pt x="10420" y="235013"/>
                  </a:lnTo>
                  <a:lnTo>
                    <a:pt x="10456" y="250279"/>
                  </a:lnTo>
                  <a:lnTo>
                    <a:pt x="10480" y="265749"/>
                  </a:lnTo>
                  <a:lnTo>
                    <a:pt x="10496" y="281597"/>
                  </a:lnTo>
                  <a:lnTo>
                    <a:pt x="10507" y="297681"/>
                  </a:lnTo>
                  <a:lnTo>
                    <a:pt x="10514" y="313639"/>
                  </a:lnTo>
                  <a:lnTo>
                    <a:pt x="10519" y="329271"/>
                  </a:lnTo>
                  <a:lnTo>
                    <a:pt x="10522" y="344701"/>
                  </a:lnTo>
                  <a:lnTo>
                    <a:pt x="10524" y="360281"/>
                  </a:lnTo>
                  <a:lnTo>
                    <a:pt x="10525" y="376203"/>
                  </a:lnTo>
                  <a:lnTo>
                    <a:pt x="10527" y="392337"/>
                  </a:lnTo>
                  <a:lnTo>
                    <a:pt x="10527" y="408329"/>
                  </a:lnTo>
                  <a:lnTo>
                    <a:pt x="10527" y="423978"/>
                  </a:lnTo>
                  <a:lnTo>
                    <a:pt x="10528" y="439250"/>
                  </a:lnTo>
                  <a:lnTo>
                    <a:pt x="10528" y="454192"/>
                  </a:lnTo>
                  <a:lnTo>
                    <a:pt x="10528" y="468872"/>
                  </a:lnTo>
                  <a:lnTo>
                    <a:pt x="10528" y="483358"/>
                  </a:lnTo>
                  <a:lnTo>
                    <a:pt x="10528" y="497704"/>
                  </a:lnTo>
                  <a:lnTo>
                    <a:pt x="10524" y="511948"/>
                  </a:lnTo>
                  <a:lnTo>
                    <a:pt x="10351" y="525956"/>
                  </a:lnTo>
                  <a:lnTo>
                    <a:pt x="9703" y="539442"/>
                  </a:lnTo>
                  <a:lnTo>
                    <a:pt x="8454" y="552287"/>
                  </a:lnTo>
                  <a:lnTo>
                    <a:pt x="6793" y="564468"/>
                  </a:lnTo>
                  <a:lnTo>
                    <a:pt x="4966" y="577378"/>
                  </a:lnTo>
                  <a:lnTo>
                    <a:pt x="2812" y="594385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11691" y="1121021"/>
              <a:ext cx="480627" cy="590302"/>
            </a:xfrm>
            <a:custGeom>
              <a:avLst/>
              <a:gdLst/>
              <a:ahLst/>
              <a:cxnLst/>
              <a:rect l="0" t="0" r="0" b="0"/>
              <a:pathLst>
                <a:path w="480627" h="590302">
                  <a:moveTo>
                    <a:pt x="204159" y="0"/>
                  </a:moveTo>
                  <a:lnTo>
                    <a:pt x="192424" y="3068"/>
                  </a:lnTo>
                  <a:lnTo>
                    <a:pt x="181295" y="7131"/>
                  </a:lnTo>
                  <a:lnTo>
                    <a:pt x="169706" y="12619"/>
                  </a:lnTo>
                  <a:lnTo>
                    <a:pt x="157890" y="19206"/>
                  </a:lnTo>
                  <a:lnTo>
                    <a:pt x="146527" y="26355"/>
                  </a:lnTo>
                  <a:lnTo>
                    <a:pt x="135977" y="33704"/>
                  </a:lnTo>
                  <a:lnTo>
                    <a:pt x="126276" y="41236"/>
                  </a:lnTo>
                  <a:lnTo>
                    <a:pt x="117304" y="49194"/>
                  </a:lnTo>
                  <a:lnTo>
                    <a:pt x="108901" y="57691"/>
                  </a:lnTo>
                  <a:lnTo>
                    <a:pt x="100919" y="66700"/>
                  </a:lnTo>
                  <a:lnTo>
                    <a:pt x="93237" y="76134"/>
                  </a:lnTo>
                  <a:lnTo>
                    <a:pt x="85767" y="85896"/>
                  </a:lnTo>
                  <a:lnTo>
                    <a:pt x="78443" y="96062"/>
                  </a:lnTo>
                  <a:lnTo>
                    <a:pt x="71217" y="106873"/>
                  </a:lnTo>
                  <a:lnTo>
                    <a:pt x="64064" y="118406"/>
                  </a:lnTo>
                  <a:lnTo>
                    <a:pt x="57125" y="130591"/>
                  </a:lnTo>
                  <a:lnTo>
                    <a:pt x="50692" y="143302"/>
                  </a:lnTo>
                  <a:lnTo>
                    <a:pt x="44884" y="156406"/>
                  </a:lnTo>
                  <a:lnTo>
                    <a:pt x="39663" y="169629"/>
                  </a:lnTo>
                  <a:lnTo>
                    <a:pt x="34922" y="182579"/>
                  </a:lnTo>
                  <a:lnTo>
                    <a:pt x="30547" y="195071"/>
                  </a:lnTo>
                  <a:lnTo>
                    <a:pt x="26438" y="207254"/>
                  </a:lnTo>
                  <a:lnTo>
                    <a:pt x="22518" y="219508"/>
                  </a:lnTo>
                  <a:lnTo>
                    <a:pt x="18734" y="232052"/>
                  </a:lnTo>
                  <a:lnTo>
                    <a:pt x="15208" y="244937"/>
                  </a:lnTo>
                  <a:lnTo>
                    <a:pt x="12220" y="258126"/>
                  </a:lnTo>
                  <a:lnTo>
                    <a:pt x="9874" y="271558"/>
                  </a:lnTo>
                  <a:lnTo>
                    <a:pt x="7960" y="285173"/>
                  </a:lnTo>
                  <a:lnTo>
                    <a:pt x="6060" y="298919"/>
                  </a:lnTo>
                  <a:lnTo>
                    <a:pt x="3937" y="312758"/>
                  </a:lnTo>
                  <a:lnTo>
                    <a:pt x="1849" y="326661"/>
                  </a:lnTo>
                  <a:lnTo>
                    <a:pt x="432" y="340608"/>
                  </a:lnTo>
                  <a:lnTo>
                    <a:pt x="0" y="354593"/>
                  </a:lnTo>
                  <a:lnTo>
                    <a:pt x="541" y="368936"/>
                  </a:lnTo>
                  <a:lnTo>
                    <a:pt x="1901" y="384243"/>
                  </a:lnTo>
                  <a:lnTo>
                    <a:pt x="3892" y="400755"/>
                  </a:lnTo>
                  <a:lnTo>
                    <a:pt x="6348" y="417913"/>
                  </a:lnTo>
                  <a:lnTo>
                    <a:pt x="9134" y="434591"/>
                  </a:lnTo>
                  <a:lnTo>
                    <a:pt x="12156" y="450171"/>
                  </a:lnTo>
                  <a:lnTo>
                    <a:pt x="15505" y="464393"/>
                  </a:lnTo>
                  <a:lnTo>
                    <a:pt x="19438" y="477099"/>
                  </a:lnTo>
                  <a:lnTo>
                    <a:pt x="24054" y="488392"/>
                  </a:lnTo>
                  <a:lnTo>
                    <a:pt x="29461" y="498840"/>
                  </a:lnTo>
                  <a:lnTo>
                    <a:pt x="35847" y="509332"/>
                  </a:lnTo>
                  <a:lnTo>
                    <a:pt x="43225" y="520360"/>
                  </a:lnTo>
                  <a:lnTo>
                    <a:pt x="51621" y="531721"/>
                  </a:lnTo>
                  <a:lnTo>
                    <a:pt x="61160" y="542741"/>
                  </a:lnTo>
                  <a:lnTo>
                    <a:pt x="71799" y="553039"/>
                  </a:lnTo>
                  <a:lnTo>
                    <a:pt x="83366" y="562393"/>
                  </a:lnTo>
                  <a:lnTo>
                    <a:pt x="95655" y="570595"/>
                  </a:lnTo>
                  <a:lnTo>
                    <a:pt x="108480" y="577653"/>
                  </a:lnTo>
                  <a:lnTo>
                    <a:pt x="121855" y="583408"/>
                  </a:lnTo>
                  <a:lnTo>
                    <a:pt x="135971" y="587458"/>
                  </a:lnTo>
                  <a:lnTo>
                    <a:pt x="150876" y="589736"/>
                  </a:lnTo>
                  <a:lnTo>
                    <a:pt x="166479" y="590301"/>
                  </a:lnTo>
                  <a:lnTo>
                    <a:pt x="182638" y="589169"/>
                  </a:lnTo>
                  <a:lnTo>
                    <a:pt x="199201" y="586519"/>
                  </a:lnTo>
                  <a:lnTo>
                    <a:pt x="215560" y="582641"/>
                  </a:lnTo>
                  <a:lnTo>
                    <a:pt x="230705" y="577829"/>
                  </a:lnTo>
                  <a:lnTo>
                    <a:pt x="244187" y="572342"/>
                  </a:lnTo>
                  <a:lnTo>
                    <a:pt x="256221" y="566543"/>
                  </a:lnTo>
                  <a:lnTo>
                    <a:pt x="267386" y="560883"/>
                  </a:lnTo>
                  <a:lnTo>
                    <a:pt x="278120" y="555589"/>
                  </a:lnTo>
                  <a:lnTo>
                    <a:pt x="288501" y="550374"/>
                  </a:lnTo>
                  <a:lnTo>
                    <a:pt x="298341" y="544573"/>
                  </a:lnTo>
                  <a:lnTo>
                    <a:pt x="307560" y="537854"/>
                  </a:lnTo>
                  <a:lnTo>
                    <a:pt x="316212" y="530373"/>
                  </a:lnTo>
                  <a:lnTo>
                    <a:pt x="324403" y="522579"/>
                  </a:lnTo>
                  <a:lnTo>
                    <a:pt x="332244" y="514778"/>
                  </a:lnTo>
                  <a:lnTo>
                    <a:pt x="339832" y="507101"/>
                  </a:lnTo>
                  <a:lnTo>
                    <a:pt x="347240" y="499573"/>
                  </a:lnTo>
                  <a:lnTo>
                    <a:pt x="354524" y="492175"/>
                  </a:lnTo>
                  <a:lnTo>
                    <a:pt x="361722" y="484717"/>
                  </a:lnTo>
                  <a:lnTo>
                    <a:pt x="368861" y="476863"/>
                  </a:lnTo>
                  <a:lnTo>
                    <a:pt x="375961" y="468468"/>
                  </a:lnTo>
                  <a:lnTo>
                    <a:pt x="383034" y="459708"/>
                  </a:lnTo>
                  <a:lnTo>
                    <a:pt x="390089" y="450982"/>
                  </a:lnTo>
                  <a:lnTo>
                    <a:pt x="397128" y="442515"/>
                  </a:lnTo>
                  <a:lnTo>
                    <a:pt x="403991" y="434204"/>
                  </a:lnTo>
                  <a:lnTo>
                    <a:pt x="410372" y="425710"/>
                  </a:lnTo>
                  <a:lnTo>
                    <a:pt x="416150" y="416848"/>
                  </a:lnTo>
                  <a:lnTo>
                    <a:pt x="421521" y="407590"/>
                  </a:lnTo>
                  <a:lnTo>
                    <a:pt x="426895" y="397990"/>
                  </a:lnTo>
                  <a:lnTo>
                    <a:pt x="432508" y="388120"/>
                  </a:lnTo>
                  <a:lnTo>
                    <a:pt x="438263" y="378050"/>
                  </a:lnTo>
                  <a:lnTo>
                    <a:pt x="443827" y="367838"/>
                  </a:lnTo>
                  <a:lnTo>
                    <a:pt x="449015" y="357525"/>
                  </a:lnTo>
                  <a:lnTo>
                    <a:pt x="453804" y="347142"/>
                  </a:lnTo>
                  <a:lnTo>
                    <a:pt x="458248" y="336712"/>
                  </a:lnTo>
                  <a:lnTo>
                    <a:pt x="462419" y="326240"/>
                  </a:lnTo>
                  <a:lnTo>
                    <a:pt x="466390" y="315411"/>
                  </a:lnTo>
                  <a:lnTo>
                    <a:pt x="470217" y="303616"/>
                  </a:lnTo>
                  <a:lnTo>
                    <a:pt x="473934" y="290610"/>
                  </a:lnTo>
                  <a:lnTo>
                    <a:pt x="477245" y="276789"/>
                  </a:lnTo>
                  <a:lnTo>
                    <a:pt x="479557" y="262973"/>
                  </a:lnTo>
                  <a:lnTo>
                    <a:pt x="480626" y="249636"/>
                  </a:lnTo>
                  <a:lnTo>
                    <a:pt x="480529" y="236580"/>
                  </a:lnTo>
                  <a:lnTo>
                    <a:pt x="479476" y="223141"/>
                  </a:lnTo>
                  <a:lnTo>
                    <a:pt x="477693" y="208961"/>
                  </a:lnTo>
                  <a:lnTo>
                    <a:pt x="475379" y="194319"/>
                  </a:lnTo>
                  <a:lnTo>
                    <a:pt x="472688" y="179935"/>
                  </a:lnTo>
                  <a:lnTo>
                    <a:pt x="469727" y="166211"/>
                  </a:lnTo>
                  <a:lnTo>
                    <a:pt x="466248" y="152892"/>
                  </a:lnTo>
                  <a:lnTo>
                    <a:pt x="461696" y="139276"/>
                  </a:lnTo>
                  <a:lnTo>
                    <a:pt x="455850" y="124976"/>
                  </a:lnTo>
                  <a:lnTo>
                    <a:pt x="448804" y="110253"/>
                  </a:lnTo>
                  <a:lnTo>
                    <a:pt x="440778" y="95816"/>
                  </a:lnTo>
                  <a:lnTo>
                    <a:pt x="432007" y="82073"/>
                  </a:lnTo>
                  <a:lnTo>
                    <a:pt x="422695" y="69422"/>
                  </a:lnTo>
                  <a:lnTo>
                    <a:pt x="413000" y="58383"/>
                  </a:lnTo>
                  <a:lnTo>
                    <a:pt x="403033" y="49071"/>
                  </a:lnTo>
                  <a:lnTo>
                    <a:pt x="392714" y="41125"/>
                  </a:lnTo>
                  <a:lnTo>
                    <a:pt x="381794" y="33924"/>
                  </a:lnTo>
                  <a:lnTo>
                    <a:pt x="370181" y="27043"/>
                  </a:lnTo>
                  <a:lnTo>
                    <a:pt x="357771" y="20586"/>
                  </a:lnTo>
                  <a:lnTo>
                    <a:pt x="344375" y="15074"/>
                  </a:lnTo>
                  <a:lnTo>
                    <a:pt x="329989" y="10739"/>
                  </a:lnTo>
                  <a:lnTo>
                    <a:pt x="314751" y="7676"/>
                  </a:lnTo>
                  <a:lnTo>
                    <a:pt x="298845" y="5994"/>
                  </a:lnTo>
                  <a:lnTo>
                    <a:pt x="282451" y="5608"/>
                  </a:lnTo>
                  <a:lnTo>
                    <a:pt x="266037" y="6299"/>
                  </a:lnTo>
                  <a:lnTo>
                    <a:pt x="250323" y="7817"/>
                  </a:lnTo>
                  <a:lnTo>
                    <a:pt x="235647" y="9945"/>
                  </a:lnTo>
                  <a:lnTo>
                    <a:pt x="221996" y="12506"/>
                  </a:lnTo>
                  <a:lnTo>
                    <a:pt x="209207" y="15369"/>
                  </a:lnTo>
                  <a:lnTo>
                    <a:pt x="197096" y="18437"/>
                  </a:lnTo>
                  <a:lnTo>
                    <a:pt x="185940" y="21490"/>
                  </a:lnTo>
                  <a:lnTo>
                    <a:pt x="175383" y="24485"/>
                  </a:lnTo>
                  <a:lnTo>
                    <a:pt x="164494" y="27681"/>
                  </a:lnTo>
                  <a:lnTo>
                    <a:pt x="151516" y="31586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073860" y="1373705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0"/>
                  </a:moveTo>
                  <a:lnTo>
                    <a:pt x="125135" y="0"/>
                  </a:lnTo>
                  <a:lnTo>
                    <a:pt x="114007" y="0"/>
                  </a:lnTo>
                  <a:lnTo>
                    <a:pt x="102408" y="5"/>
                  </a:lnTo>
                  <a:lnTo>
                    <a:pt x="90247" y="178"/>
                  </a:lnTo>
                  <a:lnTo>
                    <a:pt x="77587" y="826"/>
                  </a:lnTo>
                  <a:lnTo>
                    <a:pt x="64545" y="2075"/>
                  </a:lnTo>
                  <a:lnTo>
                    <a:pt x="51635" y="3736"/>
                  </a:lnTo>
                  <a:lnTo>
                    <a:pt x="38382" y="5563"/>
                  </a:lnTo>
                  <a:lnTo>
                    <a:pt x="22507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431829" y="849782"/>
            <a:ext cx="4833391" cy="1503761"/>
            <a:chOff x="3431829" y="849782"/>
            <a:chExt cx="4833391" cy="1503761"/>
          </a:xfrm>
        </p:grpSpPr>
        <p:sp>
          <p:nvSpPr>
            <p:cNvPr id="8" name="Freeform 7"/>
            <p:cNvSpPr/>
            <p:nvPr/>
          </p:nvSpPr>
          <p:spPr>
            <a:xfrm>
              <a:off x="3431829" y="849782"/>
              <a:ext cx="410613" cy="1124049"/>
            </a:xfrm>
            <a:custGeom>
              <a:avLst/>
              <a:gdLst/>
              <a:ahLst/>
              <a:cxnLst/>
              <a:rect l="0" t="0" r="0" b="0"/>
              <a:pathLst>
                <a:path w="410613" h="1124049">
                  <a:moveTo>
                    <a:pt x="0" y="934535"/>
                  </a:moveTo>
                  <a:lnTo>
                    <a:pt x="0" y="919866"/>
                  </a:lnTo>
                  <a:lnTo>
                    <a:pt x="0" y="905955"/>
                  </a:lnTo>
                  <a:lnTo>
                    <a:pt x="4" y="891466"/>
                  </a:lnTo>
                  <a:lnTo>
                    <a:pt x="178" y="876610"/>
                  </a:lnTo>
                  <a:lnTo>
                    <a:pt x="826" y="862082"/>
                  </a:lnTo>
                  <a:lnTo>
                    <a:pt x="2075" y="848264"/>
                  </a:lnTo>
                  <a:lnTo>
                    <a:pt x="3727" y="835052"/>
                  </a:lnTo>
                  <a:lnTo>
                    <a:pt x="5375" y="822040"/>
                  </a:lnTo>
                  <a:lnTo>
                    <a:pt x="6783" y="808955"/>
                  </a:lnTo>
                  <a:lnTo>
                    <a:pt x="8049" y="795692"/>
                  </a:lnTo>
                  <a:lnTo>
                    <a:pt x="9505" y="782242"/>
                  </a:lnTo>
                  <a:lnTo>
                    <a:pt x="11336" y="768626"/>
                  </a:lnTo>
                  <a:lnTo>
                    <a:pt x="13566" y="754718"/>
                  </a:lnTo>
                  <a:lnTo>
                    <a:pt x="16142" y="740241"/>
                  </a:lnTo>
                  <a:lnTo>
                    <a:pt x="18985" y="725099"/>
                  </a:lnTo>
                  <a:lnTo>
                    <a:pt x="21860" y="709507"/>
                  </a:lnTo>
                  <a:lnTo>
                    <a:pt x="24404" y="693887"/>
                  </a:lnTo>
                  <a:lnTo>
                    <a:pt x="26449" y="678486"/>
                  </a:lnTo>
                  <a:lnTo>
                    <a:pt x="28159" y="663213"/>
                  </a:lnTo>
                  <a:lnTo>
                    <a:pt x="29922" y="647739"/>
                  </a:lnTo>
                  <a:lnTo>
                    <a:pt x="31962" y="631883"/>
                  </a:lnTo>
                  <a:lnTo>
                    <a:pt x="34334" y="615624"/>
                  </a:lnTo>
                  <a:lnTo>
                    <a:pt x="37006" y="599016"/>
                  </a:lnTo>
                  <a:lnTo>
                    <a:pt x="39917" y="582135"/>
                  </a:lnTo>
                  <a:lnTo>
                    <a:pt x="43008" y="565051"/>
                  </a:lnTo>
                  <a:lnTo>
                    <a:pt x="46229" y="547823"/>
                  </a:lnTo>
                  <a:lnTo>
                    <a:pt x="49541" y="530493"/>
                  </a:lnTo>
                  <a:lnTo>
                    <a:pt x="52917" y="513093"/>
                  </a:lnTo>
                  <a:lnTo>
                    <a:pt x="56336" y="495645"/>
                  </a:lnTo>
                  <a:lnTo>
                    <a:pt x="59781" y="478169"/>
                  </a:lnTo>
                  <a:lnTo>
                    <a:pt x="63076" y="460839"/>
                  </a:lnTo>
                  <a:lnTo>
                    <a:pt x="65910" y="443970"/>
                  </a:lnTo>
                  <a:lnTo>
                    <a:pt x="68153" y="427691"/>
                  </a:lnTo>
                  <a:lnTo>
                    <a:pt x="69997" y="411810"/>
                  </a:lnTo>
                  <a:lnTo>
                    <a:pt x="71850" y="395920"/>
                  </a:lnTo>
                  <a:lnTo>
                    <a:pt x="73952" y="379785"/>
                  </a:lnTo>
                  <a:lnTo>
                    <a:pt x="76365" y="363507"/>
                  </a:lnTo>
                  <a:lnTo>
                    <a:pt x="79064" y="347419"/>
                  </a:lnTo>
                  <a:lnTo>
                    <a:pt x="81994" y="331695"/>
                  </a:lnTo>
                  <a:lnTo>
                    <a:pt x="85097" y="316034"/>
                  </a:lnTo>
                  <a:lnTo>
                    <a:pt x="88326" y="299767"/>
                  </a:lnTo>
                  <a:lnTo>
                    <a:pt x="91644" y="282570"/>
                  </a:lnTo>
                  <a:lnTo>
                    <a:pt x="95023" y="264765"/>
                  </a:lnTo>
                  <a:lnTo>
                    <a:pt x="98445" y="247113"/>
                  </a:lnTo>
                  <a:lnTo>
                    <a:pt x="101900" y="230063"/>
                  </a:lnTo>
                  <a:lnTo>
                    <a:pt x="105542" y="214038"/>
                  </a:lnTo>
                  <a:lnTo>
                    <a:pt x="109674" y="199582"/>
                  </a:lnTo>
                  <a:lnTo>
                    <a:pt x="114432" y="186857"/>
                  </a:lnTo>
                  <a:lnTo>
                    <a:pt x="120242" y="176748"/>
                  </a:lnTo>
                  <a:lnTo>
                    <a:pt x="127161" y="171986"/>
                  </a:lnTo>
                  <a:lnTo>
                    <a:pt x="133623" y="173604"/>
                  </a:lnTo>
                  <a:lnTo>
                    <a:pt x="138362" y="179443"/>
                  </a:lnTo>
                  <a:lnTo>
                    <a:pt x="141519" y="188293"/>
                  </a:lnTo>
                  <a:lnTo>
                    <a:pt x="143567" y="199881"/>
                  </a:lnTo>
                  <a:lnTo>
                    <a:pt x="144891" y="213885"/>
                  </a:lnTo>
                  <a:lnTo>
                    <a:pt x="145751" y="229521"/>
                  </a:lnTo>
                  <a:lnTo>
                    <a:pt x="146312" y="245708"/>
                  </a:lnTo>
                  <a:lnTo>
                    <a:pt x="146685" y="261777"/>
                  </a:lnTo>
                  <a:lnTo>
                    <a:pt x="147100" y="277313"/>
                  </a:lnTo>
                  <a:lnTo>
                    <a:pt x="147909" y="291974"/>
                  </a:lnTo>
                  <a:lnTo>
                    <a:pt x="149264" y="305693"/>
                  </a:lnTo>
                  <a:lnTo>
                    <a:pt x="150987" y="318907"/>
                  </a:lnTo>
                  <a:lnTo>
                    <a:pt x="152682" y="332402"/>
                  </a:lnTo>
                  <a:lnTo>
                    <a:pt x="154124" y="346599"/>
                  </a:lnTo>
                  <a:lnTo>
                    <a:pt x="155583" y="361411"/>
                  </a:lnTo>
                  <a:lnTo>
                    <a:pt x="157702" y="376434"/>
                  </a:lnTo>
                  <a:lnTo>
                    <a:pt x="160791" y="391390"/>
                  </a:lnTo>
                  <a:lnTo>
                    <a:pt x="164680" y="406008"/>
                  </a:lnTo>
                  <a:lnTo>
                    <a:pt x="168909" y="419971"/>
                  </a:lnTo>
                  <a:lnTo>
                    <a:pt x="173166" y="433149"/>
                  </a:lnTo>
                  <a:lnTo>
                    <a:pt x="177505" y="444786"/>
                  </a:lnTo>
                  <a:lnTo>
                    <a:pt x="183016" y="453273"/>
                  </a:lnTo>
                  <a:lnTo>
                    <a:pt x="189914" y="457636"/>
                  </a:lnTo>
                  <a:lnTo>
                    <a:pt x="196488" y="457963"/>
                  </a:lnTo>
                  <a:lnTo>
                    <a:pt x="202265" y="455061"/>
                  </a:lnTo>
                  <a:lnTo>
                    <a:pt x="207517" y="449958"/>
                  </a:lnTo>
                  <a:lnTo>
                    <a:pt x="212740" y="443660"/>
                  </a:lnTo>
                  <a:lnTo>
                    <a:pt x="218215" y="436807"/>
                  </a:lnTo>
                  <a:lnTo>
                    <a:pt x="223858" y="429567"/>
                  </a:lnTo>
                  <a:lnTo>
                    <a:pt x="229337" y="421787"/>
                  </a:lnTo>
                  <a:lnTo>
                    <a:pt x="234464" y="413399"/>
                  </a:lnTo>
                  <a:lnTo>
                    <a:pt x="239210" y="404457"/>
                  </a:lnTo>
                  <a:lnTo>
                    <a:pt x="243623" y="395067"/>
                  </a:lnTo>
                  <a:lnTo>
                    <a:pt x="247775" y="385338"/>
                  </a:lnTo>
                  <a:lnTo>
                    <a:pt x="251732" y="375362"/>
                  </a:lnTo>
                  <a:lnTo>
                    <a:pt x="255550" y="365211"/>
                  </a:lnTo>
                  <a:lnTo>
                    <a:pt x="259269" y="354935"/>
                  </a:lnTo>
                  <a:lnTo>
                    <a:pt x="262921" y="344407"/>
                  </a:lnTo>
                  <a:lnTo>
                    <a:pt x="266527" y="333347"/>
                  </a:lnTo>
                  <a:lnTo>
                    <a:pt x="270101" y="321649"/>
                  </a:lnTo>
                  <a:lnTo>
                    <a:pt x="273653" y="309520"/>
                  </a:lnTo>
                  <a:lnTo>
                    <a:pt x="277192" y="297379"/>
                  </a:lnTo>
                  <a:lnTo>
                    <a:pt x="280721" y="285471"/>
                  </a:lnTo>
                  <a:lnTo>
                    <a:pt x="284244" y="273865"/>
                  </a:lnTo>
                  <a:lnTo>
                    <a:pt x="287762" y="262539"/>
                  </a:lnTo>
                  <a:lnTo>
                    <a:pt x="291277" y="251435"/>
                  </a:lnTo>
                  <a:lnTo>
                    <a:pt x="294790" y="240334"/>
                  </a:lnTo>
                  <a:lnTo>
                    <a:pt x="298303" y="228881"/>
                  </a:lnTo>
                  <a:lnTo>
                    <a:pt x="301814" y="216914"/>
                  </a:lnTo>
                  <a:lnTo>
                    <a:pt x="305325" y="204605"/>
                  </a:lnTo>
                  <a:lnTo>
                    <a:pt x="308834" y="192341"/>
                  </a:lnTo>
                  <a:lnTo>
                    <a:pt x="312345" y="180352"/>
                  </a:lnTo>
                  <a:lnTo>
                    <a:pt x="315855" y="168691"/>
                  </a:lnTo>
                  <a:lnTo>
                    <a:pt x="319364" y="157328"/>
                  </a:lnTo>
                  <a:lnTo>
                    <a:pt x="322874" y="146204"/>
                  </a:lnTo>
                  <a:lnTo>
                    <a:pt x="326383" y="135259"/>
                  </a:lnTo>
                  <a:lnTo>
                    <a:pt x="329893" y="124443"/>
                  </a:lnTo>
                  <a:lnTo>
                    <a:pt x="333403" y="113718"/>
                  </a:lnTo>
                  <a:lnTo>
                    <a:pt x="336912" y="103057"/>
                  </a:lnTo>
                  <a:lnTo>
                    <a:pt x="340422" y="92438"/>
                  </a:lnTo>
                  <a:lnTo>
                    <a:pt x="343931" y="81845"/>
                  </a:lnTo>
                  <a:lnTo>
                    <a:pt x="347440" y="71103"/>
                  </a:lnTo>
                  <a:lnTo>
                    <a:pt x="350950" y="59898"/>
                  </a:lnTo>
                  <a:lnTo>
                    <a:pt x="354459" y="48103"/>
                  </a:lnTo>
                  <a:lnTo>
                    <a:pt x="357969" y="35910"/>
                  </a:lnTo>
                  <a:lnTo>
                    <a:pt x="361478" y="23725"/>
                  </a:lnTo>
                  <a:lnTo>
                    <a:pt x="364990" y="11855"/>
                  </a:lnTo>
                  <a:lnTo>
                    <a:pt x="368545" y="2750"/>
                  </a:lnTo>
                  <a:lnTo>
                    <a:pt x="371811" y="0"/>
                  </a:lnTo>
                  <a:lnTo>
                    <a:pt x="374067" y="3245"/>
                  </a:lnTo>
                  <a:lnTo>
                    <a:pt x="375059" y="10238"/>
                  </a:lnTo>
                  <a:lnTo>
                    <a:pt x="374889" y="19202"/>
                  </a:lnTo>
                  <a:lnTo>
                    <a:pt x="373941" y="29443"/>
                  </a:lnTo>
                  <a:lnTo>
                    <a:pt x="372753" y="41058"/>
                  </a:lnTo>
                  <a:lnTo>
                    <a:pt x="371654" y="54053"/>
                  </a:lnTo>
                  <a:lnTo>
                    <a:pt x="370761" y="68090"/>
                  </a:lnTo>
                  <a:lnTo>
                    <a:pt x="370086" y="82608"/>
                  </a:lnTo>
                  <a:lnTo>
                    <a:pt x="369591" y="97243"/>
                  </a:lnTo>
                  <a:lnTo>
                    <a:pt x="369071" y="111990"/>
                  </a:lnTo>
                  <a:lnTo>
                    <a:pt x="368182" y="127106"/>
                  </a:lnTo>
                  <a:lnTo>
                    <a:pt x="366768" y="142719"/>
                  </a:lnTo>
                  <a:lnTo>
                    <a:pt x="365002" y="158815"/>
                  </a:lnTo>
                  <a:lnTo>
                    <a:pt x="363278" y="175313"/>
                  </a:lnTo>
                  <a:lnTo>
                    <a:pt x="361824" y="192124"/>
                  </a:lnTo>
                  <a:lnTo>
                    <a:pt x="360696" y="209331"/>
                  </a:lnTo>
                  <a:lnTo>
                    <a:pt x="359865" y="227175"/>
                  </a:lnTo>
                  <a:lnTo>
                    <a:pt x="359272" y="245736"/>
                  </a:lnTo>
                  <a:lnTo>
                    <a:pt x="358857" y="264947"/>
                  </a:lnTo>
                  <a:lnTo>
                    <a:pt x="358571" y="284681"/>
                  </a:lnTo>
                  <a:lnTo>
                    <a:pt x="358370" y="304811"/>
                  </a:lnTo>
                  <a:lnTo>
                    <a:pt x="358064" y="325228"/>
                  </a:lnTo>
                  <a:lnTo>
                    <a:pt x="357326" y="345847"/>
                  </a:lnTo>
                  <a:lnTo>
                    <a:pt x="356017" y="366606"/>
                  </a:lnTo>
                  <a:lnTo>
                    <a:pt x="354324" y="387463"/>
                  </a:lnTo>
                  <a:lnTo>
                    <a:pt x="352648" y="408384"/>
                  </a:lnTo>
                  <a:lnTo>
                    <a:pt x="351228" y="429350"/>
                  </a:lnTo>
                  <a:lnTo>
                    <a:pt x="350123" y="450346"/>
                  </a:lnTo>
                  <a:lnTo>
                    <a:pt x="349307" y="471363"/>
                  </a:lnTo>
                  <a:lnTo>
                    <a:pt x="348723" y="492393"/>
                  </a:lnTo>
                  <a:lnTo>
                    <a:pt x="348315" y="513431"/>
                  </a:lnTo>
                  <a:lnTo>
                    <a:pt x="348033" y="534476"/>
                  </a:lnTo>
                  <a:lnTo>
                    <a:pt x="347840" y="555520"/>
                  </a:lnTo>
                  <a:lnTo>
                    <a:pt x="347709" y="576399"/>
                  </a:lnTo>
                  <a:lnTo>
                    <a:pt x="347621" y="596804"/>
                  </a:lnTo>
                  <a:lnTo>
                    <a:pt x="347562" y="616610"/>
                  </a:lnTo>
                  <a:lnTo>
                    <a:pt x="347521" y="636013"/>
                  </a:lnTo>
                  <a:lnTo>
                    <a:pt x="347494" y="655421"/>
                  </a:lnTo>
                  <a:lnTo>
                    <a:pt x="347476" y="675074"/>
                  </a:lnTo>
                  <a:lnTo>
                    <a:pt x="347464" y="695038"/>
                  </a:lnTo>
                  <a:lnTo>
                    <a:pt x="347456" y="715286"/>
                  </a:lnTo>
                  <a:lnTo>
                    <a:pt x="347456" y="735760"/>
                  </a:lnTo>
                  <a:lnTo>
                    <a:pt x="347625" y="756240"/>
                  </a:lnTo>
                  <a:lnTo>
                    <a:pt x="348272" y="776369"/>
                  </a:lnTo>
                  <a:lnTo>
                    <a:pt x="349518" y="795981"/>
                  </a:lnTo>
                  <a:lnTo>
                    <a:pt x="351170" y="815083"/>
                  </a:lnTo>
                  <a:lnTo>
                    <a:pt x="352817" y="833756"/>
                  </a:lnTo>
                  <a:lnTo>
                    <a:pt x="354224" y="852093"/>
                  </a:lnTo>
                  <a:lnTo>
                    <a:pt x="355489" y="870020"/>
                  </a:lnTo>
                  <a:lnTo>
                    <a:pt x="356945" y="887297"/>
                  </a:lnTo>
                  <a:lnTo>
                    <a:pt x="358772" y="903849"/>
                  </a:lnTo>
                  <a:lnTo>
                    <a:pt x="360829" y="919745"/>
                  </a:lnTo>
                  <a:lnTo>
                    <a:pt x="362757" y="935114"/>
                  </a:lnTo>
                  <a:lnTo>
                    <a:pt x="364356" y="950085"/>
                  </a:lnTo>
                  <a:lnTo>
                    <a:pt x="365751" y="964767"/>
                  </a:lnTo>
                  <a:lnTo>
                    <a:pt x="367295" y="979245"/>
                  </a:lnTo>
                  <a:lnTo>
                    <a:pt x="369185" y="993578"/>
                  </a:lnTo>
                  <a:lnTo>
                    <a:pt x="371456" y="1007645"/>
                  </a:lnTo>
                  <a:lnTo>
                    <a:pt x="374058" y="1021171"/>
                  </a:lnTo>
                  <a:lnTo>
                    <a:pt x="376924" y="1034047"/>
                  </a:lnTo>
                  <a:lnTo>
                    <a:pt x="379983" y="1046320"/>
                  </a:lnTo>
                  <a:lnTo>
                    <a:pt x="383183" y="1058103"/>
                  </a:lnTo>
                  <a:lnTo>
                    <a:pt x="386481" y="1069503"/>
                  </a:lnTo>
                  <a:lnTo>
                    <a:pt x="389888" y="1080362"/>
                  </a:lnTo>
                  <a:lnTo>
                    <a:pt x="393902" y="1091422"/>
                  </a:lnTo>
                  <a:lnTo>
                    <a:pt x="399994" y="1104777"/>
                  </a:lnTo>
                  <a:lnTo>
                    <a:pt x="410612" y="11240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74547" y="1489519"/>
              <a:ext cx="199521" cy="374356"/>
            </a:xfrm>
            <a:custGeom>
              <a:avLst/>
              <a:gdLst/>
              <a:ahLst/>
              <a:cxnLst/>
              <a:rect l="0" t="0" r="0" b="0"/>
              <a:pathLst>
                <a:path w="199521" h="374356">
                  <a:moveTo>
                    <a:pt x="20536" y="52642"/>
                  </a:moveTo>
                  <a:lnTo>
                    <a:pt x="17602" y="64444"/>
                  </a:lnTo>
                  <a:lnTo>
                    <a:pt x="14820" y="76213"/>
                  </a:lnTo>
                  <a:lnTo>
                    <a:pt x="11925" y="89108"/>
                  </a:lnTo>
                  <a:lnTo>
                    <a:pt x="9058" y="103129"/>
                  </a:lnTo>
                  <a:lnTo>
                    <a:pt x="6541" y="118106"/>
                  </a:lnTo>
                  <a:lnTo>
                    <a:pt x="4530" y="133828"/>
                  </a:lnTo>
                  <a:lnTo>
                    <a:pt x="3018" y="150104"/>
                  </a:lnTo>
                  <a:lnTo>
                    <a:pt x="1923" y="166776"/>
                  </a:lnTo>
                  <a:lnTo>
                    <a:pt x="1150" y="183722"/>
                  </a:lnTo>
                  <a:lnTo>
                    <a:pt x="614" y="200692"/>
                  </a:lnTo>
                  <a:lnTo>
                    <a:pt x="246" y="217318"/>
                  </a:lnTo>
                  <a:lnTo>
                    <a:pt x="0" y="233425"/>
                  </a:lnTo>
                  <a:lnTo>
                    <a:pt x="3" y="248850"/>
                  </a:lnTo>
                  <a:lnTo>
                    <a:pt x="537" y="263371"/>
                  </a:lnTo>
                  <a:lnTo>
                    <a:pt x="1714" y="276954"/>
                  </a:lnTo>
                  <a:lnTo>
                    <a:pt x="3487" y="289720"/>
                  </a:lnTo>
                  <a:lnTo>
                    <a:pt x="5749" y="301842"/>
                  </a:lnTo>
                  <a:lnTo>
                    <a:pt x="8387" y="313483"/>
                  </a:lnTo>
                  <a:lnTo>
                    <a:pt x="11463" y="324778"/>
                  </a:lnTo>
                  <a:lnTo>
                    <a:pt x="15205" y="335830"/>
                  </a:lnTo>
                  <a:lnTo>
                    <a:pt x="19695" y="346695"/>
                  </a:lnTo>
                  <a:lnTo>
                    <a:pt x="25185" y="356772"/>
                  </a:lnTo>
                  <a:lnTo>
                    <a:pt x="32159" y="364868"/>
                  </a:lnTo>
                  <a:lnTo>
                    <a:pt x="40735" y="370487"/>
                  </a:lnTo>
                  <a:lnTo>
                    <a:pt x="50411" y="373613"/>
                  </a:lnTo>
                  <a:lnTo>
                    <a:pt x="60282" y="374355"/>
                  </a:lnTo>
                  <a:lnTo>
                    <a:pt x="69810" y="373034"/>
                  </a:lnTo>
                  <a:lnTo>
                    <a:pt x="78984" y="369913"/>
                  </a:lnTo>
                  <a:lnTo>
                    <a:pt x="88130" y="365093"/>
                  </a:lnTo>
                  <a:lnTo>
                    <a:pt x="97462" y="358777"/>
                  </a:lnTo>
                  <a:lnTo>
                    <a:pt x="106882" y="350929"/>
                  </a:lnTo>
                  <a:lnTo>
                    <a:pt x="116067" y="341228"/>
                  </a:lnTo>
                  <a:lnTo>
                    <a:pt x="124843" y="329662"/>
                  </a:lnTo>
                  <a:lnTo>
                    <a:pt x="133196" y="316488"/>
                  </a:lnTo>
                  <a:lnTo>
                    <a:pt x="141186" y="302049"/>
                  </a:lnTo>
                  <a:lnTo>
                    <a:pt x="148888" y="286670"/>
                  </a:lnTo>
                  <a:lnTo>
                    <a:pt x="156213" y="270616"/>
                  </a:lnTo>
                  <a:lnTo>
                    <a:pt x="162913" y="254087"/>
                  </a:lnTo>
                  <a:lnTo>
                    <a:pt x="168898" y="237226"/>
                  </a:lnTo>
                  <a:lnTo>
                    <a:pt x="174071" y="219972"/>
                  </a:lnTo>
                  <a:lnTo>
                    <a:pt x="178248" y="202090"/>
                  </a:lnTo>
                  <a:lnTo>
                    <a:pt x="181431" y="183508"/>
                  </a:lnTo>
                  <a:lnTo>
                    <a:pt x="183925" y="164622"/>
                  </a:lnTo>
                  <a:lnTo>
                    <a:pt x="186222" y="146169"/>
                  </a:lnTo>
                  <a:lnTo>
                    <a:pt x="188620" y="128535"/>
                  </a:lnTo>
                  <a:lnTo>
                    <a:pt x="191065" y="111762"/>
                  </a:lnTo>
                  <a:lnTo>
                    <a:pt x="193252" y="95732"/>
                  </a:lnTo>
                  <a:lnTo>
                    <a:pt x="195021" y="80290"/>
                  </a:lnTo>
                  <a:lnTo>
                    <a:pt x="196363" y="65505"/>
                  </a:lnTo>
                  <a:lnTo>
                    <a:pt x="197485" y="50018"/>
                  </a:lnTo>
                  <a:lnTo>
                    <a:pt x="198481" y="30228"/>
                  </a:lnTo>
                  <a:lnTo>
                    <a:pt x="19952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158296" y="1036793"/>
              <a:ext cx="10529" cy="779110"/>
            </a:xfrm>
            <a:custGeom>
              <a:avLst/>
              <a:gdLst/>
              <a:ahLst/>
              <a:cxnLst/>
              <a:rect l="0" t="0" r="0" b="0"/>
              <a:pathLst>
                <a:path w="10529" h="77911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44"/>
                  </a:lnTo>
                  <a:lnTo>
                    <a:pt x="0" y="85869"/>
                  </a:lnTo>
                  <a:lnTo>
                    <a:pt x="0" y="100083"/>
                  </a:lnTo>
                  <a:lnTo>
                    <a:pt x="4" y="115051"/>
                  </a:lnTo>
                  <a:lnTo>
                    <a:pt x="177" y="130696"/>
                  </a:lnTo>
                  <a:lnTo>
                    <a:pt x="825" y="146882"/>
                  </a:lnTo>
                  <a:lnTo>
                    <a:pt x="2074" y="163477"/>
                  </a:lnTo>
                  <a:lnTo>
                    <a:pt x="3727" y="180366"/>
                  </a:lnTo>
                  <a:lnTo>
                    <a:pt x="5375" y="197464"/>
                  </a:lnTo>
                  <a:lnTo>
                    <a:pt x="6778" y="214706"/>
                  </a:lnTo>
                  <a:lnTo>
                    <a:pt x="7871" y="232048"/>
                  </a:lnTo>
                  <a:lnTo>
                    <a:pt x="8679" y="249456"/>
                  </a:lnTo>
                  <a:lnTo>
                    <a:pt x="9257" y="266910"/>
                  </a:lnTo>
                  <a:lnTo>
                    <a:pt x="9661" y="284396"/>
                  </a:lnTo>
                  <a:lnTo>
                    <a:pt x="9941" y="301901"/>
                  </a:lnTo>
                  <a:lnTo>
                    <a:pt x="10132" y="319425"/>
                  </a:lnTo>
                  <a:lnTo>
                    <a:pt x="10262" y="337127"/>
                  </a:lnTo>
                  <a:lnTo>
                    <a:pt x="10349" y="355310"/>
                  </a:lnTo>
                  <a:lnTo>
                    <a:pt x="10408" y="374098"/>
                  </a:lnTo>
                  <a:lnTo>
                    <a:pt x="10448" y="393293"/>
                  </a:lnTo>
                  <a:lnTo>
                    <a:pt x="10475" y="412485"/>
                  </a:lnTo>
                  <a:lnTo>
                    <a:pt x="10492" y="431433"/>
                  </a:lnTo>
                  <a:lnTo>
                    <a:pt x="10504" y="450071"/>
                  </a:lnTo>
                  <a:lnTo>
                    <a:pt x="10512" y="468426"/>
                  </a:lnTo>
                  <a:lnTo>
                    <a:pt x="10517" y="486546"/>
                  </a:lnTo>
                  <a:lnTo>
                    <a:pt x="10521" y="504325"/>
                  </a:lnTo>
                  <a:lnTo>
                    <a:pt x="10523" y="521503"/>
                  </a:lnTo>
                  <a:lnTo>
                    <a:pt x="10525" y="537989"/>
                  </a:lnTo>
                  <a:lnTo>
                    <a:pt x="10526" y="553840"/>
                  </a:lnTo>
                  <a:lnTo>
                    <a:pt x="10527" y="569179"/>
                  </a:lnTo>
                  <a:lnTo>
                    <a:pt x="10527" y="584129"/>
                  </a:lnTo>
                  <a:lnTo>
                    <a:pt x="10527" y="598798"/>
                  </a:lnTo>
                  <a:lnTo>
                    <a:pt x="10528" y="613267"/>
                  </a:lnTo>
                  <a:lnTo>
                    <a:pt x="10528" y="627608"/>
                  </a:lnTo>
                  <a:lnTo>
                    <a:pt x="10528" y="642189"/>
                  </a:lnTo>
                  <a:lnTo>
                    <a:pt x="10528" y="657658"/>
                  </a:lnTo>
                  <a:lnTo>
                    <a:pt x="10528" y="674278"/>
                  </a:lnTo>
                  <a:lnTo>
                    <a:pt x="10528" y="691661"/>
                  </a:lnTo>
                  <a:lnTo>
                    <a:pt x="10528" y="710966"/>
                  </a:lnTo>
                  <a:lnTo>
                    <a:pt x="10528" y="737245"/>
                  </a:lnTo>
                  <a:lnTo>
                    <a:pt x="10528" y="779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379394" y="1057850"/>
              <a:ext cx="21058" cy="789639"/>
            </a:xfrm>
            <a:custGeom>
              <a:avLst/>
              <a:gdLst/>
              <a:ahLst/>
              <a:cxnLst/>
              <a:rect l="0" t="0" r="0" b="0"/>
              <a:pathLst>
                <a:path w="21058" h="789639">
                  <a:moveTo>
                    <a:pt x="21057" y="0"/>
                  </a:moveTo>
                  <a:lnTo>
                    <a:pt x="18190" y="14602"/>
                  </a:lnTo>
                  <a:lnTo>
                    <a:pt x="16048" y="27873"/>
                  </a:lnTo>
                  <a:lnTo>
                    <a:pt x="14445" y="41074"/>
                  </a:lnTo>
                  <a:lnTo>
                    <a:pt x="13265" y="54416"/>
                  </a:lnTo>
                  <a:lnTo>
                    <a:pt x="12416" y="67925"/>
                  </a:lnTo>
                  <a:lnTo>
                    <a:pt x="11818" y="81583"/>
                  </a:lnTo>
                  <a:lnTo>
                    <a:pt x="11404" y="95522"/>
                  </a:lnTo>
                  <a:lnTo>
                    <a:pt x="11120" y="110020"/>
                  </a:lnTo>
                  <a:lnTo>
                    <a:pt x="10927" y="125186"/>
                  </a:lnTo>
                  <a:lnTo>
                    <a:pt x="10796" y="141134"/>
                  </a:lnTo>
                  <a:lnTo>
                    <a:pt x="10708" y="158057"/>
                  </a:lnTo>
                  <a:lnTo>
                    <a:pt x="10648" y="175969"/>
                  </a:lnTo>
                  <a:lnTo>
                    <a:pt x="10608" y="194897"/>
                  </a:lnTo>
                  <a:lnTo>
                    <a:pt x="10582" y="214966"/>
                  </a:lnTo>
                  <a:lnTo>
                    <a:pt x="10564" y="236130"/>
                  </a:lnTo>
                  <a:lnTo>
                    <a:pt x="10553" y="258054"/>
                  </a:lnTo>
                  <a:lnTo>
                    <a:pt x="10545" y="280224"/>
                  </a:lnTo>
                  <a:lnTo>
                    <a:pt x="10539" y="302320"/>
                  </a:lnTo>
                  <a:lnTo>
                    <a:pt x="10536" y="324225"/>
                  </a:lnTo>
                  <a:lnTo>
                    <a:pt x="10534" y="345925"/>
                  </a:lnTo>
                  <a:lnTo>
                    <a:pt x="10532" y="367445"/>
                  </a:lnTo>
                  <a:lnTo>
                    <a:pt x="10531" y="388660"/>
                  </a:lnTo>
                  <a:lnTo>
                    <a:pt x="10530" y="409299"/>
                  </a:lnTo>
                  <a:lnTo>
                    <a:pt x="10530" y="429260"/>
                  </a:lnTo>
                  <a:lnTo>
                    <a:pt x="10530" y="448599"/>
                  </a:lnTo>
                  <a:lnTo>
                    <a:pt x="10530" y="467433"/>
                  </a:lnTo>
                  <a:lnTo>
                    <a:pt x="10524" y="485883"/>
                  </a:lnTo>
                  <a:lnTo>
                    <a:pt x="10351" y="504055"/>
                  </a:lnTo>
                  <a:lnTo>
                    <a:pt x="9703" y="522029"/>
                  </a:lnTo>
                  <a:lnTo>
                    <a:pt x="8454" y="539867"/>
                  </a:lnTo>
                  <a:lnTo>
                    <a:pt x="6802" y="557610"/>
                  </a:lnTo>
                  <a:lnTo>
                    <a:pt x="5154" y="575290"/>
                  </a:lnTo>
                  <a:lnTo>
                    <a:pt x="3750" y="592922"/>
                  </a:lnTo>
                  <a:lnTo>
                    <a:pt x="2657" y="610356"/>
                  </a:lnTo>
                  <a:lnTo>
                    <a:pt x="1849" y="627295"/>
                  </a:lnTo>
                  <a:lnTo>
                    <a:pt x="1271" y="643625"/>
                  </a:lnTo>
                  <a:lnTo>
                    <a:pt x="866" y="659710"/>
                  </a:lnTo>
                  <a:lnTo>
                    <a:pt x="587" y="676270"/>
                  </a:lnTo>
                  <a:lnTo>
                    <a:pt x="396" y="693657"/>
                  </a:lnTo>
                  <a:lnTo>
                    <a:pt x="266" y="711376"/>
                  </a:lnTo>
                  <a:lnTo>
                    <a:pt x="164" y="730207"/>
                  </a:lnTo>
                  <a:lnTo>
                    <a:pt x="80" y="754044"/>
                  </a:lnTo>
                  <a:lnTo>
                    <a:pt x="0" y="7896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200409" y="1390154"/>
              <a:ext cx="315857" cy="57252"/>
            </a:xfrm>
            <a:custGeom>
              <a:avLst/>
              <a:gdLst/>
              <a:ahLst/>
              <a:cxnLst/>
              <a:rect l="0" t="0" r="0" b="0"/>
              <a:pathLst>
                <a:path w="315857" h="57252">
                  <a:moveTo>
                    <a:pt x="315856" y="4608"/>
                  </a:moveTo>
                  <a:lnTo>
                    <a:pt x="306987" y="1809"/>
                  </a:lnTo>
                  <a:lnTo>
                    <a:pt x="298000" y="307"/>
                  </a:lnTo>
                  <a:lnTo>
                    <a:pt x="288000" y="0"/>
                  </a:lnTo>
                  <a:lnTo>
                    <a:pt x="276847" y="679"/>
                  </a:lnTo>
                  <a:lnTo>
                    <a:pt x="264387" y="2147"/>
                  </a:lnTo>
                  <a:lnTo>
                    <a:pt x="250675" y="4216"/>
                  </a:lnTo>
                  <a:lnTo>
                    <a:pt x="235912" y="6726"/>
                  </a:lnTo>
                  <a:lnTo>
                    <a:pt x="220334" y="9548"/>
                  </a:lnTo>
                  <a:lnTo>
                    <a:pt x="204165" y="12591"/>
                  </a:lnTo>
                  <a:lnTo>
                    <a:pt x="187905" y="15784"/>
                  </a:lnTo>
                  <a:lnTo>
                    <a:pt x="172295" y="19080"/>
                  </a:lnTo>
                  <a:lnTo>
                    <a:pt x="157680" y="22446"/>
                  </a:lnTo>
                  <a:lnTo>
                    <a:pt x="143730" y="25859"/>
                  </a:lnTo>
                  <a:lnTo>
                    <a:pt x="129675" y="29304"/>
                  </a:lnTo>
                  <a:lnTo>
                    <a:pt x="115070" y="32771"/>
                  </a:lnTo>
                  <a:lnTo>
                    <a:pt x="99969" y="36251"/>
                  </a:lnTo>
                  <a:lnTo>
                    <a:pt x="84746" y="39742"/>
                  </a:lnTo>
                  <a:lnTo>
                    <a:pt x="69661" y="43234"/>
                  </a:lnTo>
                  <a:lnTo>
                    <a:pt x="55214" y="46574"/>
                  </a:lnTo>
                  <a:lnTo>
                    <a:pt x="40684" y="49792"/>
                  </a:lnTo>
                  <a:lnTo>
                    <a:pt x="23679" y="53171"/>
                  </a:lnTo>
                  <a:lnTo>
                    <a:pt x="0" y="57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58379" y="1594804"/>
              <a:ext cx="1" cy="263213"/>
            </a:xfrm>
            <a:custGeom>
              <a:avLst/>
              <a:gdLst/>
              <a:ahLst/>
              <a:cxnLst/>
              <a:rect l="0" t="0" r="0" b="0"/>
              <a:pathLst>
                <a:path w="1" h="263213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41"/>
                  </a:lnTo>
                  <a:lnTo>
                    <a:pt x="0" y="70352"/>
                  </a:lnTo>
                  <a:lnTo>
                    <a:pt x="0" y="89130"/>
                  </a:lnTo>
                  <a:lnTo>
                    <a:pt x="0" y="108601"/>
                  </a:lnTo>
                  <a:lnTo>
                    <a:pt x="0" y="128232"/>
                  </a:lnTo>
                  <a:lnTo>
                    <a:pt x="0" y="147258"/>
                  </a:lnTo>
                  <a:lnTo>
                    <a:pt x="0" y="165307"/>
                  </a:lnTo>
                  <a:lnTo>
                    <a:pt x="0" y="182348"/>
                  </a:lnTo>
                  <a:lnTo>
                    <a:pt x="0" y="200486"/>
                  </a:lnTo>
                  <a:lnTo>
                    <a:pt x="0" y="224666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558379" y="139476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4192" y="1474171"/>
              <a:ext cx="187516" cy="570477"/>
            </a:xfrm>
            <a:custGeom>
              <a:avLst/>
              <a:gdLst/>
              <a:ahLst/>
              <a:cxnLst/>
              <a:rect l="0" t="0" r="0" b="0"/>
              <a:pathLst>
                <a:path w="187516" h="570477">
                  <a:moveTo>
                    <a:pt x="0" y="152218"/>
                  </a:moveTo>
                  <a:lnTo>
                    <a:pt x="2934" y="161220"/>
                  </a:lnTo>
                  <a:lnTo>
                    <a:pt x="5716" y="171488"/>
                  </a:lnTo>
                  <a:lnTo>
                    <a:pt x="8615" y="184081"/>
                  </a:lnTo>
                  <a:lnTo>
                    <a:pt x="11656" y="198954"/>
                  </a:lnTo>
                  <a:lnTo>
                    <a:pt x="14821" y="216046"/>
                  </a:lnTo>
                  <a:lnTo>
                    <a:pt x="18085" y="235091"/>
                  </a:lnTo>
                  <a:lnTo>
                    <a:pt x="21423" y="255701"/>
                  </a:lnTo>
                  <a:lnTo>
                    <a:pt x="24814" y="277493"/>
                  </a:lnTo>
                  <a:lnTo>
                    <a:pt x="28239" y="300137"/>
                  </a:lnTo>
                  <a:lnTo>
                    <a:pt x="31521" y="323219"/>
                  </a:lnTo>
                  <a:lnTo>
                    <a:pt x="34345" y="346246"/>
                  </a:lnTo>
                  <a:lnTo>
                    <a:pt x="36577" y="368956"/>
                  </a:lnTo>
                  <a:lnTo>
                    <a:pt x="38244" y="391292"/>
                  </a:lnTo>
                  <a:lnTo>
                    <a:pt x="39445" y="413290"/>
                  </a:lnTo>
                  <a:lnTo>
                    <a:pt x="40291" y="435013"/>
                  </a:lnTo>
                  <a:lnTo>
                    <a:pt x="40877" y="456366"/>
                  </a:lnTo>
                  <a:lnTo>
                    <a:pt x="41279" y="477098"/>
                  </a:lnTo>
                  <a:lnTo>
                    <a:pt x="41552" y="497118"/>
                  </a:lnTo>
                  <a:lnTo>
                    <a:pt x="41737" y="516326"/>
                  </a:lnTo>
                  <a:lnTo>
                    <a:pt x="41861" y="534540"/>
                  </a:lnTo>
                  <a:lnTo>
                    <a:pt x="41923" y="551673"/>
                  </a:lnTo>
                  <a:lnTo>
                    <a:pt x="41186" y="564940"/>
                  </a:lnTo>
                  <a:lnTo>
                    <a:pt x="39256" y="570476"/>
                  </a:lnTo>
                  <a:lnTo>
                    <a:pt x="37239" y="569096"/>
                  </a:lnTo>
                  <a:lnTo>
                    <a:pt x="35591" y="562984"/>
                  </a:lnTo>
                  <a:lnTo>
                    <a:pt x="34195" y="553402"/>
                  </a:lnTo>
                  <a:lnTo>
                    <a:pt x="32672" y="540562"/>
                  </a:lnTo>
                  <a:lnTo>
                    <a:pt x="30813" y="524784"/>
                  </a:lnTo>
                  <a:lnTo>
                    <a:pt x="28739" y="507080"/>
                  </a:lnTo>
                  <a:lnTo>
                    <a:pt x="26803" y="488937"/>
                  </a:lnTo>
                  <a:lnTo>
                    <a:pt x="25206" y="471240"/>
                  </a:lnTo>
                  <a:lnTo>
                    <a:pt x="23982" y="454284"/>
                  </a:lnTo>
                  <a:lnTo>
                    <a:pt x="23085" y="438060"/>
                  </a:lnTo>
                  <a:lnTo>
                    <a:pt x="22443" y="422445"/>
                  </a:lnTo>
                  <a:lnTo>
                    <a:pt x="21826" y="407296"/>
                  </a:lnTo>
                  <a:lnTo>
                    <a:pt x="20871" y="392488"/>
                  </a:lnTo>
                  <a:lnTo>
                    <a:pt x="19414" y="377922"/>
                  </a:lnTo>
                  <a:lnTo>
                    <a:pt x="17620" y="363526"/>
                  </a:lnTo>
                  <a:lnTo>
                    <a:pt x="15875" y="349245"/>
                  </a:lnTo>
                  <a:lnTo>
                    <a:pt x="14409" y="335035"/>
                  </a:lnTo>
                  <a:lnTo>
                    <a:pt x="13273" y="320541"/>
                  </a:lnTo>
                  <a:lnTo>
                    <a:pt x="12437" y="305133"/>
                  </a:lnTo>
                  <a:lnTo>
                    <a:pt x="11839" y="288548"/>
                  </a:lnTo>
                  <a:lnTo>
                    <a:pt x="11421" y="271172"/>
                  </a:lnTo>
                  <a:lnTo>
                    <a:pt x="11133" y="253816"/>
                  </a:lnTo>
                  <a:lnTo>
                    <a:pt x="10941" y="236948"/>
                  </a:lnTo>
                  <a:lnTo>
                    <a:pt x="10980" y="220369"/>
                  </a:lnTo>
                  <a:lnTo>
                    <a:pt x="11538" y="203412"/>
                  </a:lnTo>
                  <a:lnTo>
                    <a:pt x="12726" y="185712"/>
                  </a:lnTo>
                  <a:lnTo>
                    <a:pt x="14338" y="167383"/>
                  </a:lnTo>
                  <a:lnTo>
                    <a:pt x="15959" y="148839"/>
                  </a:lnTo>
                  <a:lnTo>
                    <a:pt x="17353" y="130363"/>
                  </a:lnTo>
                  <a:lnTo>
                    <a:pt x="18779" y="112226"/>
                  </a:lnTo>
                  <a:lnTo>
                    <a:pt x="20875" y="94749"/>
                  </a:lnTo>
                  <a:lnTo>
                    <a:pt x="23959" y="78038"/>
                  </a:lnTo>
                  <a:lnTo>
                    <a:pt x="28184" y="62191"/>
                  </a:lnTo>
                  <a:lnTo>
                    <a:pt x="33702" y="47381"/>
                  </a:lnTo>
                  <a:lnTo>
                    <a:pt x="40462" y="33618"/>
                  </a:lnTo>
                  <a:lnTo>
                    <a:pt x="48425" y="21409"/>
                  </a:lnTo>
                  <a:lnTo>
                    <a:pt x="57666" y="11790"/>
                  </a:lnTo>
                  <a:lnTo>
                    <a:pt x="68093" y="5105"/>
                  </a:lnTo>
                  <a:lnTo>
                    <a:pt x="79177" y="1245"/>
                  </a:lnTo>
                  <a:lnTo>
                    <a:pt x="90076" y="0"/>
                  </a:lnTo>
                  <a:lnTo>
                    <a:pt x="100328" y="976"/>
                  </a:lnTo>
                  <a:lnTo>
                    <a:pt x="109836" y="3695"/>
                  </a:lnTo>
                  <a:lnTo>
                    <a:pt x="118682" y="7711"/>
                  </a:lnTo>
                  <a:lnTo>
                    <a:pt x="127003" y="12671"/>
                  </a:lnTo>
                  <a:lnTo>
                    <a:pt x="134931" y="18623"/>
                  </a:lnTo>
                  <a:lnTo>
                    <a:pt x="142577" y="25981"/>
                  </a:lnTo>
                  <a:lnTo>
                    <a:pt x="150019" y="34855"/>
                  </a:lnTo>
                  <a:lnTo>
                    <a:pt x="157155" y="44918"/>
                  </a:lnTo>
                  <a:lnTo>
                    <a:pt x="163722" y="55589"/>
                  </a:lnTo>
                  <a:lnTo>
                    <a:pt x="169615" y="66481"/>
                  </a:lnTo>
                  <a:lnTo>
                    <a:pt x="174724" y="77726"/>
                  </a:lnTo>
                  <a:lnTo>
                    <a:pt x="178858" y="89866"/>
                  </a:lnTo>
                  <a:lnTo>
                    <a:pt x="182007" y="103150"/>
                  </a:lnTo>
                  <a:lnTo>
                    <a:pt x="184309" y="117682"/>
                  </a:lnTo>
                  <a:lnTo>
                    <a:pt x="185944" y="133580"/>
                  </a:lnTo>
                  <a:lnTo>
                    <a:pt x="187076" y="150754"/>
                  </a:lnTo>
                  <a:lnTo>
                    <a:pt x="187515" y="168661"/>
                  </a:lnTo>
                  <a:lnTo>
                    <a:pt x="186754" y="186440"/>
                  </a:lnTo>
                  <a:lnTo>
                    <a:pt x="184615" y="203610"/>
                  </a:lnTo>
                  <a:lnTo>
                    <a:pt x="181382" y="219899"/>
                  </a:lnTo>
                  <a:lnTo>
                    <a:pt x="177602" y="235072"/>
                  </a:lnTo>
                  <a:lnTo>
                    <a:pt x="173650" y="249124"/>
                  </a:lnTo>
                  <a:lnTo>
                    <a:pt x="169540" y="262052"/>
                  </a:lnTo>
                  <a:lnTo>
                    <a:pt x="165029" y="273758"/>
                  </a:lnTo>
                  <a:lnTo>
                    <a:pt x="159988" y="284305"/>
                  </a:lnTo>
                  <a:lnTo>
                    <a:pt x="154110" y="293884"/>
                  </a:lnTo>
                  <a:lnTo>
                    <a:pt x="146868" y="302712"/>
                  </a:lnTo>
                  <a:lnTo>
                    <a:pt x="138104" y="310980"/>
                  </a:lnTo>
                  <a:lnTo>
                    <a:pt x="128004" y="318543"/>
                  </a:lnTo>
                  <a:lnTo>
                    <a:pt x="115613" y="325677"/>
                  </a:lnTo>
                  <a:lnTo>
                    <a:pt x="96489" y="333011"/>
                  </a:lnTo>
                  <a:lnTo>
                    <a:pt x="63171" y="3417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26876" y="1015736"/>
              <a:ext cx="10529" cy="800167"/>
            </a:xfrm>
            <a:custGeom>
              <a:avLst/>
              <a:gdLst/>
              <a:ahLst/>
              <a:cxnLst/>
              <a:rect l="0" t="0" r="0" b="0"/>
              <a:pathLst>
                <a:path w="10529" h="800167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77"/>
                  </a:lnTo>
                  <a:lnTo>
                    <a:pt x="177" y="65652"/>
                  </a:lnTo>
                  <a:lnTo>
                    <a:pt x="825" y="84813"/>
                  </a:lnTo>
                  <a:lnTo>
                    <a:pt x="2074" y="103960"/>
                  </a:lnTo>
                  <a:lnTo>
                    <a:pt x="3727" y="122846"/>
                  </a:lnTo>
                  <a:lnTo>
                    <a:pt x="5375" y="141424"/>
                  </a:lnTo>
                  <a:lnTo>
                    <a:pt x="6778" y="159726"/>
                  </a:lnTo>
                  <a:lnTo>
                    <a:pt x="7871" y="177811"/>
                  </a:lnTo>
                  <a:lnTo>
                    <a:pt x="8678" y="195734"/>
                  </a:lnTo>
                  <a:lnTo>
                    <a:pt x="9257" y="213540"/>
                  </a:lnTo>
                  <a:lnTo>
                    <a:pt x="9662" y="231263"/>
                  </a:lnTo>
                  <a:lnTo>
                    <a:pt x="9942" y="248930"/>
                  </a:lnTo>
                  <a:lnTo>
                    <a:pt x="10132" y="266563"/>
                  </a:lnTo>
                  <a:lnTo>
                    <a:pt x="10262" y="284337"/>
                  </a:lnTo>
                  <a:lnTo>
                    <a:pt x="10350" y="302570"/>
                  </a:lnTo>
                  <a:lnTo>
                    <a:pt x="10409" y="321390"/>
                  </a:lnTo>
                  <a:lnTo>
                    <a:pt x="10448" y="340606"/>
                  </a:lnTo>
                  <a:lnTo>
                    <a:pt x="10475" y="359813"/>
                  </a:lnTo>
                  <a:lnTo>
                    <a:pt x="10493" y="378771"/>
                  </a:lnTo>
                  <a:lnTo>
                    <a:pt x="10505" y="397416"/>
                  </a:lnTo>
                  <a:lnTo>
                    <a:pt x="10512" y="415774"/>
                  </a:lnTo>
                  <a:lnTo>
                    <a:pt x="10518" y="433902"/>
                  </a:lnTo>
                  <a:lnTo>
                    <a:pt x="10521" y="451856"/>
                  </a:lnTo>
                  <a:lnTo>
                    <a:pt x="10524" y="469684"/>
                  </a:lnTo>
                  <a:lnTo>
                    <a:pt x="10526" y="487419"/>
                  </a:lnTo>
                  <a:lnTo>
                    <a:pt x="10526" y="504924"/>
                  </a:lnTo>
                  <a:lnTo>
                    <a:pt x="10527" y="521911"/>
                  </a:lnTo>
                  <a:lnTo>
                    <a:pt x="10528" y="538264"/>
                  </a:lnTo>
                  <a:lnTo>
                    <a:pt x="10528" y="554026"/>
                  </a:lnTo>
                  <a:lnTo>
                    <a:pt x="10528" y="569303"/>
                  </a:lnTo>
                  <a:lnTo>
                    <a:pt x="10528" y="584213"/>
                  </a:lnTo>
                  <a:lnTo>
                    <a:pt x="10528" y="598854"/>
                  </a:lnTo>
                  <a:lnTo>
                    <a:pt x="10528" y="613305"/>
                  </a:lnTo>
                  <a:lnTo>
                    <a:pt x="10523" y="627623"/>
                  </a:lnTo>
                  <a:lnTo>
                    <a:pt x="10350" y="641851"/>
                  </a:lnTo>
                  <a:lnTo>
                    <a:pt x="9702" y="656017"/>
                  </a:lnTo>
                  <a:lnTo>
                    <a:pt x="8454" y="670146"/>
                  </a:lnTo>
                  <a:lnTo>
                    <a:pt x="6801" y="684414"/>
                  </a:lnTo>
                  <a:lnTo>
                    <a:pt x="5153" y="699139"/>
                  </a:lnTo>
                  <a:lnTo>
                    <a:pt x="3750" y="714442"/>
                  </a:lnTo>
                  <a:lnTo>
                    <a:pt x="2655" y="729920"/>
                  </a:lnTo>
                  <a:lnTo>
                    <a:pt x="1727" y="746463"/>
                  </a:lnTo>
                  <a:lnTo>
                    <a:pt x="889" y="767761"/>
                  </a:lnTo>
                  <a:lnTo>
                    <a:pt x="0" y="8001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00575" y="1500047"/>
              <a:ext cx="84229" cy="252685"/>
            </a:xfrm>
            <a:custGeom>
              <a:avLst/>
              <a:gdLst/>
              <a:ahLst/>
              <a:cxnLst/>
              <a:rect l="0" t="0" r="0" b="0"/>
              <a:pathLst>
                <a:path w="84229" h="252685">
                  <a:moveTo>
                    <a:pt x="0" y="0"/>
                  </a:moveTo>
                  <a:lnTo>
                    <a:pt x="2934" y="11802"/>
                  </a:lnTo>
                  <a:lnTo>
                    <a:pt x="5716" y="23571"/>
                  </a:lnTo>
                  <a:lnTo>
                    <a:pt x="8620" y="36462"/>
                  </a:lnTo>
                  <a:lnTo>
                    <a:pt x="11834" y="50310"/>
                  </a:lnTo>
                  <a:lnTo>
                    <a:pt x="15647" y="64638"/>
                  </a:lnTo>
                  <a:lnTo>
                    <a:pt x="20160" y="79107"/>
                  </a:lnTo>
                  <a:lnTo>
                    <a:pt x="25151" y="93557"/>
                  </a:lnTo>
                  <a:lnTo>
                    <a:pt x="30190" y="107933"/>
                  </a:lnTo>
                  <a:lnTo>
                    <a:pt x="35021" y="122223"/>
                  </a:lnTo>
                  <a:lnTo>
                    <a:pt x="39569" y="136275"/>
                  </a:lnTo>
                  <a:lnTo>
                    <a:pt x="43849" y="149796"/>
                  </a:lnTo>
                  <a:lnTo>
                    <a:pt x="47912" y="162673"/>
                  </a:lnTo>
                  <a:lnTo>
                    <a:pt x="51810" y="174949"/>
                  </a:lnTo>
                  <a:lnTo>
                    <a:pt x="55588" y="186733"/>
                  </a:lnTo>
                  <a:lnTo>
                    <a:pt x="59281" y="198135"/>
                  </a:lnTo>
                  <a:lnTo>
                    <a:pt x="62957" y="208995"/>
                  </a:lnTo>
                  <a:lnTo>
                    <a:pt x="67181" y="220057"/>
                  </a:lnTo>
                  <a:lnTo>
                    <a:pt x="73444" y="233412"/>
                  </a:lnTo>
                  <a:lnTo>
                    <a:pt x="84228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79518" y="1436876"/>
              <a:ext cx="273742" cy="873866"/>
            </a:xfrm>
            <a:custGeom>
              <a:avLst/>
              <a:gdLst/>
              <a:ahLst/>
              <a:cxnLst/>
              <a:rect l="0" t="0" r="0" b="0"/>
              <a:pathLst>
                <a:path w="273742" h="873866">
                  <a:moveTo>
                    <a:pt x="273741" y="0"/>
                  </a:moveTo>
                  <a:lnTo>
                    <a:pt x="267941" y="11668"/>
                  </a:lnTo>
                  <a:lnTo>
                    <a:pt x="263017" y="22157"/>
                  </a:lnTo>
                  <a:lnTo>
                    <a:pt x="258514" y="32459"/>
                  </a:lnTo>
                  <a:lnTo>
                    <a:pt x="254293" y="42760"/>
                  </a:lnTo>
                  <a:lnTo>
                    <a:pt x="250279" y="53104"/>
                  </a:lnTo>
                  <a:lnTo>
                    <a:pt x="246418" y="63493"/>
                  </a:lnTo>
                  <a:lnTo>
                    <a:pt x="242666" y="73922"/>
                  </a:lnTo>
                  <a:lnTo>
                    <a:pt x="238990" y="84380"/>
                  </a:lnTo>
                  <a:lnTo>
                    <a:pt x="235368" y="94864"/>
                  </a:lnTo>
                  <a:lnTo>
                    <a:pt x="231783" y="105532"/>
                  </a:lnTo>
                  <a:lnTo>
                    <a:pt x="228223" y="116686"/>
                  </a:lnTo>
                  <a:lnTo>
                    <a:pt x="224674" y="128452"/>
                  </a:lnTo>
                  <a:lnTo>
                    <a:pt x="220968" y="140796"/>
                  </a:lnTo>
                  <a:lnTo>
                    <a:pt x="216795" y="153614"/>
                  </a:lnTo>
                  <a:lnTo>
                    <a:pt x="212022" y="166799"/>
                  </a:lnTo>
                  <a:lnTo>
                    <a:pt x="206680" y="180415"/>
                  </a:lnTo>
                  <a:lnTo>
                    <a:pt x="200869" y="194694"/>
                  </a:lnTo>
                  <a:lnTo>
                    <a:pt x="194705" y="209704"/>
                  </a:lnTo>
                  <a:lnTo>
                    <a:pt x="188448" y="225208"/>
                  </a:lnTo>
                  <a:lnTo>
                    <a:pt x="182481" y="240768"/>
                  </a:lnTo>
                  <a:lnTo>
                    <a:pt x="176985" y="256133"/>
                  </a:lnTo>
                  <a:lnTo>
                    <a:pt x="171805" y="271553"/>
                  </a:lnTo>
                  <a:lnTo>
                    <a:pt x="166559" y="287657"/>
                  </a:lnTo>
                  <a:lnTo>
                    <a:pt x="161026" y="304750"/>
                  </a:lnTo>
                  <a:lnTo>
                    <a:pt x="155157" y="322654"/>
                  </a:lnTo>
                  <a:lnTo>
                    <a:pt x="148984" y="340905"/>
                  </a:lnTo>
                  <a:lnTo>
                    <a:pt x="142568" y="359190"/>
                  </a:lnTo>
                  <a:lnTo>
                    <a:pt x="135970" y="377536"/>
                  </a:lnTo>
                  <a:lnTo>
                    <a:pt x="129242" y="396219"/>
                  </a:lnTo>
                  <a:lnTo>
                    <a:pt x="122426" y="415375"/>
                  </a:lnTo>
                  <a:lnTo>
                    <a:pt x="115715" y="434832"/>
                  </a:lnTo>
                  <a:lnTo>
                    <a:pt x="109435" y="454207"/>
                  </a:lnTo>
                  <a:lnTo>
                    <a:pt x="103726" y="473281"/>
                  </a:lnTo>
                  <a:lnTo>
                    <a:pt x="98401" y="492007"/>
                  </a:lnTo>
                  <a:lnTo>
                    <a:pt x="93058" y="510419"/>
                  </a:lnTo>
                  <a:lnTo>
                    <a:pt x="87465" y="528588"/>
                  </a:lnTo>
                  <a:lnTo>
                    <a:pt x="81724" y="546740"/>
                  </a:lnTo>
                  <a:lnTo>
                    <a:pt x="76169" y="565232"/>
                  </a:lnTo>
                  <a:lnTo>
                    <a:pt x="70987" y="584227"/>
                  </a:lnTo>
                  <a:lnTo>
                    <a:pt x="66201" y="603392"/>
                  </a:lnTo>
                  <a:lnTo>
                    <a:pt x="61761" y="622032"/>
                  </a:lnTo>
                  <a:lnTo>
                    <a:pt x="57591" y="639797"/>
                  </a:lnTo>
                  <a:lnTo>
                    <a:pt x="53622" y="656826"/>
                  </a:lnTo>
                  <a:lnTo>
                    <a:pt x="49795" y="673561"/>
                  </a:lnTo>
                  <a:lnTo>
                    <a:pt x="46070" y="690294"/>
                  </a:lnTo>
                  <a:lnTo>
                    <a:pt x="42414" y="706821"/>
                  </a:lnTo>
                  <a:lnTo>
                    <a:pt x="38806" y="722551"/>
                  </a:lnTo>
                  <a:lnTo>
                    <a:pt x="35230" y="737211"/>
                  </a:lnTo>
                  <a:lnTo>
                    <a:pt x="31676" y="750836"/>
                  </a:lnTo>
                  <a:lnTo>
                    <a:pt x="28136" y="763601"/>
                  </a:lnTo>
                  <a:lnTo>
                    <a:pt x="24607" y="775706"/>
                  </a:lnTo>
                  <a:lnTo>
                    <a:pt x="21084" y="787328"/>
                  </a:lnTo>
                  <a:lnTo>
                    <a:pt x="17565" y="798606"/>
                  </a:lnTo>
                  <a:lnTo>
                    <a:pt x="14055" y="809640"/>
                  </a:lnTo>
                  <a:lnTo>
                    <a:pt x="10702" y="820436"/>
                  </a:lnTo>
                  <a:lnTo>
                    <a:pt x="7474" y="832184"/>
                  </a:lnTo>
                  <a:lnTo>
                    <a:pt x="4087" y="848155"/>
                  </a:lnTo>
                  <a:lnTo>
                    <a:pt x="0" y="873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64191" y="1605332"/>
              <a:ext cx="10126" cy="273742"/>
            </a:xfrm>
            <a:custGeom>
              <a:avLst/>
              <a:gdLst/>
              <a:ahLst/>
              <a:cxnLst/>
              <a:rect l="0" t="0" r="0" b="0"/>
              <a:pathLst>
                <a:path w="10126" h="273742">
                  <a:moveTo>
                    <a:pt x="10125" y="0"/>
                  </a:moveTo>
                  <a:lnTo>
                    <a:pt x="7258" y="8868"/>
                  </a:lnTo>
                  <a:lnTo>
                    <a:pt x="5117" y="17855"/>
                  </a:lnTo>
                  <a:lnTo>
                    <a:pt x="3514" y="27860"/>
                  </a:lnTo>
                  <a:lnTo>
                    <a:pt x="2333" y="39186"/>
                  </a:lnTo>
                  <a:lnTo>
                    <a:pt x="1485" y="52294"/>
                  </a:lnTo>
                  <a:lnTo>
                    <a:pt x="887" y="67259"/>
                  </a:lnTo>
                  <a:lnTo>
                    <a:pt x="472" y="83848"/>
                  </a:lnTo>
                  <a:lnTo>
                    <a:pt x="189" y="101722"/>
                  </a:lnTo>
                  <a:lnTo>
                    <a:pt x="0" y="120547"/>
                  </a:lnTo>
                  <a:lnTo>
                    <a:pt x="41" y="139726"/>
                  </a:lnTo>
                  <a:lnTo>
                    <a:pt x="601" y="158440"/>
                  </a:lnTo>
                  <a:lnTo>
                    <a:pt x="1791" y="176276"/>
                  </a:lnTo>
                  <a:lnTo>
                    <a:pt x="3413" y="193173"/>
                  </a:lnTo>
                  <a:lnTo>
                    <a:pt x="5209" y="211198"/>
                  </a:lnTo>
                  <a:lnTo>
                    <a:pt x="7338" y="235285"/>
                  </a:lnTo>
                  <a:lnTo>
                    <a:pt x="1012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53259" y="139476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351621" y="1520701"/>
              <a:ext cx="217494" cy="302853"/>
            </a:xfrm>
            <a:custGeom>
              <a:avLst/>
              <a:gdLst/>
              <a:ahLst/>
              <a:cxnLst/>
              <a:rect l="0" t="0" r="0" b="0"/>
              <a:pathLst>
                <a:path w="217494" h="302853">
                  <a:moveTo>
                    <a:pt x="6923" y="95160"/>
                  </a:moveTo>
                  <a:lnTo>
                    <a:pt x="9857" y="107029"/>
                  </a:lnTo>
                  <a:lnTo>
                    <a:pt x="12639" y="119438"/>
                  </a:lnTo>
                  <a:lnTo>
                    <a:pt x="15534" y="133625"/>
                  </a:lnTo>
                  <a:lnTo>
                    <a:pt x="18402" y="149333"/>
                  </a:lnTo>
                  <a:lnTo>
                    <a:pt x="20918" y="165977"/>
                  </a:lnTo>
                  <a:lnTo>
                    <a:pt x="22934" y="183109"/>
                  </a:lnTo>
                  <a:lnTo>
                    <a:pt x="24620" y="200310"/>
                  </a:lnTo>
                  <a:lnTo>
                    <a:pt x="26363" y="217144"/>
                  </a:lnTo>
                  <a:lnTo>
                    <a:pt x="28384" y="233421"/>
                  </a:lnTo>
                  <a:lnTo>
                    <a:pt x="30572" y="249144"/>
                  </a:lnTo>
                  <a:lnTo>
                    <a:pt x="32589" y="264402"/>
                  </a:lnTo>
                  <a:lnTo>
                    <a:pt x="34220" y="279271"/>
                  </a:lnTo>
                  <a:lnTo>
                    <a:pt x="34616" y="292731"/>
                  </a:lnTo>
                  <a:lnTo>
                    <a:pt x="32374" y="301303"/>
                  </a:lnTo>
                  <a:lnTo>
                    <a:pt x="28054" y="302852"/>
                  </a:lnTo>
                  <a:lnTo>
                    <a:pt x="23445" y="299174"/>
                  </a:lnTo>
                  <a:lnTo>
                    <a:pt x="19096" y="292191"/>
                  </a:lnTo>
                  <a:lnTo>
                    <a:pt x="15019" y="283380"/>
                  </a:lnTo>
                  <a:lnTo>
                    <a:pt x="11143" y="273635"/>
                  </a:lnTo>
                  <a:lnTo>
                    <a:pt x="7564" y="263108"/>
                  </a:lnTo>
                  <a:lnTo>
                    <a:pt x="4545" y="251423"/>
                  </a:lnTo>
                  <a:lnTo>
                    <a:pt x="2189" y="238431"/>
                  </a:lnTo>
                  <a:lnTo>
                    <a:pt x="610" y="224089"/>
                  </a:lnTo>
                  <a:lnTo>
                    <a:pt x="0" y="208315"/>
                  </a:lnTo>
                  <a:lnTo>
                    <a:pt x="370" y="191217"/>
                  </a:lnTo>
                  <a:lnTo>
                    <a:pt x="1585" y="173191"/>
                  </a:lnTo>
                  <a:lnTo>
                    <a:pt x="3464" y="154799"/>
                  </a:lnTo>
                  <a:lnTo>
                    <a:pt x="5841" y="136399"/>
                  </a:lnTo>
                  <a:lnTo>
                    <a:pt x="8740" y="118300"/>
                  </a:lnTo>
                  <a:lnTo>
                    <a:pt x="12363" y="100841"/>
                  </a:lnTo>
                  <a:lnTo>
                    <a:pt x="16764" y="84144"/>
                  </a:lnTo>
                  <a:lnTo>
                    <a:pt x="21854" y="68475"/>
                  </a:lnTo>
                  <a:lnTo>
                    <a:pt x="27495" y="54316"/>
                  </a:lnTo>
                  <a:lnTo>
                    <a:pt x="33555" y="41794"/>
                  </a:lnTo>
                  <a:lnTo>
                    <a:pt x="40082" y="30893"/>
                  </a:lnTo>
                  <a:lnTo>
                    <a:pt x="47295" y="21626"/>
                  </a:lnTo>
                  <a:lnTo>
                    <a:pt x="55259" y="13843"/>
                  </a:lnTo>
                  <a:lnTo>
                    <a:pt x="63894" y="7596"/>
                  </a:lnTo>
                  <a:lnTo>
                    <a:pt x="73069" y="3215"/>
                  </a:lnTo>
                  <a:lnTo>
                    <a:pt x="82651" y="715"/>
                  </a:lnTo>
                  <a:lnTo>
                    <a:pt x="92525" y="0"/>
                  </a:lnTo>
                  <a:lnTo>
                    <a:pt x="102607" y="1032"/>
                  </a:lnTo>
                  <a:lnTo>
                    <a:pt x="112827" y="3624"/>
                  </a:lnTo>
                  <a:lnTo>
                    <a:pt x="122977" y="7804"/>
                  </a:lnTo>
                  <a:lnTo>
                    <a:pt x="132719" y="13882"/>
                  </a:lnTo>
                  <a:lnTo>
                    <a:pt x="141902" y="21864"/>
                  </a:lnTo>
                  <a:lnTo>
                    <a:pt x="150543" y="31647"/>
                  </a:lnTo>
                  <a:lnTo>
                    <a:pt x="158734" y="43187"/>
                  </a:lnTo>
                  <a:lnTo>
                    <a:pt x="166574" y="56284"/>
                  </a:lnTo>
                  <a:lnTo>
                    <a:pt x="173992" y="70638"/>
                  </a:lnTo>
                  <a:lnTo>
                    <a:pt x="180756" y="85942"/>
                  </a:lnTo>
                  <a:lnTo>
                    <a:pt x="186784" y="101938"/>
                  </a:lnTo>
                  <a:lnTo>
                    <a:pt x="191986" y="118423"/>
                  </a:lnTo>
                  <a:lnTo>
                    <a:pt x="196182" y="135248"/>
                  </a:lnTo>
                  <a:lnTo>
                    <a:pt x="199378" y="152303"/>
                  </a:lnTo>
                  <a:lnTo>
                    <a:pt x="201881" y="169349"/>
                  </a:lnTo>
                  <a:lnTo>
                    <a:pt x="204184" y="186027"/>
                  </a:lnTo>
                  <a:lnTo>
                    <a:pt x="206586" y="202169"/>
                  </a:lnTo>
                  <a:lnTo>
                    <a:pt x="209042" y="217758"/>
                  </a:lnTo>
                  <a:lnTo>
                    <a:pt x="211498" y="234683"/>
                  </a:lnTo>
                  <a:lnTo>
                    <a:pt x="214173" y="257783"/>
                  </a:lnTo>
                  <a:lnTo>
                    <a:pt x="217493" y="2952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518321" y="1605018"/>
              <a:ext cx="314007" cy="748525"/>
            </a:xfrm>
            <a:custGeom>
              <a:avLst/>
              <a:gdLst/>
              <a:ahLst/>
              <a:cxnLst/>
              <a:rect l="0" t="0" r="0" b="0"/>
              <a:pathLst>
                <a:path w="314007" h="748525">
                  <a:moveTo>
                    <a:pt x="208721" y="179299"/>
                  </a:moveTo>
                  <a:lnTo>
                    <a:pt x="211655" y="170430"/>
                  </a:lnTo>
                  <a:lnTo>
                    <a:pt x="214437" y="161443"/>
                  </a:lnTo>
                  <a:lnTo>
                    <a:pt x="217332" y="151448"/>
                  </a:lnTo>
                  <a:lnTo>
                    <a:pt x="220199" y="140468"/>
                  </a:lnTo>
                  <a:lnTo>
                    <a:pt x="222716" y="128656"/>
                  </a:lnTo>
                  <a:lnTo>
                    <a:pt x="224717" y="116198"/>
                  </a:lnTo>
                  <a:lnTo>
                    <a:pt x="225884" y="103260"/>
                  </a:lnTo>
                  <a:lnTo>
                    <a:pt x="225683" y="89979"/>
                  </a:lnTo>
                  <a:lnTo>
                    <a:pt x="223944" y="76462"/>
                  </a:lnTo>
                  <a:lnTo>
                    <a:pt x="220656" y="62946"/>
                  </a:lnTo>
                  <a:lnTo>
                    <a:pt x="215783" y="49793"/>
                  </a:lnTo>
                  <a:lnTo>
                    <a:pt x="209464" y="37180"/>
                  </a:lnTo>
                  <a:lnTo>
                    <a:pt x="201798" y="25593"/>
                  </a:lnTo>
                  <a:lnTo>
                    <a:pt x="192759" y="15868"/>
                  </a:lnTo>
                  <a:lnTo>
                    <a:pt x="182463" y="8302"/>
                  </a:lnTo>
                  <a:lnTo>
                    <a:pt x="171297" y="3037"/>
                  </a:lnTo>
                  <a:lnTo>
                    <a:pt x="159811" y="311"/>
                  </a:lnTo>
                  <a:lnTo>
                    <a:pt x="148347" y="0"/>
                  </a:lnTo>
                  <a:lnTo>
                    <a:pt x="137040" y="1874"/>
                  </a:lnTo>
                  <a:lnTo>
                    <a:pt x="125915" y="5781"/>
                  </a:lnTo>
                  <a:lnTo>
                    <a:pt x="114955" y="11445"/>
                  </a:lnTo>
                  <a:lnTo>
                    <a:pt x="104289" y="18667"/>
                  </a:lnTo>
                  <a:lnTo>
                    <a:pt x="94192" y="27409"/>
                  </a:lnTo>
                  <a:lnTo>
                    <a:pt x="84773" y="37514"/>
                  </a:lnTo>
                  <a:lnTo>
                    <a:pt x="76142" y="48891"/>
                  </a:lnTo>
                  <a:lnTo>
                    <a:pt x="68489" y="61585"/>
                  </a:lnTo>
                  <a:lnTo>
                    <a:pt x="61828" y="75491"/>
                  </a:lnTo>
                  <a:lnTo>
                    <a:pt x="56185" y="90236"/>
                  </a:lnTo>
                  <a:lnTo>
                    <a:pt x="51685" y="105279"/>
                  </a:lnTo>
                  <a:lnTo>
                    <a:pt x="48286" y="120289"/>
                  </a:lnTo>
                  <a:lnTo>
                    <a:pt x="45815" y="135299"/>
                  </a:lnTo>
                  <a:lnTo>
                    <a:pt x="44066" y="150597"/>
                  </a:lnTo>
                  <a:lnTo>
                    <a:pt x="42858" y="166321"/>
                  </a:lnTo>
                  <a:lnTo>
                    <a:pt x="42366" y="181982"/>
                  </a:lnTo>
                  <a:lnTo>
                    <a:pt x="43093" y="196592"/>
                  </a:lnTo>
                  <a:lnTo>
                    <a:pt x="45218" y="209673"/>
                  </a:lnTo>
                  <a:lnTo>
                    <a:pt x="48781" y="221084"/>
                  </a:lnTo>
                  <a:lnTo>
                    <a:pt x="53847" y="230759"/>
                  </a:lnTo>
                  <a:lnTo>
                    <a:pt x="60295" y="238843"/>
                  </a:lnTo>
                  <a:lnTo>
                    <a:pt x="67878" y="245137"/>
                  </a:lnTo>
                  <a:lnTo>
                    <a:pt x="76332" y="249025"/>
                  </a:lnTo>
                  <a:lnTo>
                    <a:pt x="85416" y="250380"/>
                  </a:lnTo>
                  <a:lnTo>
                    <a:pt x="94785" y="249344"/>
                  </a:lnTo>
                  <a:lnTo>
                    <a:pt x="103993" y="246065"/>
                  </a:lnTo>
                  <a:lnTo>
                    <a:pt x="112813" y="240865"/>
                  </a:lnTo>
                  <a:lnTo>
                    <a:pt x="121210" y="234308"/>
                  </a:lnTo>
                  <a:lnTo>
                    <a:pt x="129236" y="227086"/>
                  </a:lnTo>
                  <a:lnTo>
                    <a:pt x="136967" y="219640"/>
                  </a:lnTo>
                  <a:lnTo>
                    <a:pt x="144312" y="212017"/>
                  </a:lnTo>
                  <a:lnTo>
                    <a:pt x="151025" y="203987"/>
                  </a:lnTo>
                  <a:lnTo>
                    <a:pt x="157025" y="195431"/>
                  </a:lnTo>
                  <a:lnTo>
                    <a:pt x="162377" y="186209"/>
                  </a:lnTo>
                  <a:lnTo>
                    <a:pt x="167207" y="176099"/>
                  </a:lnTo>
                  <a:lnTo>
                    <a:pt x="171642" y="165069"/>
                  </a:lnTo>
                  <a:lnTo>
                    <a:pt x="175791" y="153237"/>
                  </a:lnTo>
                  <a:lnTo>
                    <a:pt x="179738" y="140769"/>
                  </a:lnTo>
                  <a:lnTo>
                    <a:pt x="183510" y="127947"/>
                  </a:lnTo>
                  <a:lnTo>
                    <a:pt x="185957" y="119103"/>
                  </a:lnTo>
                  <a:lnTo>
                    <a:pt x="185950" y="119071"/>
                  </a:lnTo>
                  <a:lnTo>
                    <a:pt x="184604" y="125893"/>
                  </a:lnTo>
                  <a:lnTo>
                    <a:pt x="182931" y="137725"/>
                  </a:lnTo>
                  <a:lnTo>
                    <a:pt x="181409" y="153275"/>
                  </a:lnTo>
                  <a:lnTo>
                    <a:pt x="180187" y="171054"/>
                  </a:lnTo>
                  <a:lnTo>
                    <a:pt x="179270" y="189360"/>
                  </a:lnTo>
                  <a:lnTo>
                    <a:pt x="178603" y="207223"/>
                  </a:lnTo>
                  <a:lnTo>
                    <a:pt x="177964" y="224317"/>
                  </a:lnTo>
                  <a:lnTo>
                    <a:pt x="176992" y="240647"/>
                  </a:lnTo>
                  <a:lnTo>
                    <a:pt x="175522" y="256339"/>
                  </a:lnTo>
                  <a:lnTo>
                    <a:pt x="173718" y="271542"/>
                  </a:lnTo>
                  <a:lnTo>
                    <a:pt x="171968" y="286388"/>
                  </a:lnTo>
                  <a:lnTo>
                    <a:pt x="170492" y="300980"/>
                  </a:lnTo>
                  <a:lnTo>
                    <a:pt x="169180" y="315395"/>
                  </a:lnTo>
                  <a:lnTo>
                    <a:pt x="167693" y="329687"/>
                  </a:lnTo>
                  <a:lnTo>
                    <a:pt x="165845" y="343901"/>
                  </a:lnTo>
                  <a:lnTo>
                    <a:pt x="163774" y="358228"/>
                  </a:lnTo>
                  <a:lnTo>
                    <a:pt x="161837" y="372991"/>
                  </a:lnTo>
                  <a:lnTo>
                    <a:pt x="160237" y="388329"/>
                  </a:lnTo>
                  <a:lnTo>
                    <a:pt x="159010" y="404055"/>
                  </a:lnTo>
                  <a:lnTo>
                    <a:pt x="158112" y="419764"/>
                  </a:lnTo>
                  <a:lnTo>
                    <a:pt x="157469" y="435225"/>
                  </a:lnTo>
                  <a:lnTo>
                    <a:pt x="156850" y="450539"/>
                  </a:lnTo>
                  <a:lnTo>
                    <a:pt x="155895" y="466040"/>
                  </a:lnTo>
                  <a:lnTo>
                    <a:pt x="154437" y="481909"/>
                  </a:lnTo>
                  <a:lnTo>
                    <a:pt x="152642" y="498008"/>
                  </a:lnTo>
                  <a:lnTo>
                    <a:pt x="150898" y="513976"/>
                  </a:lnTo>
                  <a:lnTo>
                    <a:pt x="149426" y="529623"/>
                  </a:lnTo>
                  <a:lnTo>
                    <a:pt x="148117" y="545403"/>
                  </a:lnTo>
                  <a:lnTo>
                    <a:pt x="146632" y="562282"/>
                  </a:lnTo>
                  <a:lnTo>
                    <a:pt x="144781" y="580699"/>
                  </a:lnTo>
                  <a:lnTo>
                    <a:pt x="142538" y="599967"/>
                  </a:lnTo>
                  <a:lnTo>
                    <a:pt x="139953" y="618607"/>
                  </a:lnTo>
                  <a:lnTo>
                    <a:pt x="137101" y="635809"/>
                  </a:lnTo>
                  <a:lnTo>
                    <a:pt x="134049" y="651442"/>
                  </a:lnTo>
                  <a:lnTo>
                    <a:pt x="130854" y="665703"/>
                  </a:lnTo>
                  <a:lnTo>
                    <a:pt x="127555" y="678884"/>
                  </a:lnTo>
                  <a:lnTo>
                    <a:pt x="124018" y="691261"/>
                  </a:lnTo>
                  <a:lnTo>
                    <a:pt x="119958" y="703062"/>
                  </a:lnTo>
                  <a:lnTo>
                    <a:pt x="115252" y="714445"/>
                  </a:lnTo>
                  <a:lnTo>
                    <a:pt x="109616" y="725044"/>
                  </a:lnTo>
                  <a:lnTo>
                    <a:pt x="102543" y="734024"/>
                  </a:lnTo>
                  <a:lnTo>
                    <a:pt x="93900" y="741051"/>
                  </a:lnTo>
                  <a:lnTo>
                    <a:pt x="84180" y="745936"/>
                  </a:lnTo>
                  <a:lnTo>
                    <a:pt x="74278" y="748399"/>
                  </a:lnTo>
                  <a:lnTo>
                    <a:pt x="64735" y="748524"/>
                  </a:lnTo>
                  <a:lnTo>
                    <a:pt x="55721" y="746354"/>
                  </a:lnTo>
                  <a:lnTo>
                    <a:pt x="47214" y="741715"/>
                  </a:lnTo>
                  <a:lnTo>
                    <a:pt x="39129" y="734751"/>
                  </a:lnTo>
                  <a:lnTo>
                    <a:pt x="31530" y="726011"/>
                  </a:lnTo>
                  <a:lnTo>
                    <a:pt x="24639" y="716245"/>
                  </a:lnTo>
                  <a:lnTo>
                    <a:pt x="18522" y="705964"/>
                  </a:lnTo>
                  <a:lnTo>
                    <a:pt x="13259" y="694962"/>
                  </a:lnTo>
                  <a:lnTo>
                    <a:pt x="9021" y="682453"/>
                  </a:lnTo>
                  <a:lnTo>
                    <a:pt x="5801" y="668118"/>
                  </a:lnTo>
                  <a:lnTo>
                    <a:pt x="3452" y="652405"/>
                  </a:lnTo>
                  <a:lnTo>
                    <a:pt x="1784" y="636240"/>
                  </a:lnTo>
                  <a:lnTo>
                    <a:pt x="627" y="620203"/>
                  </a:lnTo>
                  <a:lnTo>
                    <a:pt x="0" y="604028"/>
                  </a:lnTo>
                  <a:lnTo>
                    <a:pt x="103" y="586818"/>
                  </a:lnTo>
                  <a:lnTo>
                    <a:pt x="986" y="568146"/>
                  </a:lnTo>
                  <a:lnTo>
                    <a:pt x="2562" y="548691"/>
                  </a:lnTo>
                  <a:lnTo>
                    <a:pt x="4691" y="529917"/>
                  </a:lnTo>
                  <a:lnTo>
                    <a:pt x="7235" y="512622"/>
                  </a:lnTo>
                  <a:lnTo>
                    <a:pt x="10077" y="496926"/>
                  </a:lnTo>
                  <a:lnTo>
                    <a:pt x="13132" y="482622"/>
                  </a:lnTo>
                  <a:lnTo>
                    <a:pt x="16336" y="469407"/>
                  </a:lnTo>
                  <a:lnTo>
                    <a:pt x="19811" y="456837"/>
                  </a:lnTo>
                  <a:lnTo>
                    <a:pt x="23828" y="444374"/>
                  </a:lnTo>
                  <a:lnTo>
                    <a:pt x="28501" y="431711"/>
                  </a:lnTo>
                  <a:lnTo>
                    <a:pt x="33945" y="418589"/>
                  </a:lnTo>
                  <a:lnTo>
                    <a:pt x="40357" y="404715"/>
                  </a:lnTo>
                  <a:lnTo>
                    <a:pt x="47743" y="390017"/>
                  </a:lnTo>
                  <a:lnTo>
                    <a:pt x="55805" y="374909"/>
                  </a:lnTo>
                  <a:lnTo>
                    <a:pt x="64055" y="360155"/>
                  </a:lnTo>
                  <a:lnTo>
                    <a:pt x="72193" y="346166"/>
                  </a:lnTo>
                  <a:lnTo>
                    <a:pt x="80113" y="333166"/>
                  </a:lnTo>
                  <a:lnTo>
                    <a:pt x="87810" y="321354"/>
                  </a:lnTo>
                  <a:lnTo>
                    <a:pt x="95321" y="310707"/>
                  </a:lnTo>
                  <a:lnTo>
                    <a:pt x="102687" y="301048"/>
                  </a:lnTo>
                  <a:lnTo>
                    <a:pt x="109945" y="292159"/>
                  </a:lnTo>
                  <a:lnTo>
                    <a:pt x="117135" y="283838"/>
                  </a:lnTo>
                  <a:lnTo>
                    <a:pt x="124439" y="275924"/>
                  </a:lnTo>
                  <a:lnTo>
                    <a:pt x="132182" y="268295"/>
                  </a:lnTo>
                  <a:lnTo>
                    <a:pt x="140514" y="260858"/>
                  </a:lnTo>
                  <a:lnTo>
                    <a:pt x="149739" y="253388"/>
                  </a:lnTo>
                  <a:lnTo>
                    <a:pt x="160375" y="245533"/>
                  </a:lnTo>
                  <a:lnTo>
                    <a:pt x="172571" y="237140"/>
                  </a:lnTo>
                  <a:lnTo>
                    <a:pt x="186170" y="228384"/>
                  </a:lnTo>
                  <a:lnTo>
                    <a:pt x="200894" y="219660"/>
                  </a:lnTo>
                  <a:lnTo>
                    <a:pt x="216454" y="211210"/>
                  </a:lnTo>
                  <a:lnTo>
                    <a:pt x="232436" y="203392"/>
                  </a:lnTo>
                  <a:lnTo>
                    <a:pt x="250181" y="195994"/>
                  </a:lnTo>
                  <a:lnTo>
                    <a:pt x="274597" y="188372"/>
                  </a:lnTo>
                  <a:lnTo>
                    <a:pt x="314006" y="1792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61623" y="918513"/>
              <a:ext cx="334000" cy="897390"/>
            </a:xfrm>
            <a:custGeom>
              <a:avLst/>
              <a:gdLst/>
              <a:ahLst/>
              <a:cxnLst/>
              <a:rect l="0" t="0" r="0" b="0"/>
              <a:pathLst>
                <a:path w="334000" h="897390">
                  <a:moveTo>
                    <a:pt x="70787" y="897389"/>
                  </a:moveTo>
                  <a:lnTo>
                    <a:pt x="67920" y="888454"/>
                  </a:lnTo>
                  <a:lnTo>
                    <a:pt x="65778" y="878827"/>
                  </a:lnTo>
                  <a:lnTo>
                    <a:pt x="64179" y="867530"/>
                  </a:lnTo>
                  <a:lnTo>
                    <a:pt x="63171" y="854517"/>
                  </a:lnTo>
                  <a:lnTo>
                    <a:pt x="62971" y="839741"/>
                  </a:lnTo>
                  <a:lnTo>
                    <a:pt x="63617" y="823372"/>
                  </a:lnTo>
                  <a:lnTo>
                    <a:pt x="64683" y="806030"/>
                  </a:lnTo>
                  <a:lnTo>
                    <a:pt x="65400" y="788642"/>
                  </a:lnTo>
                  <a:lnTo>
                    <a:pt x="65360" y="771736"/>
                  </a:lnTo>
                  <a:lnTo>
                    <a:pt x="64669" y="755456"/>
                  </a:lnTo>
                  <a:lnTo>
                    <a:pt x="63741" y="739759"/>
                  </a:lnTo>
                  <a:lnTo>
                    <a:pt x="62856" y="724527"/>
                  </a:lnTo>
                  <a:lnTo>
                    <a:pt x="62129" y="709483"/>
                  </a:lnTo>
                  <a:lnTo>
                    <a:pt x="61574" y="694222"/>
                  </a:lnTo>
                  <a:lnTo>
                    <a:pt x="61166" y="678537"/>
                  </a:lnTo>
                  <a:lnTo>
                    <a:pt x="60705" y="662406"/>
                  </a:lnTo>
                  <a:lnTo>
                    <a:pt x="59857" y="645891"/>
                  </a:lnTo>
                  <a:lnTo>
                    <a:pt x="58467" y="629075"/>
                  </a:lnTo>
                  <a:lnTo>
                    <a:pt x="56547" y="612038"/>
                  </a:lnTo>
                  <a:lnTo>
                    <a:pt x="54188" y="594840"/>
                  </a:lnTo>
                  <a:lnTo>
                    <a:pt x="51493" y="577532"/>
                  </a:lnTo>
                  <a:lnTo>
                    <a:pt x="48719" y="560146"/>
                  </a:lnTo>
                  <a:lnTo>
                    <a:pt x="46243" y="542708"/>
                  </a:lnTo>
                  <a:lnTo>
                    <a:pt x="44245" y="525234"/>
                  </a:lnTo>
                  <a:lnTo>
                    <a:pt x="42566" y="507735"/>
                  </a:lnTo>
                  <a:lnTo>
                    <a:pt x="40824" y="490221"/>
                  </a:lnTo>
                  <a:lnTo>
                    <a:pt x="38803" y="472700"/>
                  </a:lnTo>
                  <a:lnTo>
                    <a:pt x="36613" y="455340"/>
                  </a:lnTo>
                  <a:lnTo>
                    <a:pt x="34594" y="438451"/>
                  </a:lnTo>
                  <a:lnTo>
                    <a:pt x="32936" y="422158"/>
                  </a:lnTo>
                  <a:lnTo>
                    <a:pt x="31500" y="406268"/>
                  </a:lnTo>
                  <a:lnTo>
                    <a:pt x="29929" y="390372"/>
                  </a:lnTo>
                  <a:lnTo>
                    <a:pt x="28020" y="374233"/>
                  </a:lnTo>
                  <a:lnTo>
                    <a:pt x="25738" y="357953"/>
                  </a:lnTo>
                  <a:lnTo>
                    <a:pt x="23128" y="341862"/>
                  </a:lnTo>
                  <a:lnTo>
                    <a:pt x="20262" y="326147"/>
                  </a:lnTo>
                  <a:lnTo>
                    <a:pt x="17371" y="310830"/>
                  </a:lnTo>
                  <a:lnTo>
                    <a:pt x="14817" y="295859"/>
                  </a:lnTo>
                  <a:lnTo>
                    <a:pt x="12766" y="281163"/>
                  </a:lnTo>
                  <a:lnTo>
                    <a:pt x="11052" y="266837"/>
                  </a:lnTo>
                  <a:lnTo>
                    <a:pt x="9286" y="253130"/>
                  </a:lnTo>
                  <a:lnTo>
                    <a:pt x="7249" y="240120"/>
                  </a:lnTo>
                  <a:lnTo>
                    <a:pt x="5048" y="227415"/>
                  </a:lnTo>
                  <a:lnTo>
                    <a:pt x="3023" y="214278"/>
                  </a:lnTo>
                  <a:lnTo>
                    <a:pt x="1369" y="200328"/>
                  </a:lnTo>
                  <a:lnTo>
                    <a:pt x="276" y="185685"/>
                  </a:lnTo>
                  <a:lnTo>
                    <a:pt x="0" y="170777"/>
                  </a:lnTo>
                  <a:lnTo>
                    <a:pt x="596" y="155894"/>
                  </a:lnTo>
                  <a:lnTo>
                    <a:pt x="1965" y="141155"/>
                  </a:lnTo>
                  <a:lnTo>
                    <a:pt x="3946" y="126580"/>
                  </a:lnTo>
                  <a:lnTo>
                    <a:pt x="6401" y="112153"/>
                  </a:lnTo>
                  <a:lnTo>
                    <a:pt x="9692" y="98009"/>
                  </a:lnTo>
                  <a:lnTo>
                    <a:pt x="14643" y="84425"/>
                  </a:lnTo>
                  <a:lnTo>
                    <a:pt x="21576" y="71515"/>
                  </a:lnTo>
                  <a:lnTo>
                    <a:pt x="30505" y="59557"/>
                  </a:lnTo>
                  <a:lnTo>
                    <a:pt x="41397" y="49050"/>
                  </a:lnTo>
                  <a:lnTo>
                    <a:pt x="54024" y="40133"/>
                  </a:lnTo>
                  <a:lnTo>
                    <a:pt x="68044" y="32636"/>
                  </a:lnTo>
                  <a:lnTo>
                    <a:pt x="83116" y="26277"/>
                  </a:lnTo>
                  <a:lnTo>
                    <a:pt x="98949" y="20773"/>
                  </a:lnTo>
                  <a:lnTo>
                    <a:pt x="115152" y="15886"/>
                  </a:lnTo>
                  <a:lnTo>
                    <a:pt x="131256" y="11436"/>
                  </a:lnTo>
                  <a:lnTo>
                    <a:pt x="147022" y="7296"/>
                  </a:lnTo>
                  <a:lnTo>
                    <a:pt x="162728" y="3701"/>
                  </a:lnTo>
                  <a:lnTo>
                    <a:pt x="179032" y="1198"/>
                  </a:lnTo>
                  <a:lnTo>
                    <a:pt x="196267" y="0"/>
                  </a:lnTo>
                  <a:lnTo>
                    <a:pt x="214438" y="10"/>
                  </a:lnTo>
                  <a:lnTo>
                    <a:pt x="233401" y="1007"/>
                  </a:lnTo>
                  <a:lnTo>
                    <a:pt x="252951" y="2746"/>
                  </a:lnTo>
                  <a:lnTo>
                    <a:pt x="272014" y="4871"/>
                  </a:lnTo>
                  <a:lnTo>
                    <a:pt x="290544" y="7126"/>
                  </a:lnTo>
                  <a:lnTo>
                    <a:pt x="310165" y="9702"/>
                  </a:lnTo>
                  <a:lnTo>
                    <a:pt x="333999" y="12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169238" y="1394762"/>
              <a:ext cx="200043" cy="105286"/>
            </a:xfrm>
            <a:custGeom>
              <a:avLst/>
              <a:gdLst/>
              <a:ahLst/>
              <a:cxnLst/>
              <a:rect l="0" t="0" r="0" b="0"/>
              <a:pathLst>
                <a:path w="200043" h="105286">
                  <a:moveTo>
                    <a:pt x="200042" y="0"/>
                  </a:moveTo>
                  <a:lnTo>
                    <a:pt x="188373" y="3001"/>
                  </a:lnTo>
                  <a:lnTo>
                    <a:pt x="177885" y="6423"/>
                  </a:lnTo>
                  <a:lnTo>
                    <a:pt x="167579" y="10620"/>
                  </a:lnTo>
                  <a:lnTo>
                    <a:pt x="157105" y="15520"/>
                  </a:lnTo>
                  <a:lnTo>
                    <a:pt x="146112" y="21001"/>
                  </a:lnTo>
                  <a:lnTo>
                    <a:pt x="134474" y="26932"/>
                  </a:lnTo>
                  <a:lnTo>
                    <a:pt x="122393" y="33193"/>
                  </a:lnTo>
                  <a:lnTo>
                    <a:pt x="110287" y="39692"/>
                  </a:lnTo>
                  <a:lnTo>
                    <a:pt x="98405" y="46351"/>
                  </a:lnTo>
                  <a:lnTo>
                    <a:pt x="86818" y="52957"/>
                  </a:lnTo>
                  <a:lnTo>
                    <a:pt x="75503" y="59166"/>
                  </a:lnTo>
                  <a:lnTo>
                    <a:pt x="64417" y="64827"/>
                  </a:lnTo>
                  <a:lnTo>
                    <a:pt x="53666" y="70120"/>
                  </a:lnTo>
                  <a:lnTo>
                    <a:pt x="43513" y="75442"/>
                  </a:lnTo>
                  <a:lnTo>
                    <a:pt x="34061" y="81016"/>
                  </a:lnTo>
                  <a:lnTo>
                    <a:pt x="25548" y="86597"/>
                  </a:lnTo>
                  <a:lnTo>
                    <a:pt x="17601" y="92102"/>
                  </a:lnTo>
                  <a:lnTo>
                    <a:pt x="9521" y="9801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69280" y="1423992"/>
              <a:ext cx="178986" cy="376976"/>
            </a:xfrm>
            <a:custGeom>
              <a:avLst/>
              <a:gdLst/>
              <a:ahLst/>
              <a:cxnLst/>
              <a:rect l="0" t="0" r="0" b="0"/>
              <a:pathLst>
                <a:path w="178986" h="376976">
                  <a:moveTo>
                    <a:pt x="0" y="139226"/>
                  </a:moveTo>
                  <a:lnTo>
                    <a:pt x="2934" y="148028"/>
                  </a:lnTo>
                  <a:lnTo>
                    <a:pt x="5716" y="156374"/>
                  </a:lnTo>
                  <a:lnTo>
                    <a:pt x="8616" y="165082"/>
                  </a:lnTo>
                  <a:lnTo>
                    <a:pt x="11657" y="174548"/>
                  </a:lnTo>
                  <a:lnTo>
                    <a:pt x="14822" y="185340"/>
                  </a:lnTo>
                  <a:lnTo>
                    <a:pt x="18085" y="197639"/>
                  </a:lnTo>
                  <a:lnTo>
                    <a:pt x="21424" y="211304"/>
                  </a:lnTo>
                  <a:lnTo>
                    <a:pt x="24814" y="226071"/>
                  </a:lnTo>
                  <a:lnTo>
                    <a:pt x="28244" y="241660"/>
                  </a:lnTo>
                  <a:lnTo>
                    <a:pt x="31699" y="257515"/>
                  </a:lnTo>
                  <a:lnTo>
                    <a:pt x="35170" y="272845"/>
                  </a:lnTo>
                  <a:lnTo>
                    <a:pt x="38651" y="287265"/>
                  </a:lnTo>
                  <a:lnTo>
                    <a:pt x="41971" y="300912"/>
                  </a:lnTo>
                  <a:lnTo>
                    <a:pt x="44820" y="314230"/>
                  </a:lnTo>
                  <a:lnTo>
                    <a:pt x="47074" y="327524"/>
                  </a:lnTo>
                  <a:lnTo>
                    <a:pt x="48925" y="340759"/>
                  </a:lnTo>
                  <a:lnTo>
                    <a:pt x="50783" y="353660"/>
                  </a:lnTo>
                  <a:lnTo>
                    <a:pt x="52861" y="366005"/>
                  </a:lnTo>
                  <a:lnTo>
                    <a:pt x="54268" y="375000"/>
                  </a:lnTo>
                  <a:lnTo>
                    <a:pt x="53951" y="376975"/>
                  </a:lnTo>
                  <a:lnTo>
                    <a:pt x="52436" y="372721"/>
                  </a:lnTo>
                  <a:lnTo>
                    <a:pt x="50204" y="364360"/>
                  </a:lnTo>
                  <a:lnTo>
                    <a:pt x="47525" y="353961"/>
                  </a:lnTo>
                  <a:lnTo>
                    <a:pt x="44561" y="342784"/>
                  </a:lnTo>
                  <a:lnTo>
                    <a:pt x="41410" y="331109"/>
                  </a:lnTo>
                  <a:lnTo>
                    <a:pt x="38136" y="318560"/>
                  </a:lnTo>
                  <a:lnTo>
                    <a:pt x="34784" y="304959"/>
                  </a:lnTo>
                  <a:lnTo>
                    <a:pt x="31379" y="290695"/>
                  </a:lnTo>
                  <a:lnTo>
                    <a:pt x="27939" y="276560"/>
                  </a:lnTo>
                  <a:lnTo>
                    <a:pt x="24475" y="262999"/>
                  </a:lnTo>
                  <a:lnTo>
                    <a:pt x="20996" y="249789"/>
                  </a:lnTo>
                  <a:lnTo>
                    <a:pt x="17506" y="236245"/>
                  </a:lnTo>
                  <a:lnTo>
                    <a:pt x="14016" y="221984"/>
                  </a:lnTo>
                  <a:lnTo>
                    <a:pt x="10688" y="206947"/>
                  </a:lnTo>
                  <a:lnTo>
                    <a:pt x="7833" y="191234"/>
                  </a:lnTo>
                  <a:lnTo>
                    <a:pt x="5585" y="174995"/>
                  </a:lnTo>
                  <a:lnTo>
                    <a:pt x="4076" y="158528"/>
                  </a:lnTo>
                  <a:lnTo>
                    <a:pt x="3513" y="142254"/>
                  </a:lnTo>
                  <a:lnTo>
                    <a:pt x="3919" y="126391"/>
                  </a:lnTo>
                  <a:lnTo>
                    <a:pt x="5327" y="111131"/>
                  </a:lnTo>
                  <a:lnTo>
                    <a:pt x="7868" y="96723"/>
                  </a:lnTo>
                  <a:lnTo>
                    <a:pt x="11507" y="83221"/>
                  </a:lnTo>
                  <a:lnTo>
                    <a:pt x="16237" y="70678"/>
                  </a:lnTo>
                  <a:lnTo>
                    <a:pt x="22161" y="59239"/>
                  </a:lnTo>
                  <a:lnTo>
                    <a:pt x="29220" y="48878"/>
                  </a:lnTo>
                  <a:lnTo>
                    <a:pt x="37231" y="39597"/>
                  </a:lnTo>
                  <a:lnTo>
                    <a:pt x="45978" y="31501"/>
                  </a:lnTo>
                  <a:lnTo>
                    <a:pt x="55268" y="24533"/>
                  </a:lnTo>
                  <a:lnTo>
                    <a:pt x="64946" y="18514"/>
                  </a:lnTo>
                  <a:lnTo>
                    <a:pt x="74894" y="13228"/>
                  </a:lnTo>
                  <a:lnTo>
                    <a:pt x="85031" y="8493"/>
                  </a:lnTo>
                  <a:lnTo>
                    <a:pt x="95295" y="4481"/>
                  </a:lnTo>
                  <a:lnTo>
                    <a:pt x="105645" y="1690"/>
                  </a:lnTo>
                  <a:lnTo>
                    <a:pt x="116049" y="291"/>
                  </a:lnTo>
                  <a:lnTo>
                    <a:pt x="126419" y="0"/>
                  </a:lnTo>
                  <a:lnTo>
                    <a:pt x="137835" y="222"/>
                  </a:lnTo>
                  <a:lnTo>
                    <a:pt x="153535" y="978"/>
                  </a:lnTo>
                  <a:lnTo>
                    <a:pt x="178985" y="23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50090" y="1475517"/>
              <a:ext cx="282445" cy="327701"/>
            </a:xfrm>
            <a:custGeom>
              <a:avLst/>
              <a:gdLst/>
              <a:ahLst/>
              <a:cxnLst/>
              <a:rect l="0" t="0" r="0" b="0"/>
              <a:pathLst>
                <a:path w="282445" h="327701">
                  <a:moveTo>
                    <a:pt x="113988" y="171929"/>
                  </a:moveTo>
                  <a:lnTo>
                    <a:pt x="116855" y="157327"/>
                  </a:lnTo>
                  <a:lnTo>
                    <a:pt x="118997" y="144056"/>
                  </a:lnTo>
                  <a:lnTo>
                    <a:pt x="120595" y="130855"/>
                  </a:lnTo>
                  <a:lnTo>
                    <a:pt x="121604" y="117513"/>
                  </a:lnTo>
                  <a:lnTo>
                    <a:pt x="121803" y="104005"/>
                  </a:lnTo>
                  <a:lnTo>
                    <a:pt x="121148" y="90356"/>
                  </a:lnTo>
                  <a:lnTo>
                    <a:pt x="119736" y="76762"/>
                  </a:lnTo>
                  <a:lnTo>
                    <a:pt x="117724" y="63561"/>
                  </a:lnTo>
                  <a:lnTo>
                    <a:pt x="115257" y="50911"/>
                  </a:lnTo>
                  <a:lnTo>
                    <a:pt x="112296" y="38959"/>
                  </a:lnTo>
                  <a:lnTo>
                    <a:pt x="108632" y="27925"/>
                  </a:lnTo>
                  <a:lnTo>
                    <a:pt x="104199" y="17855"/>
                  </a:lnTo>
                  <a:lnTo>
                    <a:pt x="98917" y="9279"/>
                  </a:lnTo>
                  <a:lnTo>
                    <a:pt x="92615" y="3254"/>
                  </a:lnTo>
                  <a:lnTo>
                    <a:pt x="85303" y="140"/>
                  </a:lnTo>
                  <a:lnTo>
                    <a:pt x="77291" y="0"/>
                  </a:lnTo>
                  <a:lnTo>
                    <a:pt x="69074" y="2938"/>
                  </a:lnTo>
                  <a:lnTo>
                    <a:pt x="60958" y="8694"/>
                  </a:lnTo>
                  <a:lnTo>
                    <a:pt x="53054" y="16759"/>
                  </a:lnTo>
                  <a:lnTo>
                    <a:pt x="45367" y="26589"/>
                  </a:lnTo>
                  <a:lnTo>
                    <a:pt x="37867" y="37705"/>
                  </a:lnTo>
                  <a:lnTo>
                    <a:pt x="30679" y="49571"/>
                  </a:lnTo>
                  <a:lnTo>
                    <a:pt x="24071" y="61600"/>
                  </a:lnTo>
                  <a:lnTo>
                    <a:pt x="18147" y="73473"/>
                  </a:lnTo>
                  <a:lnTo>
                    <a:pt x="13015" y="85411"/>
                  </a:lnTo>
                  <a:lnTo>
                    <a:pt x="8865" y="98033"/>
                  </a:lnTo>
                  <a:lnTo>
                    <a:pt x="5704" y="111646"/>
                  </a:lnTo>
                  <a:lnTo>
                    <a:pt x="3395" y="126403"/>
                  </a:lnTo>
                  <a:lnTo>
                    <a:pt x="1754" y="142452"/>
                  </a:lnTo>
                  <a:lnTo>
                    <a:pt x="614" y="159724"/>
                  </a:lnTo>
                  <a:lnTo>
                    <a:pt x="0" y="177527"/>
                  </a:lnTo>
                  <a:lnTo>
                    <a:pt x="111" y="194704"/>
                  </a:lnTo>
                  <a:lnTo>
                    <a:pt x="1000" y="210661"/>
                  </a:lnTo>
                  <a:lnTo>
                    <a:pt x="2579" y="225491"/>
                  </a:lnTo>
                  <a:lnTo>
                    <a:pt x="4711" y="239677"/>
                  </a:lnTo>
                  <a:lnTo>
                    <a:pt x="7260" y="253584"/>
                  </a:lnTo>
                  <a:lnTo>
                    <a:pt x="10277" y="267079"/>
                  </a:lnTo>
                  <a:lnTo>
                    <a:pt x="13980" y="279629"/>
                  </a:lnTo>
                  <a:lnTo>
                    <a:pt x="18439" y="290999"/>
                  </a:lnTo>
                  <a:lnTo>
                    <a:pt x="23738" y="301094"/>
                  </a:lnTo>
                  <a:lnTo>
                    <a:pt x="30051" y="309804"/>
                  </a:lnTo>
                  <a:lnTo>
                    <a:pt x="37377" y="317202"/>
                  </a:lnTo>
                  <a:lnTo>
                    <a:pt x="45568" y="323017"/>
                  </a:lnTo>
                  <a:lnTo>
                    <a:pt x="54436" y="326575"/>
                  </a:lnTo>
                  <a:lnTo>
                    <a:pt x="63801" y="327700"/>
                  </a:lnTo>
                  <a:lnTo>
                    <a:pt x="73362" y="326337"/>
                  </a:lnTo>
                  <a:lnTo>
                    <a:pt x="82698" y="322307"/>
                  </a:lnTo>
                  <a:lnTo>
                    <a:pt x="91601" y="315780"/>
                  </a:lnTo>
                  <a:lnTo>
                    <a:pt x="99883" y="307179"/>
                  </a:lnTo>
                  <a:lnTo>
                    <a:pt x="107300" y="296980"/>
                  </a:lnTo>
                  <a:lnTo>
                    <a:pt x="113807" y="285613"/>
                  </a:lnTo>
                  <a:lnTo>
                    <a:pt x="119516" y="273578"/>
                  </a:lnTo>
                  <a:lnTo>
                    <a:pt x="124594" y="261434"/>
                  </a:lnTo>
                  <a:lnTo>
                    <a:pt x="129195" y="249479"/>
                  </a:lnTo>
                  <a:lnTo>
                    <a:pt x="133286" y="237317"/>
                  </a:lnTo>
                  <a:lnTo>
                    <a:pt x="136663" y="224013"/>
                  </a:lnTo>
                  <a:lnTo>
                    <a:pt x="139273" y="209137"/>
                  </a:lnTo>
                  <a:lnTo>
                    <a:pt x="141365" y="193057"/>
                  </a:lnTo>
                  <a:lnTo>
                    <a:pt x="143386" y="176646"/>
                  </a:lnTo>
                  <a:lnTo>
                    <a:pt x="145590" y="160489"/>
                  </a:lnTo>
                  <a:lnTo>
                    <a:pt x="147726" y="145968"/>
                  </a:lnTo>
                  <a:lnTo>
                    <a:pt x="148971" y="136531"/>
                  </a:lnTo>
                  <a:lnTo>
                    <a:pt x="149365" y="134167"/>
                  </a:lnTo>
                  <a:lnTo>
                    <a:pt x="149965" y="137270"/>
                  </a:lnTo>
                  <a:lnTo>
                    <a:pt x="151166" y="144069"/>
                  </a:lnTo>
                  <a:lnTo>
                    <a:pt x="152967" y="153316"/>
                  </a:lnTo>
                  <a:lnTo>
                    <a:pt x="155258" y="164180"/>
                  </a:lnTo>
                  <a:lnTo>
                    <a:pt x="157916" y="176112"/>
                  </a:lnTo>
                  <a:lnTo>
                    <a:pt x="160839" y="188751"/>
                  </a:lnTo>
                  <a:lnTo>
                    <a:pt x="163952" y="201849"/>
                  </a:lnTo>
                  <a:lnTo>
                    <a:pt x="167364" y="214923"/>
                  </a:lnTo>
                  <a:lnTo>
                    <a:pt x="171339" y="227252"/>
                  </a:lnTo>
                  <a:lnTo>
                    <a:pt x="175978" y="238509"/>
                  </a:lnTo>
                  <a:lnTo>
                    <a:pt x="181230" y="248713"/>
                  </a:lnTo>
                  <a:lnTo>
                    <a:pt x="186982" y="258036"/>
                  </a:lnTo>
                  <a:lnTo>
                    <a:pt x="193119" y="266668"/>
                  </a:lnTo>
                  <a:lnTo>
                    <a:pt x="199867" y="274296"/>
                  </a:lnTo>
                  <a:lnTo>
                    <a:pt x="207761" y="280144"/>
                  </a:lnTo>
                  <a:lnTo>
                    <a:pt x="216992" y="283931"/>
                  </a:lnTo>
                  <a:lnTo>
                    <a:pt x="227222" y="285800"/>
                  </a:lnTo>
                  <a:lnTo>
                    <a:pt x="238976" y="286147"/>
                  </a:lnTo>
                  <a:lnTo>
                    <a:pt x="255526" y="283883"/>
                  </a:lnTo>
                  <a:lnTo>
                    <a:pt x="282444" y="277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823557" y="1438382"/>
              <a:ext cx="209020" cy="374583"/>
            </a:xfrm>
            <a:custGeom>
              <a:avLst/>
              <a:gdLst/>
              <a:ahLst/>
              <a:cxnLst/>
              <a:rect l="0" t="0" r="0" b="0"/>
              <a:pathLst>
                <a:path w="209020" h="374583">
                  <a:moveTo>
                    <a:pt x="177433" y="40608"/>
                  </a:moveTo>
                  <a:lnTo>
                    <a:pt x="174432" y="31874"/>
                  </a:lnTo>
                  <a:lnTo>
                    <a:pt x="171010" y="24167"/>
                  </a:lnTo>
                  <a:lnTo>
                    <a:pt x="166800" y="16779"/>
                  </a:lnTo>
                  <a:lnTo>
                    <a:pt x="161381" y="10036"/>
                  </a:lnTo>
                  <a:lnTo>
                    <a:pt x="153955" y="4803"/>
                  </a:lnTo>
                  <a:lnTo>
                    <a:pt x="144274" y="1441"/>
                  </a:lnTo>
                  <a:lnTo>
                    <a:pt x="132881" y="0"/>
                  </a:lnTo>
                  <a:lnTo>
                    <a:pt x="120791" y="472"/>
                  </a:lnTo>
                  <a:lnTo>
                    <a:pt x="108669" y="2651"/>
                  </a:lnTo>
                  <a:lnTo>
                    <a:pt x="96958" y="6537"/>
                  </a:lnTo>
                  <a:lnTo>
                    <a:pt x="86029" y="12410"/>
                  </a:lnTo>
                  <a:lnTo>
                    <a:pt x="75983" y="20237"/>
                  </a:lnTo>
                  <a:lnTo>
                    <a:pt x="66729" y="29405"/>
                  </a:lnTo>
                  <a:lnTo>
                    <a:pt x="58112" y="38935"/>
                  </a:lnTo>
                  <a:lnTo>
                    <a:pt x="49980" y="48238"/>
                  </a:lnTo>
                  <a:lnTo>
                    <a:pt x="42361" y="57430"/>
                  </a:lnTo>
                  <a:lnTo>
                    <a:pt x="35463" y="67122"/>
                  </a:lnTo>
                  <a:lnTo>
                    <a:pt x="29339" y="77638"/>
                  </a:lnTo>
                  <a:lnTo>
                    <a:pt x="23904" y="88837"/>
                  </a:lnTo>
                  <a:lnTo>
                    <a:pt x="19017" y="100288"/>
                  </a:lnTo>
                  <a:lnTo>
                    <a:pt x="14549" y="111709"/>
                  </a:lnTo>
                  <a:lnTo>
                    <a:pt x="10549" y="123312"/>
                  </a:lnTo>
                  <a:lnTo>
                    <a:pt x="7233" y="135694"/>
                  </a:lnTo>
                  <a:lnTo>
                    <a:pt x="4669" y="149135"/>
                  </a:lnTo>
                  <a:lnTo>
                    <a:pt x="2778" y="163603"/>
                  </a:lnTo>
                  <a:lnTo>
                    <a:pt x="1425" y="178926"/>
                  </a:lnTo>
                  <a:lnTo>
                    <a:pt x="482" y="194895"/>
                  </a:lnTo>
                  <a:lnTo>
                    <a:pt x="0" y="211009"/>
                  </a:lnTo>
                  <a:lnTo>
                    <a:pt x="201" y="226513"/>
                  </a:lnTo>
                  <a:lnTo>
                    <a:pt x="1155" y="241051"/>
                  </a:lnTo>
                  <a:lnTo>
                    <a:pt x="2948" y="254777"/>
                  </a:lnTo>
                  <a:lnTo>
                    <a:pt x="5755" y="268148"/>
                  </a:lnTo>
                  <a:lnTo>
                    <a:pt x="9577" y="281477"/>
                  </a:lnTo>
                  <a:lnTo>
                    <a:pt x="14431" y="294736"/>
                  </a:lnTo>
                  <a:lnTo>
                    <a:pt x="20438" y="307653"/>
                  </a:lnTo>
                  <a:lnTo>
                    <a:pt x="27554" y="320084"/>
                  </a:lnTo>
                  <a:lnTo>
                    <a:pt x="35601" y="331873"/>
                  </a:lnTo>
                  <a:lnTo>
                    <a:pt x="44374" y="342792"/>
                  </a:lnTo>
                  <a:lnTo>
                    <a:pt x="53682" y="352786"/>
                  </a:lnTo>
                  <a:lnTo>
                    <a:pt x="63370" y="361479"/>
                  </a:lnTo>
                  <a:lnTo>
                    <a:pt x="73327" y="368115"/>
                  </a:lnTo>
                  <a:lnTo>
                    <a:pt x="83469" y="372461"/>
                  </a:lnTo>
                  <a:lnTo>
                    <a:pt x="93737" y="374582"/>
                  </a:lnTo>
                  <a:lnTo>
                    <a:pt x="104089" y="374577"/>
                  </a:lnTo>
                  <a:lnTo>
                    <a:pt x="114500" y="372723"/>
                  </a:lnTo>
                  <a:lnTo>
                    <a:pt x="124950" y="369396"/>
                  </a:lnTo>
                  <a:lnTo>
                    <a:pt x="135425" y="364964"/>
                  </a:lnTo>
                  <a:lnTo>
                    <a:pt x="145915" y="359731"/>
                  </a:lnTo>
                  <a:lnTo>
                    <a:pt x="156247" y="353933"/>
                  </a:lnTo>
                  <a:lnTo>
                    <a:pt x="166112" y="347742"/>
                  </a:lnTo>
                  <a:lnTo>
                    <a:pt x="175367" y="341288"/>
                  </a:lnTo>
                  <a:lnTo>
                    <a:pt x="183745" y="334766"/>
                  </a:lnTo>
                  <a:lnTo>
                    <a:pt x="191586" y="327710"/>
                  </a:lnTo>
                  <a:lnTo>
                    <a:pt x="199580" y="318382"/>
                  </a:lnTo>
                  <a:lnTo>
                    <a:pt x="209019" y="3038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37879" y="1099964"/>
              <a:ext cx="21040" cy="736996"/>
            </a:xfrm>
            <a:custGeom>
              <a:avLst/>
              <a:gdLst/>
              <a:ahLst/>
              <a:cxnLst/>
              <a:rect l="0" t="0" r="0" b="0"/>
              <a:pathLst>
                <a:path w="21040" h="736996">
                  <a:moveTo>
                    <a:pt x="21039" y="0"/>
                  </a:moveTo>
                  <a:lnTo>
                    <a:pt x="18105" y="11668"/>
                  </a:lnTo>
                  <a:lnTo>
                    <a:pt x="15323" y="22157"/>
                  </a:lnTo>
                  <a:lnTo>
                    <a:pt x="12427" y="32463"/>
                  </a:lnTo>
                  <a:lnTo>
                    <a:pt x="9560" y="42938"/>
                  </a:lnTo>
                  <a:lnTo>
                    <a:pt x="7043" y="53930"/>
                  </a:lnTo>
                  <a:lnTo>
                    <a:pt x="5033" y="65572"/>
                  </a:lnTo>
                  <a:lnTo>
                    <a:pt x="3520" y="77826"/>
                  </a:lnTo>
                  <a:lnTo>
                    <a:pt x="2425" y="90581"/>
                  </a:lnTo>
                  <a:lnTo>
                    <a:pt x="1653" y="103721"/>
                  </a:lnTo>
                  <a:lnTo>
                    <a:pt x="1117" y="117307"/>
                  </a:lnTo>
                  <a:lnTo>
                    <a:pt x="748" y="131566"/>
                  </a:lnTo>
                  <a:lnTo>
                    <a:pt x="498" y="146571"/>
                  </a:lnTo>
                  <a:lnTo>
                    <a:pt x="329" y="162411"/>
                  </a:lnTo>
                  <a:lnTo>
                    <a:pt x="213" y="179261"/>
                  </a:lnTo>
                  <a:lnTo>
                    <a:pt x="137" y="197120"/>
                  </a:lnTo>
                  <a:lnTo>
                    <a:pt x="86" y="215842"/>
                  </a:lnTo>
                  <a:lnTo>
                    <a:pt x="51" y="235241"/>
                  </a:lnTo>
                  <a:lnTo>
                    <a:pt x="27" y="255138"/>
                  </a:lnTo>
                  <a:lnTo>
                    <a:pt x="12" y="275227"/>
                  </a:lnTo>
                  <a:lnTo>
                    <a:pt x="1" y="295093"/>
                  </a:lnTo>
                  <a:lnTo>
                    <a:pt x="0" y="314534"/>
                  </a:lnTo>
                  <a:lnTo>
                    <a:pt x="168" y="333690"/>
                  </a:lnTo>
                  <a:lnTo>
                    <a:pt x="813" y="352932"/>
                  </a:lnTo>
                  <a:lnTo>
                    <a:pt x="2060" y="372474"/>
                  </a:lnTo>
                  <a:lnTo>
                    <a:pt x="3711" y="392363"/>
                  </a:lnTo>
                  <a:lnTo>
                    <a:pt x="5358" y="412562"/>
                  </a:lnTo>
                  <a:lnTo>
                    <a:pt x="6760" y="433003"/>
                  </a:lnTo>
                  <a:lnTo>
                    <a:pt x="7853" y="453460"/>
                  </a:lnTo>
                  <a:lnTo>
                    <a:pt x="8660" y="473574"/>
                  </a:lnTo>
                  <a:lnTo>
                    <a:pt x="9243" y="493177"/>
                  </a:lnTo>
                  <a:lnTo>
                    <a:pt x="9821" y="512272"/>
                  </a:lnTo>
                  <a:lnTo>
                    <a:pt x="10749" y="530940"/>
                  </a:lnTo>
                  <a:lnTo>
                    <a:pt x="12188" y="549288"/>
                  </a:lnTo>
                  <a:lnTo>
                    <a:pt x="13971" y="567731"/>
                  </a:lnTo>
                  <a:lnTo>
                    <a:pt x="15706" y="586952"/>
                  </a:lnTo>
                  <a:lnTo>
                    <a:pt x="17167" y="607250"/>
                  </a:lnTo>
                  <a:lnTo>
                    <a:pt x="18301" y="628103"/>
                  </a:lnTo>
                  <a:lnTo>
                    <a:pt x="19135" y="648416"/>
                  </a:lnTo>
                  <a:lnTo>
                    <a:pt x="19731" y="667576"/>
                  </a:lnTo>
                  <a:lnTo>
                    <a:pt x="20148" y="684903"/>
                  </a:lnTo>
                  <a:lnTo>
                    <a:pt x="20482" y="701098"/>
                  </a:lnTo>
                  <a:lnTo>
                    <a:pt x="20762" y="717575"/>
                  </a:lnTo>
                  <a:lnTo>
                    <a:pt x="21039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95705" y="1373876"/>
              <a:ext cx="442198" cy="31416"/>
            </a:xfrm>
            <a:custGeom>
              <a:avLst/>
              <a:gdLst/>
              <a:ahLst/>
              <a:cxnLst/>
              <a:rect l="0" t="0" r="0" b="0"/>
              <a:pathLst>
                <a:path w="442198" h="31416">
                  <a:moveTo>
                    <a:pt x="442197" y="31415"/>
                  </a:moveTo>
                  <a:lnTo>
                    <a:pt x="433329" y="28481"/>
                  </a:lnTo>
                  <a:lnTo>
                    <a:pt x="424342" y="25699"/>
                  </a:lnTo>
                  <a:lnTo>
                    <a:pt x="414342" y="22799"/>
                  </a:lnTo>
                  <a:lnTo>
                    <a:pt x="403188" y="19759"/>
                  </a:lnTo>
                  <a:lnTo>
                    <a:pt x="390728" y="16594"/>
                  </a:lnTo>
                  <a:lnTo>
                    <a:pt x="377021" y="13334"/>
                  </a:lnTo>
                  <a:lnTo>
                    <a:pt x="362431" y="10169"/>
                  </a:lnTo>
                  <a:lnTo>
                    <a:pt x="347503" y="7426"/>
                  </a:lnTo>
                  <a:lnTo>
                    <a:pt x="332568" y="5251"/>
                  </a:lnTo>
                  <a:lnTo>
                    <a:pt x="317441" y="3621"/>
                  </a:lnTo>
                  <a:lnTo>
                    <a:pt x="301535" y="2445"/>
                  </a:lnTo>
                  <a:lnTo>
                    <a:pt x="284579" y="1617"/>
                  </a:lnTo>
                  <a:lnTo>
                    <a:pt x="266938" y="1042"/>
                  </a:lnTo>
                  <a:lnTo>
                    <a:pt x="249396" y="649"/>
                  </a:lnTo>
                  <a:lnTo>
                    <a:pt x="232409" y="381"/>
                  </a:lnTo>
                  <a:lnTo>
                    <a:pt x="216088" y="199"/>
                  </a:lnTo>
                  <a:lnTo>
                    <a:pt x="200367" y="77"/>
                  </a:lnTo>
                  <a:lnTo>
                    <a:pt x="185119" y="0"/>
                  </a:lnTo>
                  <a:lnTo>
                    <a:pt x="169895" y="118"/>
                  </a:lnTo>
                  <a:lnTo>
                    <a:pt x="153980" y="729"/>
                  </a:lnTo>
                  <a:lnTo>
                    <a:pt x="137044" y="1958"/>
                  </a:lnTo>
                  <a:lnTo>
                    <a:pt x="119260" y="3767"/>
                  </a:lnTo>
                  <a:lnTo>
                    <a:pt x="101098" y="6052"/>
                  </a:lnTo>
                  <a:lnTo>
                    <a:pt x="82896" y="8696"/>
                  </a:lnTo>
                  <a:lnTo>
                    <a:pt x="65365" y="11448"/>
                  </a:lnTo>
                  <a:lnTo>
                    <a:pt x="47817" y="14199"/>
                  </a:lnTo>
                  <a:lnTo>
                    <a:pt x="27599" y="17189"/>
                  </a:lnTo>
                  <a:lnTo>
                    <a:pt x="0" y="208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317899" y="1563218"/>
              <a:ext cx="9475" cy="231628"/>
            </a:xfrm>
            <a:custGeom>
              <a:avLst/>
              <a:gdLst/>
              <a:ahLst/>
              <a:cxnLst/>
              <a:rect l="0" t="0" r="0" b="0"/>
              <a:pathLst>
                <a:path w="9475" h="231628">
                  <a:moveTo>
                    <a:pt x="9474" y="0"/>
                  </a:moveTo>
                  <a:lnTo>
                    <a:pt x="6608" y="11802"/>
                  </a:lnTo>
                  <a:lnTo>
                    <a:pt x="4466" y="23571"/>
                  </a:lnTo>
                  <a:lnTo>
                    <a:pt x="2863" y="36466"/>
                  </a:lnTo>
                  <a:lnTo>
                    <a:pt x="1682" y="50487"/>
                  </a:lnTo>
                  <a:lnTo>
                    <a:pt x="834" y="65464"/>
                  </a:lnTo>
                  <a:lnTo>
                    <a:pt x="241" y="81182"/>
                  </a:lnTo>
                  <a:lnTo>
                    <a:pt x="0" y="97284"/>
                  </a:lnTo>
                  <a:lnTo>
                    <a:pt x="363" y="113308"/>
                  </a:lnTo>
                  <a:lnTo>
                    <a:pt x="1418" y="129006"/>
                  </a:lnTo>
                  <a:lnTo>
                    <a:pt x="2940" y="144323"/>
                  </a:lnTo>
                  <a:lnTo>
                    <a:pt x="4500" y="159301"/>
                  </a:lnTo>
                  <a:lnTo>
                    <a:pt x="5844" y="173991"/>
                  </a:lnTo>
                  <a:lnTo>
                    <a:pt x="6900" y="187855"/>
                  </a:lnTo>
                  <a:lnTo>
                    <a:pt x="7797" y="201128"/>
                  </a:lnTo>
                  <a:lnTo>
                    <a:pt x="8610" y="214979"/>
                  </a:lnTo>
                  <a:lnTo>
                    <a:pt x="9474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348430" y="142634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37115" y="1500047"/>
              <a:ext cx="202059" cy="308167"/>
            </a:xfrm>
            <a:custGeom>
              <a:avLst/>
              <a:gdLst/>
              <a:ahLst/>
              <a:cxnLst/>
              <a:rect l="0" t="0" r="0" b="0"/>
              <a:pathLst>
                <a:path w="202059" h="308167">
                  <a:moveTo>
                    <a:pt x="153471" y="31586"/>
                  </a:moveTo>
                  <a:lnTo>
                    <a:pt x="147401" y="25852"/>
                  </a:lnTo>
                  <a:lnTo>
                    <a:pt x="139917" y="21568"/>
                  </a:lnTo>
                  <a:lnTo>
                    <a:pt x="130237" y="18371"/>
                  </a:lnTo>
                  <a:lnTo>
                    <a:pt x="118923" y="16356"/>
                  </a:lnTo>
                  <a:lnTo>
                    <a:pt x="106940" y="15955"/>
                  </a:lnTo>
                  <a:lnTo>
                    <a:pt x="94924" y="17267"/>
                  </a:lnTo>
                  <a:lnTo>
                    <a:pt x="83301" y="20089"/>
                  </a:lnTo>
                  <a:lnTo>
                    <a:pt x="72438" y="24114"/>
                  </a:lnTo>
                  <a:lnTo>
                    <a:pt x="62440" y="29048"/>
                  </a:lnTo>
                  <a:lnTo>
                    <a:pt x="53221" y="34969"/>
                  </a:lnTo>
                  <a:lnTo>
                    <a:pt x="44628" y="42298"/>
                  </a:lnTo>
                  <a:lnTo>
                    <a:pt x="36511" y="51150"/>
                  </a:lnTo>
                  <a:lnTo>
                    <a:pt x="28904" y="61195"/>
                  </a:lnTo>
                  <a:lnTo>
                    <a:pt x="22013" y="71855"/>
                  </a:lnTo>
                  <a:lnTo>
                    <a:pt x="15899" y="82733"/>
                  </a:lnTo>
                  <a:lnTo>
                    <a:pt x="10639" y="93799"/>
                  </a:lnTo>
                  <a:lnTo>
                    <a:pt x="6405" y="105287"/>
                  </a:lnTo>
                  <a:lnTo>
                    <a:pt x="3192" y="117315"/>
                  </a:lnTo>
                  <a:lnTo>
                    <a:pt x="1017" y="130020"/>
                  </a:lnTo>
                  <a:lnTo>
                    <a:pt x="0" y="143620"/>
                  </a:lnTo>
                  <a:lnTo>
                    <a:pt x="92" y="158137"/>
                  </a:lnTo>
                  <a:lnTo>
                    <a:pt x="1117" y="173125"/>
                  </a:lnTo>
                  <a:lnTo>
                    <a:pt x="2870" y="187799"/>
                  </a:lnTo>
                  <a:lnTo>
                    <a:pt x="5160" y="201740"/>
                  </a:lnTo>
                  <a:lnTo>
                    <a:pt x="8003" y="214878"/>
                  </a:lnTo>
                  <a:lnTo>
                    <a:pt x="11588" y="227315"/>
                  </a:lnTo>
                  <a:lnTo>
                    <a:pt x="15968" y="239199"/>
                  </a:lnTo>
                  <a:lnTo>
                    <a:pt x="21214" y="250673"/>
                  </a:lnTo>
                  <a:lnTo>
                    <a:pt x="27492" y="261852"/>
                  </a:lnTo>
                  <a:lnTo>
                    <a:pt x="34802" y="272811"/>
                  </a:lnTo>
                  <a:lnTo>
                    <a:pt x="43322" y="283122"/>
                  </a:lnTo>
                  <a:lnTo>
                    <a:pt x="53477" y="291908"/>
                  </a:lnTo>
                  <a:lnTo>
                    <a:pt x="65338" y="298809"/>
                  </a:lnTo>
                  <a:lnTo>
                    <a:pt x="78371" y="303780"/>
                  </a:lnTo>
                  <a:lnTo>
                    <a:pt x="91650" y="306832"/>
                  </a:lnTo>
                  <a:lnTo>
                    <a:pt x="104615" y="308166"/>
                  </a:lnTo>
                  <a:lnTo>
                    <a:pt x="117078" y="307623"/>
                  </a:lnTo>
                  <a:lnTo>
                    <a:pt x="129055" y="304615"/>
                  </a:lnTo>
                  <a:lnTo>
                    <a:pt x="140617" y="299038"/>
                  </a:lnTo>
                  <a:lnTo>
                    <a:pt x="151535" y="291209"/>
                  </a:lnTo>
                  <a:lnTo>
                    <a:pt x="161276" y="281597"/>
                  </a:lnTo>
                  <a:lnTo>
                    <a:pt x="169647" y="270656"/>
                  </a:lnTo>
                  <a:lnTo>
                    <a:pt x="176761" y="258923"/>
                  </a:lnTo>
                  <a:lnTo>
                    <a:pt x="182856" y="246989"/>
                  </a:lnTo>
                  <a:lnTo>
                    <a:pt x="188175" y="235182"/>
                  </a:lnTo>
                  <a:lnTo>
                    <a:pt x="192767" y="223291"/>
                  </a:lnTo>
                  <a:lnTo>
                    <a:pt x="196487" y="210701"/>
                  </a:lnTo>
                  <a:lnTo>
                    <a:pt x="199322" y="197114"/>
                  </a:lnTo>
                  <a:lnTo>
                    <a:pt x="201228" y="182545"/>
                  </a:lnTo>
                  <a:lnTo>
                    <a:pt x="202058" y="167153"/>
                  </a:lnTo>
                  <a:lnTo>
                    <a:pt x="201831" y="151132"/>
                  </a:lnTo>
                  <a:lnTo>
                    <a:pt x="200544" y="134814"/>
                  </a:lnTo>
                  <a:lnTo>
                    <a:pt x="198084" y="118639"/>
                  </a:lnTo>
                  <a:lnTo>
                    <a:pt x="194503" y="102843"/>
                  </a:lnTo>
                  <a:lnTo>
                    <a:pt x="189981" y="87628"/>
                  </a:lnTo>
                  <a:lnTo>
                    <a:pt x="184729" y="73250"/>
                  </a:lnTo>
                  <a:lnTo>
                    <a:pt x="178935" y="59772"/>
                  </a:lnTo>
                  <a:lnTo>
                    <a:pt x="172588" y="47416"/>
                  </a:lnTo>
                  <a:lnTo>
                    <a:pt x="165496" y="36634"/>
                  </a:lnTo>
                  <a:lnTo>
                    <a:pt x="157627" y="27533"/>
                  </a:lnTo>
                  <a:lnTo>
                    <a:pt x="149532" y="20060"/>
                  </a:lnTo>
                  <a:lnTo>
                    <a:pt x="141461" y="13447"/>
                  </a:lnTo>
                  <a:lnTo>
                    <a:pt x="132705" y="7111"/>
                  </a:lnTo>
                  <a:lnTo>
                    <a:pt x="1218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95871" y="1440140"/>
              <a:ext cx="221099" cy="333649"/>
            </a:xfrm>
            <a:custGeom>
              <a:avLst/>
              <a:gdLst/>
              <a:ahLst/>
              <a:cxnLst/>
              <a:rect l="0" t="0" r="0" b="0"/>
              <a:pathLst>
                <a:path w="221099" h="333649">
                  <a:moveTo>
                    <a:pt x="0" y="133607"/>
                  </a:moveTo>
                  <a:lnTo>
                    <a:pt x="2934" y="142475"/>
                  </a:lnTo>
                  <a:lnTo>
                    <a:pt x="5717" y="151462"/>
                  </a:lnTo>
                  <a:lnTo>
                    <a:pt x="8616" y="161457"/>
                  </a:lnTo>
                  <a:lnTo>
                    <a:pt x="11656" y="172438"/>
                  </a:lnTo>
                  <a:lnTo>
                    <a:pt x="14821" y="184249"/>
                  </a:lnTo>
                  <a:lnTo>
                    <a:pt x="18080" y="196708"/>
                  </a:lnTo>
                  <a:lnTo>
                    <a:pt x="21246" y="209645"/>
                  </a:lnTo>
                  <a:lnTo>
                    <a:pt x="23988" y="222926"/>
                  </a:lnTo>
                  <a:lnTo>
                    <a:pt x="26169" y="236444"/>
                  </a:lnTo>
                  <a:lnTo>
                    <a:pt x="27970" y="249959"/>
                  </a:lnTo>
                  <a:lnTo>
                    <a:pt x="29794" y="263113"/>
                  </a:lnTo>
                  <a:lnTo>
                    <a:pt x="31858" y="275649"/>
                  </a:lnTo>
                  <a:lnTo>
                    <a:pt x="33578" y="284429"/>
                  </a:lnTo>
                  <a:lnTo>
                    <a:pt x="34185" y="285667"/>
                  </a:lnTo>
                  <a:lnTo>
                    <a:pt x="34038" y="280720"/>
                  </a:lnTo>
                  <a:lnTo>
                    <a:pt x="33591" y="271541"/>
                  </a:lnTo>
                  <a:lnTo>
                    <a:pt x="32937" y="259879"/>
                  </a:lnTo>
                  <a:lnTo>
                    <a:pt x="31874" y="247300"/>
                  </a:lnTo>
                  <a:lnTo>
                    <a:pt x="30305" y="234688"/>
                  </a:lnTo>
                  <a:lnTo>
                    <a:pt x="28586" y="222065"/>
                  </a:lnTo>
                  <a:lnTo>
                    <a:pt x="27413" y="208891"/>
                  </a:lnTo>
                  <a:lnTo>
                    <a:pt x="27138" y="194866"/>
                  </a:lnTo>
                  <a:lnTo>
                    <a:pt x="27615" y="179981"/>
                  </a:lnTo>
                  <a:lnTo>
                    <a:pt x="28399" y="164368"/>
                  </a:lnTo>
                  <a:lnTo>
                    <a:pt x="29190" y="148193"/>
                  </a:lnTo>
                  <a:lnTo>
                    <a:pt x="30024" y="131769"/>
                  </a:lnTo>
                  <a:lnTo>
                    <a:pt x="31184" y="115523"/>
                  </a:lnTo>
                  <a:lnTo>
                    <a:pt x="32812" y="99678"/>
                  </a:lnTo>
                  <a:lnTo>
                    <a:pt x="34905" y="84430"/>
                  </a:lnTo>
                  <a:lnTo>
                    <a:pt x="37388" y="70030"/>
                  </a:lnTo>
                  <a:lnTo>
                    <a:pt x="40178" y="56533"/>
                  </a:lnTo>
                  <a:lnTo>
                    <a:pt x="43357" y="43994"/>
                  </a:lnTo>
                  <a:lnTo>
                    <a:pt x="47168" y="32557"/>
                  </a:lnTo>
                  <a:lnTo>
                    <a:pt x="51705" y="22208"/>
                  </a:lnTo>
                  <a:lnTo>
                    <a:pt x="57227" y="13273"/>
                  </a:lnTo>
                  <a:lnTo>
                    <a:pt x="64222" y="6474"/>
                  </a:lnTo>
                  <a:lnTo>
                    <a:pt x="72818" y="2023"/>
                  </a:lnTo>
                  <a:lnTo>
                    <a:pt x="82675" y="0"/>
                  </a:lnTo>
                  <a:lnTo>
                    <a:pt x="93202" y="605"/>
                  </a:lnTo>
                  <a:lnTo>
                    <a:pt x="103978" y="3679"/>
                  </a:lnTo>
                  <a:lnTo>
                    <a:pt x="114634" y="8809"/>
                  </a:lnTo>
                  <a:lnTo>
                    <a:pt x="124782" y="15523"/>
                  </a:lnTo>
                  <a:lnTo>
                    <a:pt x="134265" y="23403"/>
                  </a:lnTo>
                  <a:lnTo>
                    <a:pt x="142952" y="32112"/>
                  </a:lnTo>
                  <a:lnTo>
                    <a:pt x="150650" y="41402"/>
                  </a:lnTo>
                  <a:lnTo>
                    <a:pt x="157358" y="51106"/>
                  </a:lnTo>
                  <a:lnTo>
                    <a:pt x="163543" y="61588"/>
                  </a:lnTo>
                  <a:lnTo>
                    <a:pt x="170005" y="73682"/>
                  </a:lnTo>
                  <a:lnTo>
                    <a:pt x="177167" y="87710"/>
                  </a:lnTo>
                  <a:lnTo>
                    <a:pt x="184776" y="103372"/>
                  </a:lnTo>
                  <a:lnTo>
                    <a:pt x="192124" y="120028"/>
                  </a:lnTo>
                  <a:lnTo>
                    <a:pt x="198802" y="137199"/>
                  </a:lnTo>
                  <a:lnTo>
                    <a:pt x="204573" y="154779"/>
                  </a:lnTo>
                  <a:lnTo>
                    <a:pt x="209217" y="172939"/>
                  </a:lnTo>
                  <a:lnTo>
                    <a:pt x="212740" y="191735"/>
                  </a:lnTo>
                  <a:lnTo>
                    <a:pt x="215309" y="210780"/>
                  </a:lnTo>
                  <a:lnTo>
                    <a:pt x="217131" y="229346"/>
                  </a:lnTo>
                  <a:lnTo>
                    <a:pt x="218400" y="247049"/>
                  </a:lnTo>
                  <a:lnTo>
                    <a:pt x="219275" y="263643"/>
                  </a:lnTo>
                  <a:lnTo>
                    <a:pt x="219967" y="280683"/>
                  </a:lnTo>
                  <a:lnTo>
                    <a:pt x="220540" y="301895"/>
                  </a:lnTo>
                  <a:lnTo>
                    <a:pt x="221098" y="333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26982" y="1367544"/>
              <a:ext cx="338238" cy="436154"/>
            </a:xfrm>
            <a:custGeom>
              <a:avLst/>
              <a:gdLst/>
              <a:ahLst/>
              <a:cxnLst/>
              <a:rect l="0" t="0" r="0" b="0"/>
              <a:pathLst>
                <a:path w="338238" h="436154">
                  <a:moveTo>
                    <a:pt x="242672" y="79861"/>
                  </a:moveTo>
                  <a:lnTo>
                    <a:pt x="245404" y="71127"/>
                  </a:lnTo>
                  <a:lnTo>
                    <a:pt x="246266" y="63420"/>
                  </a:lnTo>
                  <a:lnTo>
                    <a:pt x="245271" y="56018"/>
                  </a:lnTo>
                  <a:lnTo>
                    <a:pt x="242560" y="48757"/>
                  </a:lnTo>
                  <a:lnTo>
                    <a:pt x="238127" y="41578"/>
                  </a:lnTo>
                  <a:lnTo>
                    <a:pt x="232133" y="34457"/>
                  </a:lnTo>
                  <a:lnTo>
                    <a:pt x="224702" y="27540"/>
                  </a:lnTo>
                  <a:lnTo>
                    <a:pt x="215827" y="21121"/>
                  </a:lnTo>
                  <a:lnTo>
                    <a:pt x="205636" y="15328"/>
                  </a:lnTo>
                  <a:lnTo>
                    <a:pt x="194202" y="10286"/>
                  </a:lnTo>
                  <a:lnTo>
                    <a:pt x="181472" y="6198"/>
                  </a:lnTo>
                  <a:lnTo>
                    <a:pt x="167541" y="3083"/>
                  </a:lnTo>
                  <a:lnTo>
                    <a:pt x="152781" y="974"/>
                  </a:lnTo>
                  <a:lnTo>
                    <a:pt x="137727" y="0"/>
                  </a:lnTo>
                  <a:lnTo>
                    <a:pt x="122715" y="131"/>
                  </a:lnTo>
                  <a:lnTo>
                    <a:pt x="107874" y="1523"/>
                  </a:lnTo>
                  <a:lnTo>
                    <a:pt x="93221" y="4584"/>
                  </a:lnTo>
                  <a:lnTo>
                    <a:pt x="78744" y="9386"/>
                  </a:lnTo>
                  <a:lnTo>
                    <a:pt x="64734" y="15712"/>
                  </a:lnTo>
                  <a:lnTo>
                    <a:pt x="51771" y="23246"/>
                  </a:lnTo>
                  <a:lnTo>
                    <a:pt x="40091" y="31682"/>
                  </a:lnTo>
                  <a:lnTo>
                    <a:pt x="29773" y="40769"/>
                  </a:lnTo>
                  <a:lnTo>
                    <a:pt x="20906" y="50313"/>
                  </a:lnTo>
                  <a:lnTo>
                    <a:pt x="13395" y="60173"/>
                  </a:lnTo>
                  <a:lnTo>
                    <a:pt x="7332" y="70251"/>
                  </a:lnTo>
                  <a:lnTo>
                    <a:pt x="3076" y="80476"/>
                  </a:lnTo>
                  <a:lnTo>
                    <a:pt x="658" y="90800"/>
                  </a:lnTo>
                  <a:lnTo>
                    <a:pt x="0" y="101193"/>
                  </a:lnTo>
                  <a:lnTo>
                    <a:pt x="1069" y="111630"/>
                  </a:lnTo>
                  <a:lnTo>
                    <a:pt x="3686" y="122093"/>
                  </a:lnTo>
                  <a:lnTo>
                    <a:pt x="7883" y="132408"/>
                  </a:lnTo>
                  <a:lnTo>
                    <a:pt x="13972" y="142261"/>
                  </a:lnTo>
                  <a:lnTo>
                    <a:pt x="21958" y="151513"/>
                  </a:lnTo>
                  <a:lnTo>
                    <a:pt x="31573" y="160031"/>
                  </a:lnTo>
                  <a:lnTo>
                    <a:pt x="42467" y="167607"/>
                  </a:lnTo>
                  <a:lnTo>
                    <a:pt x="54319" y="174216"/>
                  </a:lnTo>
                  <a:lnTo>
                    <a:pt x="67020" y="179824"/>
                  </a:lnTo>
                  <a:lnTo>
                    <a:pt x="80677" y="184301"/>
                  </a:lnTo>
                  <a:lnTo>
                    <a:pt x="95262" y="187689"/>
                  </a:lnTo>
                  <a:lnTo>
                    <a:pt x="110309" y="190322"/>
                  </a:lnTo>
                  <a:lnTo>
                    <a:pt x="125029" y="192713"/>
                  </a:lnTo>
                  <a:lnTo>
                    <a:pt x="139010" y="195179"/>
                  </a:lnTo>
                  <a:lnTo>
                    <a:pt x="152345" y="197839"/>
                  </a:lnTo>
                  <a:lnTo>
                    <a:pt x="165448" y="200703"/>
                  </a:lnTo>
                  <a:lnTo>
                    <a:pt x="178593" y="203748"/>
                  </a:lnTo>
                  <a:lnTo>
                    <a:pt x="191727" y="207099"/>
                  </a:lnTo>
                  <a:lnTo>
                    <a:pt x="204560" y="211026"/>
                  </a:lnTo>
                  <a:lnTo>
                    <a:pt x="216934" y="215631"/>
                  </a:lnTo>
                  <a:lnTo>
                    <a:pt x="228686" y="220858"/>
                  </a:lnTo>
                  <a:lnTo>
                    <a:pt x="239579" y="226591"/>
                  </a:lnTo>
                  <a:lnTo>
                    <a:pt x="249574" y="232707"/>
                  </a:lnTo>
                  <a:lnTo>
                    <a:pt x="258948" y="239102"/>
                  </a:lnTo>
                  <a:lnTo>
                    <a:pt x="268169" y="245694"/>
                  </a:lnTo>
                  <a:lnTo>
                    <a:pt x="277523" y="252432"/>
                  </a:lnTo>
                  <a:lnTo>
                    <a:pt x="286944" y="259600"/>
                  </a:lnTo>
                  <a:lnTo>
                    <a:pt x="296122" y="267784"/>
                  </a:lnTo>
                  <a:lnTo>
                    <a:pt x="304885" y="277216"/>
                  </a:lnTo>
                  <a:lnTo>
                    <a:pt x="313059" y="287654"/>
                  </a:lnTo>
                  <a:lnTo>
                    <a:pt x="320395" y="298578"/>
                  </a:lnTo>
                  <a:lnTo>
                    <a:pt x="326835" y="309638"/>
                  </a:lnTo>
                  <a:lnTo>
                    <a:pt x="332158" y="320996"/>
                  </a:lnTo>
                  <a:lnTo>
                    <a:pt x="335911" y="333212"/>
                  </a:lnTo>
                  <a:lnTo>
                    <a:pt x="337982" y="346528"/>
                  </a:lnTo>
                  <a:lnTo>
                    <a:pt x="338237" y="360403"/>
                  </a:lnTo>
                  <a:lnTo>
                    <a:pt x="336364" y="373730"/>
                  </a:lnTo>
                  <a:lnTo>
                    <a:pt x="332399" y="385915"/>
                  </a:lnTo>
                  <a:lnTo>
                    <a:pt x="326652" y="396875"/>
                  </a:lnTo>
                  <a:lnTo>
                    <a:pt x="319516" y="406772"/>
                  </a:lnTo>
                  <a:lnTo>
                    <a:pt x="311342" y="415820"/>
                  </a:lnTo>
                  <a:lnTo>
                    <a:pt x="302093" y="423744"/>
                  </a:lnTo>
                  <a:lnTo>
                    <a:pt x="291375" y="429797"/>
                  </a:lnTo>
                  <a:lnTo>
                    <a:pt x="279086" y="433724"/>
                  </a:lnTo>
                  <a:lnTo>
                    <a:pt x="265240" y="435718"/>
                  </a:lnTo>
                  <a:lnTo>
                    <a:pt x="249811" y="436153"/>
                  </a:lnTo>
                  <a:lnTo>
                    <a:pt x="232959" y="435409"/>
                  </a:lnTo>
                  <a:lnTo>
                    <a:pt x="215440" y="433811"/>
                  </a:lnTo>
                  <a:lnTo>
                    <a:pt x="198453" y="431609"/>
                  </a:lnTo>
                  <a:lnTo>
                    <a:pt x="182643" y="428992"/>
                  </a:lnTo>
                  <a:lnTo>
                    <a:pt x="168544" y="426244"/>
                  </a:lnTo>
                  <a:lnTo>
                    <a:pt x="155473" y="423489"/>
                  </a:lnTo>
                  <a:lnTo>
                    <a:pt x="142289" y="420489"/>
                  </a:lnTo>
                  <a:lnTo>
                    <a:pt x="126858" y="416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2116938" y="2724841"/>
            <a:ext cx="5322216" cy="1400291"/>
            <a:chOff x="2116938" y="2724841"/>
            <a:chExt cx="5322216" cy="1400291"/>
          </a:xfrm>
        </p:grpSpPr>
        <p:sp>
          <p:nvSpPr>
            <p:cNvPr id="36" name="Freeform 35"/>
            <p:cNvSpPr/>
            <p:nvPr/>
          </p:nvSpPr>
          <p:spPr>
            <a:xfrm>
              <a:off x="2116938" y="2766954"/>
              <a:ext cx="329793" cy="871902"/>
            </a:xfrm>
            <a:custGeom>
              <a:avLst/>
              <a:gdLst/>
              <a:ahLst/>
              <a:cxnLst/>
              <a:rect l="0" t="0" r="0" b="0"/>
              <a:pathLst>
                <a:path w="329793" h="871902">
                  <a:moveTo>
                    <a:pt x="7186" y="0"/>
                  </a:moveTo>
                  <a:lnTo>
                    <a:pt x="4386" y="8936"/>
                  </a:lnTo>
                  <a:lnTo>
                    <a:pt x="2884" y="18563"/>
                  </a:lnTo>
                  <a:lnTo>
                    <a:pt x="2573" y="29864"/>
                  </a:lnTo>
                  <a:lnTo>
                    <a:pt x="3080" y="43050"/>
                  </a:lnTo>
                  <a:lnTo>
                    <a:pt x="3899" y="58475"/>
                  </a:lnTo>
                  <a:lnTo>
                    <a:pt x="4715" y="76092"/>
                  </a:lnTo>
                  <a:lnTo>
                    <a:pt x="5399" y="95086"/>
                  </a:lnTo>
                  <a:lnTo>
                    <a:pt x="5925" y="114122"/>
                  </a:lnTo>
                  <a:lnTo>
                    <a:pt x="6311" y="132432"/>
                  </a:lnTo>
                  <a:lnTo>
                    <a:pt x="6586" y="149804"/>
                  </a:lnTo>
                  <a:lnTo>
                    <a:pt x="6778" y="166310"/>
                  </a:lnTo>
                  <a:lnTo>
                    <a:pt x="6914" y="182119"/>
                  </a:lnTo>
                  <a:lnTo>
                    <a:pt x="7177" y="197568"/>
                  </a:lnTo>
                  <a:lnTo>
                    <a:pt x="7887" y="213110"/>
                  </a:lnTo>
                  <a:lnTo>
                    <a:pt x="9176" y="228981"/>
                  </a:lnTo>
                  <a:lnTo>
                    <a:pt x="10857" y="245068"/>
                  </a:lnTo>
                  <a:lnTo>
                    <a:pt x="12524" y="261022"/>
                  </a:lnTo>
                  <a:lnTo>
                    <a:pt x="13944" y="276648"/>
                  </a:lnTo>
                  <a:lnTo>
                    <a:pt x="15217" y="292073"/>
                  </a:lnTo>
                  <a:lnTo>
                    <a:pt x="16679" y="307649"/>
                  </a:lnTo>
                  <a:lnTo>
                    <a:pt x="18510" y="323568"/>
                  </a:lnTo>
                  <a:lnTo>
                    <a:pt x="20570" y="339700"/>
                  </a:lnTo>
                  <a:lnTo>
                    <a:pt x="22499" y="355690"/>
                  </a:lnTo>
                  <a:lnTo>
                    <a:pt x="24094" y="371338"/>
                  </a:lnTo>
                  <a:lnTo>
                    <a:pt x="25318" y="386609"/>
                  </a:lnTo>
                  <a:lnTo>
                    <a:pt x="26214" y="401550"/>
                  </a:lnTo>
                  <a:lnTo>
                    <a:pt x="26847" y="416230"/>
                  </a:lnTo>
                  <a:lnTo>
                    <a:pt x="27118" y="430716"/>
                  </a:lnTo>
                  <a:lnTo>
                    <a:pt x="26776" y="445062"/>
                  </a:lnTo>
                  <a:lnTo>
                    <a:pt x="25737" y="459310"/>
                  </a:lnTo>
                  <a:lnTo>
                    <a:pt x="24226" y="473491"/>
                  </a:lnTo>
                  <a:lnTo>
                    <a:pt x="22673" y="487625"/>
                  </a:lnTo>
                  <a:lnTo>
                    <a:pt x="21340" y="501728"/>
                  </a:lnTo>
                  <a:lnTo>
                    <a:pt x="20462" y="515809"/>
                  </a:lnTo>
                  <a:lnTo>
                    <a:pt x="20332" y="529876"/>
                  </a:lnTo>
                  <a:lnTo>
                    <a:pt x="21022" y="543934"/>
                  </a:lnTo>
                  <a:lnTo>
                    <a:pt x="22282" y="557984"/>
                  </a:lnTo>
                  <a:lnTo>
                    <a:pt x="23660" y="572032"/>
                  </a:lnTo>
                  <a:lnTo>
                    <a:pt x="24877" y="586080"/>
                  </a:lnTo>
                  <a:lnTo>
                    <a:pt x="25844" y="600295"/>
                  </a:lnTo>
                  <a:lnTo>
                    <a:pt x="26566" y="614983"/>
                  </a:lnTo>
                  <a:lnTo>
                    <a:pt x="27083" y="630267"/>
                  </a:lnTo>
                  <a:lnTo>
                    <a:pt x="27276" y="645786"/>
                  </a:lnTo>
                  <a:lnTo>
                    <a:pt x="26882" y="660825"/>
                  </a:lnTo>
                  <a:lnTo>
                    <a:pt x="25807" y="675018"/>
                  </a:lnTo>
                  <a:lnTo>
                    <a:pt x="24272" y="688496"/>
                  </a:lnTo>
                  <a:lnTo>
                    <a:pt x="22704" y="701694"/>
                  </a:lnTo>
                  <a:lnTo>
                    <a:pt x="21342" y="714876"/>
                  </a:lnTo>
                  <a:lnTo>
                    <a:pt x="19779" y="726999"/>
                  </a:lnTo>
                  <a:lnTo>
                    <a:pt x="17165" y="734512"/>
                  </a:lnTo>
                  <a:lnTo>
                    <a:pt x="13679" y="735312"/>
                  </a:lnTo>
                  <a:lnTo>
                    <a:pt x="10120" y="731158"/>
                  </a:lnTo>
                  <a:lnTo>
                    <a:pt x="6825" y="723718"/>
                  </a:lnTo>
                  <a:lnTo>
                    <a:pt x="4060" y="714090"/>
                  </a:lnTo>
                  <a:lnTo>
                    <a:pt x="1913" y="702995"/>
                  </a:lnTo>
                  <a:lnTo>
                    <a:pt x="493" y="690753"/>
                  </a:lnTo>
                  <a:lnTo>
                    <a:pt x="0" y="677382"/>
                  </a:lnTo>
                  <a:lnTo>
                    <a:pt x="448" y="662973"/>
                  </a:lnTo>
                  <a:lnTo>
                    <a:pt x="1548" y="647867"/>
                  </a:lnTo>
                  <a:lnTo>
                    <a:pt x="2817" y="632572"/>
                  </a:lnTo>
                  <a:lnTo>
                    <a:pt x="3972" y="617392"/>
                  </a:lnTo>
                  <a:lnTo>
                    <a:pt x="5237" y="602435"/>
                  </a:lnTo>
                  <a:lnTo>
                    <a:pt x="7225" y="587705"/>
                  </a:lnTo>
                  <a:lnTo>
                    <a:pt x="10231" y="573175"/>
                  </a:lnTo>
                  <a:lnTo>
                    <a:pt x="14234" y="559129"/>
                  </a:lnTo>
                  <a:lnTo>
                    <a:pt x="19071" y="546142"/>
                  </a:lnTo>
                  <a:lnTo>
                    <a:pt x="24551" y="534443"/>
                  </a:lnTo>
                  <a:lnTo>
                    <a:pt x="30502" y="523942"/>
                  </a:lnTo>
                  <a:lnTo>
                    <a:pt x="36788" y="514419"/>
                  </a:lnTo>
                  <a:lnTo>
                    <a:pt x="43308" y="505641"/>
                  </a:lnTo>
                  <a:lnTo>
                    <a:pt x="49990" y="497404"/>
                  </a:lnTo>
                  <a:lnTo>
                    <a:pt x="56781" y="489552"/>
                  </a:lnTo>
                  <a:lnTo>
                    <a:pt x="63652" y="481971"/>
                  </a:lnTo>
                  <a:lnTo>
                    <a:pt x="70741" y="474742"/>
                  </a:lnTo>
                  <a:lnTo>
                    <a:pt x="78340" y="468113"/>
                  </a:lnTo>
                  <a:lnTo>
                    <a:pt x="86571" y="462179"/>
                  </a:lnTo>
                  <a:lnTo>
                    <a:pt x="95557" y="457042"/>
                  </a:lnTo>
                  <a:lnTo>
                    <a:pt x="105500" y="452890"/>
                  </a:lnTo>
                  <a:lnTo>
                    <a:pt x="116411" y="449733"/>
                  </a:lnTo>
                  <a:lnTo>
                    <a:pt x="127992" y="447596"/>
                  </a:lnTo>
                  <a:lnTo>
                    <a:pt x="139757" y="446603"/>
                  </a:lnTo>
                  <a:lnTo>
                    <a:pt x="151404" y="446716"/>
                  </a:lnTo>
                  <a:lnTo>
                    <a:pt x="162664" y="447927"/>
                  </a:lnTo>
                  <a:lnTo>
                    <a:pt x="173225" y="450334"/>
                  </a:lnTo>
                  <a:lnTo>
                    <a:pt x="182997" y="453884"/>
                  </a:lnTo>
                  <a:lnTo>
                    <a:pt x="192221" y="458555"/>
                  </a:lnTo>
                  <a:lnTo>
                    <a:pt x="201342" y="464439"/>
                  </a:lnTo>
                  <a:lnTo>
                    <a:pt x="210629" y="471476"/>
                  </a:lnTo>
                  <a:lnTo>
                    <a:pt x="220004" y="479641"/>
                  </a:lnTo>
                  <a:lnTo>
                    <a:pt x="229153" y="489025"/>
                  </a:lnTo>
                  <a:lnTo>
                    <a:pt x="237901" y="499560"/>
                  </a:lnTo>
                  <a:lnTo>
                    <a:pt x="246234" y="511059"/>
                  </a:lnTo>
                  <a:lnTo>
                    <a:pt x="254209" y="523300"/>
                  </a:lnTo>
                  <a:lnTo>
                    <a:pt x="261906" y="536085"/>
                  </a:lnTo>
                  <a:lnTo>
                    <a:pt x="269397" y="549093"/>
                  </a:lnTo>
                  <a:lnTo>
                    <a:pt x="276740" y="561899"/>
                  </a:lnTo>
                  <a:lnTo>
                    <a:pt x="283976" y="574297"/>
                  </a:lnTo>
                  <a:lnTo>
                    <a:pt x="290972" y="586589"/>
                  </a:lnTo>
                  <a:lnTo>
                    <a:pt x="297443" y="599448"/>
                  </a:lnTo>
                  <a:lnTo>
                    <a:pt x="303277" y="613207"/>
                  </a:lnTo>
                  <a:lnTo>
                    <a:pt x="308516" y="627551"/>
                  </a:lnTo>
                  <a:lnTo>
                    <a:pt x="313269" y="641727"/>
                  </a:lnTo>
                  <a:lnTo>
                    <a:pt x="317648" y="655314"/>
                  </a:lnTo>
                  <a:lnTo>
                    <a:pt x="321589" y="668709"/>
                  </a:lnTo>
                  <a:lnTo>
                    <a:pt x="324865" y="682908"/>
                  </a:lnTo>
                  <a:lnTo>
                    <a:pt x="327398" y="698417"/>
                  </a:lnTo>
                  <a:lnTo>
                    <a:pt x="329099" y="714935"/>
                  </a:lnTo>
                  <a:lnTo>
                    <a:pt x="329792" y="731649"/>
                  </a:lnTo>
                  <a:lnTo>
                    <a:pt x="329474" y="748039"/>
                  </a:lnTo>
                  <a:lnTo>
                    <a:pt x="328124" y="763773"/>
                  </a:lnTo>
                  <a:lnTo>
                    <a:pt x="325623" y="778559"/>
                  </a:lnTo>
                  <a:lnTo>
                    <a:pt x="322006" y="792345"/>
                  </a:lnTo>
                  <a:lnTo>
                    <a:pt x="317120" y="805091"/>
                  </a:lnTo>
                  <a:lnTo>
                    <a:pt x="310559" y="816674"/>
                  </a:lnTo>
                  <a:lnTo>
                    <a:pt x="302259" y="827134"/>
                  </a:lnTo>
                  <a:lnTo>
                    <a:pt x="292601" y="836483"/>
                  </a:lnTo>
                  <a:lnTo>
                    <a:pt x="282209" y="844626"/>
                  </a:lnTo>
                  <a:lnTo>
                    <a:pt x="271514" y="851620"/>
                  </a:lnTo>
                  <a:lnTo>
                    <a:pt x="260572" y="857487"/>
                  </a:lnTo>
                  <a:lnTo>
                    <a:pt x="249168" y="862139"/>
                  </a:lnTo>
                  <a:lnTo>
                    <a:pt x="237197" y="865639"/>
                  </a:lnTo>
                  <a:lnTo>
                    <a:pt x="224530" y="868178"/>
                  </a:lnTo>
                  <a:lnTo>
                    <a:pt x="210955" y="869974"/>
                  </a:lnTo>
                  <a:lnTo>
                    <a:pt x="196451" y="871217"/>
                  </a:lnTo>
                  <a:lnTo>
                    <a:pt x="181302" y="871901"/>
                  </a:lnTo>
                  <a:lnTo>
                    <a:pt x="165986" y="871837"/>
                  </a:lnTo>
                  <a:lnTo>
                    <a:pt x="150798" y="870983"/>
                  </a:lnTo>
                  <a:lnTo>
                    <a:pt x="135837" y="869597"/>
                  </a:lnTo>
                  <a:lnTo>
                    <a:pt x="121106" y="868128"/>
                  </a:lnTo>
                  <a:lnTo>
                    <a:pt x="106572" y="866841"/>
                  </a:lnTo>
                  <a:lnTo>
                    <a:pt x="92354" y="865656"/>
                  </a:lnTo>
                  <a:lnTo>
                    <a:pt x="78719" y="864253"/>
                  </a:lnTo>
                  <a:lnTo>
                    <a:pt x="65776" y="862458"/>
                  </a:lnTo>
                  <a:lnTo>
                    <a:pt x="53725" y="860213"/>
                  </a:lnTo>
                  <a:lnTo>
                    <a:pt x="41661" y="857179"/>
                  </a:lnTo>
                  <a:lnTo>
                    <a:pt x="27406" y="851970"/>
                  </a:lnTo>
                  <a:lnTo>
                    <a:pt x="7186" y="8422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482093" y="3335494"/>
              <a:ext cx="126343" cy="221099"/>
            </a:xfrm>
            <a:custGeom>
              <a:avLst/>
              <a:gdLst/>
              <a:ahLst/>
              <a:cxnLst/>
              <a:rect l="0" t="0" r="0" b="0"/>
              <a:pathLst>
                <a:path w="126343" h="221099">
                  <a:moveTo>
                    <a:pt x="0" y="0"/>
                  </a:moveTo>
                  <a:lnTo>
                    <a:pt x="2934" y="8935"/>
                  </a:lnTo>
                  <a:lnTo>
                    <a:pt x="5716" y="18562"/>
                  </a:lnTo>
                  <a:lnTo>
                    <a:pt x="8620" y="29849"/>
                  </a:lnTo>
                  <a:lnTo>
                    <a:pt x="11833" y="42517"/>
                  </a:lnTo>
                  <a:lnTo>
                    <a:pt x="15646" y="55996"/>
                  </a:lnTo>
                  <a:lnTo>
                    <a:pt x="20164" y="69859"/>
                  </a:lnTo>
                  <a:lnTo>
                    <a:pt x="25327" y="83549"/>
                  </a:lnTo>
                  <a:lnTo>
                    <a:pt x="31015" y="96344"/>
                  </a:lnTo>
                  <a:lnTo>
                    <a:pt x="37100" y="107948"/>
                  </a:lnTo>
                  <a:lnTo>
                    <a:pt x="43473" y="118737"/>
                  </a:lnTo>
                  <a:lnTo>
                    <a:pt x="50050" y="129522"/>
                  </a:lnTo>
                  <a:lnTo>
                    <a:pt x="56769" y="140778"/>
                  </a:lnTo>
                  <a:lnTo>
                    <a:pt x="63585" y="152307"/>
                  </a:lnTo>
                  <a:lnTo>
                    <a:pt x="70467" y="163449"/>
                  </a:lnTo>
                  <a:lnTo>
                    <a:pt x="77394" y="173832"/>
                  </a:lnTo>
                  <a:lnTo>
                    <a:pt x="84434" y="183303"/>
                  </a:lnTo>
                  <a:lnTo>
                    <a:pt x="92639" y="192808"/>
                  </a:lnTo>
                  <a:lnTo>
                    <a:pt x="104965" y="204296"/>
                  </a:lnTo>
                  <a:lnTo>
                    <a:pt x="126342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71564" y="3251265"/>
              <a:ext cx="284271" cy="873867"/>
            </a:xfrm>
            <a:custGeom>
              <a:avLst/>
              <a:gdLst/>
              <a:ahLst/>
              <a:cxnLst/>
              <a:rect l="0" t="0" r="0" b="0"/>
              <a:pathLst>
                <a:path w="284271" h="873867">
                  <a:moveTo>
                    <a:pt x="284270" y="0"/>
                  </a:moveTo>
                  <a:lnTo>
                    <a:pt x="278470" y="8869"/>
                  </a:lnTo>
                  <a:lnTo>
                    <a:pt x="273545" y="17855"/>
                  </a:lnTo>
                  <a:lnTo>
                    <a:pt x="269034" y="27855"/>
                  </a:lnTo>
                  <a:lnTo>
                    <a:pt x="264467" y="39009"/>
                  </a:lnTo>
                  <a:lnTo>
                    <a:pt x="259157" y="51469"/>
                  </a:lnTo>
                  <a:lnTo>
                    <a:pt x="252798" y="65176"/>
                  </a:lnTo>
                  <a:lnTo>
                    <a:pt x="245740" y="79766"/>
                  </a:lnTo>
                  <a:lnTo>
                    <a:pt x="238768" y="94695"/>
                  </a:lnTo>
                  <a:lnTo>
                    <a:pt x="232340" y="109615"/>
                  </a:lnTo>
                  <a:lnTo>
                    <a:pt x="226569" y="124224"/>
                  </a:lnTo>
                  <a:lnTo>
                    <a:pt x="221393" y="138185"/>
                  </a:lnTo>
                  <a:lnTo>
                    <a:pt x="216688" y="151399"/>
                  </a:lnTo>
                  <a:lnTo>
                    <a:pt x="212173" y="164255"/>
                  </a:lnTo>
                  <a:lnTo>
                    <a:pt x="207441" y="177502"/>
                  </a:lnTo>
                  <a:lnTo>
                    <a:pt x="202285" y="191529"/>
                  </a:lnTo>
                  <a:lnTo>
                    <a:pt x="196684" y="206224"/>
                  </a:lnTo>
                  <a:lnTo>
                    <a:pt x="190698" y="221169"/>
                  </a:lnTo>
                  <a:lnTo>
                    <a:pt x="184411" y="236081"/>
                  </a:lnTo>
                  <a:lnTo>
                    <a:pt x="177902" y="251010"/>
                  </a:lnTo>
                  <a:lnTo>
                    <a:pt x="171233" y="266245"/>
                  </a:lnTo>
                  <a:lnTo>
                    <a:pt x="164458" y="281936"/>
                  </a:lnTo>
                  <a:lnTo>
                    <a:pt x="157774" y="298084"/>
                  </a:lnTo>
                  <a:lnTo>
                    <a:pt x="151512" y="314616"/>
                  </a:lnTo>
                  <a:lnTo>
                    <a:pt x="145816" y="331447"/>
                  </a:lnTo>
                  <a:lnTo>
                    <a:pt x="140499" y="348496"/>
                  </a:lnTo>
                  <a:lnTo>
                    <a:pt x="135161" y="365701"/>
                  </a:lnTo>
                  <a:lnTo>
                    <a:pt x="129566" y="383016"/>
                  </a:lnTo>
                  <a:lnTo>
                    <a:pt x="123655" y="400406"/>
                  </a:lnTo>
                  <a:lnTo>
                    <a:pt x="117454" y="417847"/>
                  </a:lnTo>
                  <a:lnTo>
                    <a:pt x="111024" y="435327"/>
                  </a:lnTo>
                  <a:lnTo>
                    <a:pt x="104587" y="453000"/>
                  </a:lnTo>
                  <a:lnTo>
                    <a:pt x="98499" y="471163"/>
                  </a:lnTo>
                  <a:lnTo>
                    <a:pt x="92927" y="489938"/>
                  </a:lnTo>
                  <a:lnTo>
                    <a:pt x="87864" y="509124"/>
                  </a:lnTo>
                  <a:lnTo>
                    <a:pt x="83230" y="528310"/>
                  </a:lnTo>
                  <a:lnTo>
                    <a:pt x="78922" y="547250"/>
                  </a:lnTo>
                  <a:lnTo>
                    <a:pt x="74689" y="565713"/>
                  </a:lnTo>
                  <a:lnTo>
                    <a:pt x="70153" y="583417"/>
                  </a:lnTo>
                  <a:lnTo>
                    <a:pt x="65137" y="600292"/>
                  </a:lnTo>
                  <a:lnTo>
                    <a:pt x="59800" y="616590"/>
                  </a:lnTo>
                  <a:lnTo>
                    <a:pt x="54525" y="632768"/>
                  </a:lnTo>
                  <a:lnTo>
                    <a:pt x="49534" y="649099"/>
                  </a:lnTo>
                  <a:lnTo>
                    <a:pt x="44879" y="665511"/>
                  </a:lnTo>
                  <a:lnTo>
                    <a:pt x="40526" y="681689"/>
                  </a:lnTo>
                  <a:lnTo>
                    <a:pt x="36415" y="697464"/>
                  </a:lnTo>
                  <a:lnTo>
                    <a:pt x="32484" y="712820"/>
                  </a:lnTo>
                  <a:lnTo>
                    <a:pt x="28685" y="727818"/>
                  </a:lnTo>
                  <a:lnTo>
                    <a:pt x="24977" y="742541"/>
                  </a:lnTo>
                  <a:lnTo>
                    <a:pt x="21333" y="757225"/>
                  </a:lnTo>
                  <a:lnTo>
                    <a:pt x="17733" y="772237"/>
                  </a:lnTo>
                  <a:lnTo>
                    <a:pt x="14167" y="787736"/>
                  </a:lnTo>
                  <a:lnTo>
                    <a:pt x="10777" y="803347"/>
                  </a:lnTo>
                  <a:lnTo>
                    <a:pt x="7520" y="819994"/>
                  </a:lnTo>
                  <a:lnTo>
                    <a:pt x="4110" y="841378"/>
                  </a:lnTo>
                  <a:lnTo>
                    <a:pt x="0" y="8738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240145" y="2882768"/>
              <a:ext cx="525184" cy="576373"/>
            </a:xfrm>
            <a:custGeom>
              <a:avLst/>
              <a:gdLst/>
              <a:ahLst/>
              <a:cxnLst/>
              <a:rect l="0" t="0" r="0" b="0"/>
              <a:pathLst>
                <a:path w="525184" h="576373">
                  <a:moveTo>
                    <a:pt x="0" y="0"/>
                  </a:moveTo>
                  <a:lnTo>
                    <a:pt x="2800" y="8868"/>
                  </a:lnTo>
                  <a:lnTo>
                    <a:pt x="4301" y="17855"/>
                  </a:lnTo>
                  <a:lnTo>
                    <a:pt x="4612" y="27860"/>
                  </a:lnTo>
                  <a:lnTo>
                    <a:pt x="4106" y="39186"/>
                  </a:lnTo>
                  <a:lnTo>
                    <a:pt x="3286" y="52294"/>
                  </a:lnTo>
                  <a:lnTo>
                    <a:pt x="2471" y="67263"/>
                  </a:lnTo>
                  <a:lnTo>
                    <a:pt x="1787" y="84025"/>
                  </a:lnTo>
                  <a:lnTo>
                    <a:pt x="1261" y="102547"/>
                  </a:lnTo>
                  <a:lnTo>
                    <a:pt x="875" y="122635"/>
                  </a:lnTo>
                  <a:lnTo>
                    <a:pt x="600" y="143985"/>
                  </a:lnTo>
                  <a:lnTo>
                    <a:pt x="408" y="166292"/>
                  </a:lnTo>
                  <a:lnTo>
                    <a:pt x="281" y="189296"/>
                  </a:lnTo>
                  <a:lnTo>
                    <a:pt x="363" y="212792"/>
                  </a:lnTo>
                  <a:lnTo>
                    <a:pt x="950" y="236631"/>
                  </a:lnTo>
                  <a:lnTo>
                    <a:pt x="2158" y="260702"/>
                  </a:lnTo>
                  <a:lnTo>
                    <a:pt x="3783" y="284764"/>
                  </a:lnTo>
                  <a:lnTo>
                    <a:pt x="5412" y="308460"/>
                  </a:lnTo>
                  <a:lnTo>
                    <a:pt x="6807" y="331610"/>
                  </a:lnTo>
                  <a:lnTo>
                    <a:pt x="8064" y="353733"/>
                  </a:lnTo>
                  <a:lnTo>
                    <a:pt x="9515" y="373992"/>
                  </a:lnTo>
                  <a:lnTo>
                    <a:pt x="11348" y="392093"/>
                  </a:lnTo>
                  <a:lnTo>
                    <a:pt x="13749" y="408062"/>
                  </a:lnTo>
                  <a:lnTo>
                    <a:pt x="16971" y="421966"/>
                  </a:lnTo>
                  <a:lnTo>
                    <a:pt x="21066" y="434069"/>
                  </a:lnTo>
                  <a:lnTo>
                    <a:pt x="25766" y="444895"/>
                  </a:lnTo>
                  <a:lnTo>
                    <a:pt x="30606" y="455110"/>
                  </a:lnTo>
                  <a:lnTo>
                    <a:pt x="35306" y="465143"/>
                  </a:lnTo>
                  <a:lnTo>
                    <a:pt x="39935" y="475191"/>
                  </a:lnTo>
                  <a:lnTo>
                    <a:pt x="44801" y="485324"/>
                  </a:lnTo>
                  <a:lnTo>
                    <a:pt x="50080" y="495547"/>
                  </a:lnTo>
                  <a:lnTo>
                    <a:pt x="55947" y="505683"/>
                  </a:lnTo>
                  <a:lnTo>
                    <a:pt x="62651" y="515408"/>
                  </a:lnTo>
                  <a:lnTo>
                    <a:pt x="70241" y="524557"/>
                  </a:lnTo>
                  <a:lnTo>
                    <a:pt x="78611" y="532494"/>
                  </a:lnTo>
                  <a:lnTo>
                    <a:pt x="87600" y="538082"/>
                  </a:lnTo>
                  <a:lnTo>
                    <a:pt x="97052" y="540908"/>
                  </a:lnTo>
                  <a:lnTo>
                    <a:pt x="106839" y="541193"/>
                  </a:lnTo>
                  <a:lnTo>
                    <a:pt x="116861" y="539415"/>
                  </a:lnTo>
                  <a:lnTo>
                    <a:pt x="127042" y="536066"/>
                  </a:lnTo>
                  <a:lnTo>
                    <a:pt x="137165" y="531245"/>
                  </a:lnTo>
                  <a:lnTo>
                    <a:pt x="146890" y="524670"/>
                  </a:lnTo>
                  <a:lnTo>
                    <a:pt x="156055" y="516323"/>
                  </a:lnTo>
                  <a:lnTo>
                    <a:pt x="164515" y="506280"/>
                  </a:lnTo>
                  <a:lnTo>
                    <a:pt x="172052" y="494557"/>
                  </a:lnTo>
                  <a:lnTo>
                    <a:pt x="178649" y="481339"/>
                  </a:lnTo>
                  <a:lnTo>
                    <a:pt x="184759" y="467074"/>
                  </a:lnTo>
                  <a:lnTo>
                    <a:pt x="191169" y="452359"/>
                  </a:lnTo>
                  <a:lnTo>
                    <a:pt x="198295" y="437578"/>
                  </a:lnTo>
                  <a:lnTo>
                    <a:pt x="205881" y="422892"/>
                  </a:lnTo>
                  <a:lnTo>
                    <a:pt x="213213" y="408345"/>
                  </a:lnTo>
                  <a:lnTo>
                    <a:pt x="219881" y="393930"/>
                  </a:lnTo>
                  <a:lnTo>
                    <a:pt x="225644" y="379622"/>
                  </a:lnTo>
                  <a:lnTo>
                    <a:pt x="230283" y="365394"/>
                  </a:lnTo>
                  <a:lnTo>
                    <a:pt x="233830" y="351290"/>
                  </a:lnTo>
                  <a:lnTo>
                    <a:pt x="237348" y="339595"/>
                  </a:lnTo>
                  <a:lnTo>
                    <a:pt x="241435" y="333932"/>
                  </a:lnTo>
                  <a:lnTo>
                    <a:pt x="244872" y="334485"/>
                  </a:lnTo>
                  <a:lnTo>
                    <a:pt x="247373" y="339665"/>
                  </a:lnTo>
                  <a:lnTo>
                    <a:pt x="249104" y="348105"/>
                  </a:lnTo>
                  <a:lnTo>
                    <a:pt x="250280" y="359028"/>
                  </a:lnTo>
                  <a:lnTo>
                    <a:pt x="251078" y="371846"/>
                  </a:lnTo>
                  <a:lnTo>
                    <a:pt x="251784" y="385745"/>
                  </a:lnTo>
                  <a:lnTo>
                    <a:pt x="252790" y="399715"/>
                  </a:lnTo>
                  <a:lnTo>
                    <a:pt x="254282" y="413206"/>
                  </a:lnTo>
                  <a:lnTo>
                    <a:pt x="256267" y="426388"/>
                  </a:lnTo>
                  <a:lnTo>
                    <a:pt x="258670" y="439924"/>
                  </a:lnTo>
                  <a:lnTo>
                    <a:pt x="261402" y="454170"/>
                  </a:lnTo>
                  <a:lnTo>
                    <a:pt x="264541" y="468690"/>
                  </a:lnTo>
                  <a:lnTo>
                    <a:pt x="268326" y="482461"/>
                  </a:lnTo>
                  <a:lnTo>
                    <a:pt x="272834" y="494952"/>
                  </a:lnTo>
                  <a:lnTo>
                    <a:pt x="277997" y="506289"/>
                  </a:lnTo>
                  <a:lnTo>
                    <a:pt x="283687" y="516971"/>
                  </a:lnTo>
                  <a:lnTo>
                    <a:pt x="289784" y="527374"/>
                  </a:lnTo>
                  <a:lnTo>
                    <a:pt x="296505" y="537530"/>
                  </a:lnTo>
                  <a:lnTo>
                    <a:pt x="304380" y="547218"/>
                  </a:lnTo>
                  <a:lnTo>
                    <a:pt x="313607" y="556322"/>
                  </a:lnTo>
                  <a:lnTo>
                    <a:pt x="324075" y="564385"/>
                  </a:lnTo>
                  <a:lnTo>
                    <a:pt x="335551" y="570585"/>
                  </a:lnTo>
                  <a:lnTo>
                    <a:pt x="347786" y="574627"/>
                  </a:lnTo>
                  <a:lnTo>
                    <a:pt x="360408" y="576372"/>
                  </a:lnTo>
                  <a:lnTo>
                    <a:pt x="372947" y="575580"/>
                  </a:lnTo>
                  <a:lnTo>
                    <a:pt x="385149" y="572385"/>
                  </a:lnTo>
                  <a:lnTo>
                    <a:pt x="396798" y="567343"/>
                  </a:lnTo>
                  <a:lnTo>
                    <a:pt x="407628" y="561221"/>
                  </a:lnTo>
                  <a:lnTo>
                    <a:pt x="417580" y="554543"/>
                  </a:lnTo>
                  <a:lnTo>
                    <a:pt x="426756" y="547114"/>
                  </a:lnTo>
                  <a:lnTo>
                    <a:pt x="435314" y="538159"/>
                  </a:lnTo>
                  <a:lnTo>
                    <a:pt x="443404" y="527358"/>
                  </a:lnTo>
                  <a:lnTo>
                    <a:pt x="450992" y="515002"/>
                  </a:lnTo>
                  <a:lnTo>
                    <a:pt x="457869" y="501712"/>
                  </a:lnTo>
                  <a:lnTo>
                    <a:pt x="463979" y="487958"/>
                  </a:lnTo>
                  <a:lnTo>
                    <a:pt x="469404" y="474165"/>
                  </a:lnTo>
                  <a:lnTo>
                    <a:pt x="474283" y="460765"/>
                  </a:lnTo>
                  <a:lnTo>
                    <a:pt x="478756" y="447943"/>
                  </a:lnTo>
                  <a:lnTo>
                    <a:pt x="483099" y="435692"/>
                  </a:lnTo>
                  <a:lnTo>
                    <a:pt x="487710" y="423918"/>
                  </a:lnTo>
                  <a:lnTo>
                    <a:pt x="492770" y="412506"/>
                  </a:lnTo>
                  <a:lnTo>
                    <a:pt x="497967" y="401195"/>
                  </a:lnTo>
                  <a:lnTo>
                    <a:pt x="502615" y="389599"/>
                  </a:lnTo>
                  <a:lnTo>
                    <a:pt x="506373" y="377533"/>
                  </a:lnTo>
                  <a:lnTo>
                    <a:pt x="509385" y="364986"/>
                  </a:lnTo>
                  <a:lnTo>
                    <a:pt x="512096" y="352032"/>
                  </a:lnTo>
                  <a:lnTo>
                    <a:pt x="514805" y="338760"/>
                  </a:lnTo>
                  <a:lnTo>
                    <a:pt x="517472" y="325254"/>
                  </a:lnTo>
                  <a:lnTo>
                    <a:pt x="519817" y="311582"/>
                  </a:lnTo>
                  <a:lnTo>
                    <a:pt x="521695" y="297780"/>
                  </a:lnTo>
                  <a:lnTo>
                    <a:pt x="523109" y="283392"/>
                  </a:lnTo>
                  <a:lnTo>
                    <a:pt x="524134" y="267523"/>
                  </a:lnTo>
                  <a:lnTo>
                    <a:pt x="524854" y="249806"/>
                  </a:lnTo>
                  <a:lnTo>
                    <a:pt x="525183" y="230516"/>
                  </a:lnTo>
                  <a:lnTo>
                    <a:pt x="524880" y="210271"/>
                  </a:lnTo>
                  <a:lnTo>
                    <a:pt x="523866" y="189541"/>
                  </a:lnTo>
                  <a:lnTo>
                    <a:pt x="522373" y="168589"/>
                  </a:lnTo>
                  <a:lnTo>
                    <a:pt x="520832" y="147544"/>
                  </a:lnTo>
                  <a:lnTo>
                    <a:pt x="519496" y="126485"/>
                  </a:lnTo>
                  <a:lnTo>
                    <a:pt x="518248" y="105961"/>
                  </a:lnTo>
                  <a:lnTo>
                    <a:pt x="516456" y="84780"/>
                  </a:lnTo>
                  <a:lnTo>
                    <a:pt x="512849" y="58846"/>
                  </a:lnTo>
                  <a:lnTo>
                    <a:pt x="505368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850798" y="2840654"/>
              <a:ext cx="273741" cy="579068"/>
            </a:xfrm>
            <a:custGeom>
              <a:avLst/>
              <a:gdLst/>
              <a:ahLst/>
              <a:cxnLst/>
              <a:rect l="0" t="0" r="0" b="0"/>
              <a:pathLst>
                <a:path w="273741" h="579068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70"/>
                  </a:lnTo>
                  <a:lnTo>
                    <a:pt x="3864" y="50664"/>
                  </a:lnTo>
                  <a:lnTo>
                    <a:pt x="6180" y="66289"/>
                  </a:lnTo>
                  <a:lnTo>
                    <a:pt x="8846" y="83269"/>
                  </a:lnTo>
                  <a:lnTo>
                    <a:pt x="11770" y="101543"/>
                  </a:lnTo>
                  <a:lnTo>
                    <a:pt x="14877" y="121161"/>
                  </a:lnTo>
                  <a:lnTo>
                    <a:pt x="18112" y="142007"/>
                  </a:lnTo>
                  <a:lnTo>
                    <a:pt x="21436" y="163375"/>
                  </a:lnTo>
                  <a:lnTo>
                    <a:pt x="24820" y="184105"/>
                  </a:lnTo>
                  <a:lnTo>
                    <a:pt x="28241" y="203600"/>
                  </a:lnTo>
                  <a:lnTo>
                    <a:pt x="31521" y="221789"/>
                  </a:lnTo>
                  <a:lnTo>
                    <a:pt x="34345" y="238853"/>
                  </a:lnTo>
                  <a:lnTo>
                    <a:pt x="36580" y="255037"/>
                  </a:lnTo>
                  <a:lnTo>
                    <a:pt x="38421" y="270568"/>
                  </a:lnTo>
                  <a:lnTo>
                    <a:pt x="40271" y="285634"/>
                  </a:lnTo>
                  <a:lnTo>
                    <a:pt x="42365" y="300372"/>
                  </a:lnTo>
                  <a:lnTo>
                    <a:pt x="44604" y="314884"/>
                  </a:lnTo>
                  <a:lnTo>
                    <a:pt x="46654" y="329242"/>
                  </a:lnTo>
                  <a:lnTo>
                    <a:pt x="48334" y="343490"/>
                  </a:lnTo>
                  <a:lnTo>
                    <a:pt x="49784" y="357500"/>
                  </a:lnTo>
                  <a:lnTo>
                    <a:pt x="51365" y="370987"/>
                  </a:lnTo>
                  <a:lnTo>
                    <a:pt x="53275" y="383854"/>
                  </a:lnTo>
                  <a:lnTo>
                    <a:pt x="55389" y="396801"/>
                  </a:lnTo>
                  <a:lnTo>
                    <a:pt x="57355" y="411165"/>
                  </a:lnTo>
                  <a:lnTo>
                    <a:pt x="58983" y="427570"/>
                  </a:lnTo>
                  <a:lnTo>
                    <a:pt x="60568" y="445659"/>
                  </a:lnTo>
                  <a:lnTo>
                    <a:pt x="62772" y="464490"/>
                  </a:lnTo>
                  <a:lnTo>
                    <a:pt x="65914" y="483413"/>
                  </a:lnTo>
                  <a:lnTo>
                    <a:pt x="69668" y="501981"/>
                  </a:lnTo>
                  <a:lnTo>
                    <a:pt x="73274" y="519814"/>
                  </a:lnTo>
                  <a:lnTo>
                    <a:pt x="76286" y="536768"/>
                  </a:lnTo>
                  <a:lnTo>
                    <a:pt x="78428" y="551738"/>
                  </a:lnTo>
                  <a:lnTo>
                    <a:pt x="79023" y="561439"/>
                  </a:lnTo>
                  <a:lnTo>
                    <a:pt x="78114" y="563966"/>
                  </a:lnTo>
                  <a:lnTo>
                    <a:pt x="76942" y="560960"/>
                  </a:lnTo>
                  <a:lnTo>
                    <a:pt x="75976" y="554213"/>
                  </a:lnTo>
                  <a:lnTo>
                    <a:pt x="75266" y="544996"/>
                  </a:lnTo>
                  <a:lnTo>
                    <a:pt x="74766" y="534150"/>
                  </a:lnTo>
                  <a:lnTo>
                    <a:pt x="74421" y="522227"/>
                  </a:lnTo>
                  <a:lnTo>
                    <a:pt x="74185" y="509594"/>
                  </a:lnTo>
                  <a:lnTo>
                    <a:pt x="74026" y="496490"/>
                  </a:lnTo>
                  <a:lnTo>
                    <a:pt x="73918" y="483073"/>
                  </a:lnTo>
                  <a:lnTo>
                    <a:pt x="73845" y="469448"/>
                  </a:lnTo>
                  <a:lnTo>
                    <a:pt x="73807" y="455690"/>
                  </a:lnTo>
                  <a:lnTo>
                    <a:pt x="74119" y="442008"/>
                  </a:lnTo>
                  <a:lnTo>
                    <a:pt x="75394" y="428741"/>
                  </a:lnTo>
                  <a:lnTo>
                    <a:pt x="77886" y="416037"/>
                  </a:lnTo>
                  <a:lnTo>
                    <a:pt x="81528" y="403879"/>
                  </a:lnTo>
                  <a:lnTo>
                    <a:pt x="86114" y="392174"/>
                  </a:lnTo>
                  <a:lnTo>
                    <a:pt x="91427" y="380825"/>
                  </a:lnTo>
                  <a:lnTo>
                    <a:pt x="97433" y="370067"/>
                  </a:lnTo>
                  <a:lnTo>
                    <a:pt x="104288" y="360441"/>
                  </a:lnTo>
                  <a:lnTo>
                    <a:pt x="112008" y="352160"/>
                  </a:lnTo>
                  <a:lnTo>
                    <a:pt x="120480" y="345446"/>
                  </a:lnTo>
                  <a:lnTo>
                    <a:pt x="129543" y="340685"/>
                  </a:lnTo>
                  <a:lnTo>
                    <a:pt x="139044" y="337898"/>
                  </a:lnTo>
                  <a:lnTo>
                    <a:pt x="148696" y="336975"/>
                  </a:lnTo>
                  <a:lnTo>
                    <a:pt x="158095" y="337860"/>
                  </a:lnTo>
                  <a:lnTo>
                    <a:pt x="167045" y="340344"/>
                  </a:lnTo>
                  <a:lnTo>
                    <a:pt x="175528" y="344281"/>
                  </a:lnTo>
                  <a:lnTo>
                    <a:pt x="183611" y="349663"/>
                  </a:lnTo>
                  <a:lnTo>
                    <a:pt x="191385" y="356360"/>
                  </a:lnTo>
                  <a:lnTo>
                    <a:pt x="198929" y="364296"/>
                  </a:lnTo>
                  <a:lnTo>
                    <a:pt x="206308" y="373525"/>
                  </a:lnTo>
                  <a:lnTo>
                    <a:pt x="213563" y="383956"/>
                  </a:lnTo>
                  <a:lnTo>
                    <a:pt x="220403" y="395384"/>
                  </a:lnTo>
                  <a:lnTo>
                    <a:pt x="226237" y="407580"/>
                  </a:lnTo>
                  <a:lnTo>
                    <a:pt x="230829" y="420339"/>
                  </a:lnTo>
                  <a:lnTo>
                    <a:pt x="234421" y="433498"/>
                  </a:lnTo>
                  <a:lnTo>
                    <a:pt x="237530" y="446938"/>
                  </a:lnTo>
                  <a:lnTo>
                    <a:pt x="240512" y="460567"/>
                  </a:lnTo>
                  <a:lnTo>
                    <a:pt x="243535" y="474159"/>
                  </a:lnTo>
                  <a:lnTo>
                    <a:pt x="246653" y="487366"/>
                  </a:lnTo>
                  <a:lnTo>
                    <a:pt x="249866" y="500028"/>
                  </a:lnTo>
                  <a:lnTo>
                    <a:pt x="253161" y="512158"/>
                  </a:lnTo>
                  <a:lnTo>
                    <a:pt x="256519" y="523844"/>
                  </a:lnTo>
                  <a:lnTo>
                    <a:pt x="259919" y="535175"/>
                  </a:lnTo>
                  <a:lnTo>
                    <a:pt x="263197" y="545790"/>
                  </a:lnTo>
                  <a:lnTo>
                    <a:pt x="266365" y="555916"/>
                  </a:lnTo>
                  <a:lnTo>
                    <a:pt x="269702" y="566445"/>
                  </a:lnTo>
                  <a:lnTo>
                    <a:pt x="27374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159913" y="3124923"/>
              <a:ext cx="198799" cy="349584"/>
            </a:xfrm>
            <a:custGeom>
              <a:avLst/>
              <a:gdLst/>
              <a:ahLst/>
              <a:cxnLst/>
              <a:rect l="0" t="0" r="0" b="0"/>
              <a:pathLst>
                <a:path w="198799" h="349584">
                  <a:moveTo>
                    <a:pt x="122553" y="10529"/>
                  </a:moveTo>
                  <a:lnTo>
                    <a:pt x="113752" y="7729"/>
                  </a:lnTo>
                  <a:lnTo>
                    <a:pt x="105406" y="6228"/>
                  </a:lnTo>
                  <a:lnTo>
                    <a:pt x="96711" y="5930"/>
                  </a:lnTo>
                  <a:lnTo>
                    <a:pt x="87762" y="6955"/>
                  </a:lnTo>
                  <a:lnTo>
                    <a:pt x="78916" y="9719"/>
                  </a:lnTo>
                  <a:lnTo>
                    <a:pt x="70378" y="14300"/>
                  </a:lnTo>
                  <a:lnTo>
                    <a:pt x="62189" y="20633"/>
                  </a:lnTo>
                  <a:lnTo>
                    <a:pt x="54311" y="28697"/>
                  </a:lnTo>
                  <a:lnTo>
                    <a:pt x="46686" y="38309"/>
                  </a:lnTo>
                  <a:lnTo>
                    <a:pt x="39413" y="49337"/>
                  </a:lnTo>
                  <a:lnTo>
                    <a:pt x="32748" y="61787"/>
                  </a:lnTo>
                  <a:lnTo>
                    <a:pt x="26781" y="75526"/>
                  </a:lnTo>
                  <a:lnTo>
                    <a:pt x="21451" y="90157"/>
                  </a:lnTo>
                  <a:lnTo>
                    <a:pt x="16637" y="105123"/>
                  </a:lnTo>
                  <a:lnTo>
                    <a:pt x="12217" y="120081"/>
                  </a:lnTo>
                  <a:lnTo>
                    <a:pt x="8248" y="135057"/>
                  </a:lnTo>
                  <a:lnTo>
                    <a:pt x="4954" y="150330"/>
                  </a:lnTo>
                  <a:lnTo>
                    <a:pt x="2408" y="166048"/>
                  </a:lnTo>
                  <a:lnTo>
                    <a:pt x="698" y="182044"/>
                  </a:lnTo>
                  <a:lnTo>
                    <a:pt x="0" y="197944"/>
                  </a:lnTo>
                  <a:lnTo>
                    <a:pt x="310" y="213532"/>
                  </a:lnTo>
                  <a:lnTo>
                    <a:pt x="1484" y="228763"/>
                  </a:lnTo>
                  <a:lnTo>
                    <a:pt x="3335" y="243676"/>
                  </a:lnTo>
                  <a:lnTo>
                    <a:pt x="5697" y="258329"/>
                  </a:lnTo>
                  <a:lnTo>
                    <a:pt x="8757" y="272457"/>
                  </a:lnTo>
                  <a:lnTo>
                    <a:pt x="13021" y="285499"/>
                  </a:lnTo>
                  <a:lnTo>
                    <a:pt x="18669" y="297236"/>
                  </a:lnTo>
                  <a:lnTo>
                    <a:pt x="25582" y="307762"/>
                  </a:lnTo>
                  <a:lnTo>
                    <a:pt x="33517" y="317300"/>
                  </a:lnTo>
                  <a:lnTo>
                    <a:pt x="42232" y="326081"/>
                  </a:lnTo>
                  <a:lnTo>
                    <a:pt x="51676" y="333979"/>
                  </a:lnTo>
                  <a:lnTo>
                    <a:pt x="61992" y="340539"/>
                  </a:lnTo>
                  <a:lnTo>
                    <a:pt x="73180" y="345608"/>
                  </a:lnTo>
                  <a:lnTo>
                    <a:pt x="84794" y="348842"/>
                  </a:lnTo>
                  <a:lnTo>
                    <a:pt x="96056" y="349583"/>
                  </a:lnTo>
                  <a:lnTo>
                    <a:pt x="106560" y="347704"/>
                  </a:lnTo>
                  <a:lnTo>
                    <a:pt x="116409" y="343527"/>
                  </a:lnTo>
                  <a:lnTo>
                    <a:pt x="126018" y="337526"/>
                  </a:lnTo>
                  <a:lnTo>
                    <a:pt x="135659" y="330152"/>
                  </a:lnTo>
                  <a:lnTo>
                    <a:pt x="145118" y="321458"/>
                  </a:lnTo>
                  <a:lnTo>
                    <a:pt x="153798" y="311123"/>
                  </a:lnTo>
                  <a:lnTo>
                    <a:pt x="161417" y="299107"/>
                  </a:lnTo>
                  <a:lnTo>
                    <a:pt x="168008" y="285955"/>
                  </a:lnTo>
                  <a:lnTo>
                    <a:pt x="173745" y="272589"/>
                  </a:lnTo>
                  <a:lnTo>
                    <a:pt x="178825" y="259554"/>
                  </a:lnTo>
                  <a:lnTo>
                    <a:pt x="183423" y="246701"/>
                  </a:lnTo>
                  <a:lnTo>
                    <a:pt x="187679" y="233397"/>
                  </a:lnTo>
                  <a:lnTo>
                    <a:pt x="191688" y="219303"/>
                  </a:lnTo>
                  <a:lnTo>
                    <a:pt x="195195" y="204548"/>
                  </a:lnTo>
                  <a:lnTo>
                    <a:pt x="197640" y="189557"/>
                  </a:lnTo>
                  <a:lnTo>
                    <a:pt x="198798" y="174610"/>
                  </a:lnTo>
                  <a:lnTo>
                    <a:pt x="198762" y="159657"/>
                  </a:lnTo>
                  <a:lnTo>
                    <a:pt x="197748" y="144404"/>
                  </a:lnTo>
                  <a:lnTo>
                    <a:pt x="195992" y="128710"/>
                  </a:lnTo>
                  <a:lnTo>
                    <a:pt x="193696" y="112900"/>
                  </a:lnTo>
                  <a:lnTo>
                    <a:pt x="191017" y="97658"/>
                  </a:lnTo>
                  <a:lnTo>
                    <a:pt x="188068" y="83336"/>
                  </a:lnTo>
                  <a:lnTo>
                    <a:pt x="184767" y="70108"/>
                  </a:lnTo>
                  <a:lnTo>
                    <a:pt x="180867" y="58142"/>
                  </a:lnTo>
                  <a:lnTo>
                    <a:pt x="176272" y="47396"/>
                  </a:lnTo>
                  <a:lnTo>
                    <a:pt x="170880" y="37840"/>
                  </a:lnTo>
                  <a:lnTo>
                    <a:pt x="164503" y="29553"/>
                  </a:lnTo>
                  <a:lnTo>
                    <a:pt x="157145" y="22458"/>
                  </a:lnTo>
                  <a:lnTo>
                    <a:pt x="149212" y="16504"/>
                  </a:lnTo>
                  <a:lnTo>
                    <a:pt x="140531" y="11156"/>
                  </a:lnTo>
                  <a:lnTo>
                    <a:pt x="129223" y="5942"/>
                  </a:lnTo>
                  <a:lnTo>
                    <a:pt x="11202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387751" y="2766954"/>
              <a:ext cx="105286" cy="758053"/>
            </a:xfrm>
            <a:custGeom>
              <a:avLst/>
              <a:gdLst/>
              <a:ahLst/>
              <a:cxnLst/>
              <a:rect l="0" t="0" r="0" b="0"/>
              <a:pathLst>
                <a:path w="105286" h="758053">
                  <a:moveTo>
                    <a:pt x="0" y="0"/>
                  </a:moveTo>
                  <a:lnTo>
                    <a:pt x="67" y="14736"/>
                  </a:lnTo>
                  <a:lnTo>
                    <a:pt x="707" y="29287"/>
                  </a:lnTo>
                  <a:lnTo>
                    <a:pt x="1999" y="45078"/>
                  </a:lnTo>
                  <a:lnTo>
                    <a:pt x="3686" y="61966"/>
                  </a:lnTo>
                  <a:lnTo>
                    <a:pt x="5354" y="79459"/>
                  </a:lnTo>
                  <a:lnTo>
                    <a:pt x="6772" y="97188"/>
                  </a:lnTo>
                  <a:lnTo>
                    <a:pt x="8043" y="114804"/>
                  </a:lnTo>
                  <a:lnTo>
                    <a:pt x="9502" y="131922"/>
                  </a:lnTo>
                  <a:lnTo>
                    <a:pt x="11335" y="148401"/>
                  </a:lnTo>
                  <a:lnTo>
                    <a:pt x="13566" y="164600"/>
                  </a:lnTo>
                  <a:lnTo>
                    <a:pt x="16142" y="181243"/>
                  </a:lnTo>
                  <a:lnTo>
                    <a:pt x="18989" y="198704"/>
                  </a:lnTo>
                  <a:lnTo>
                    <a:pt x="22037" y="216857"/>
                  </a:lnTo>
                  <a:lnTo>
                    <a:pt x="25229" y="235277"/>
                  </a:lnTo>
                  <a:lnTo>
                    <a:pt x="28518" y="253675"/>
                  </a:lnTo>
                  <a:lnTo>
                    <a:pt x="31708" y="272098"/>
                  </a:lnTo>
                  <a:lnTo>
                    <a:pt x="34470" y="290832"/>
                  </a:lnTo>
                  <a:lnTo>
                    <a:pt x="36665" y="310022"/>
                  </a:lnTo>
                  <a:lnTo>
                    <a:pt x="38477" y="329502"/>
                  </a:lnTo>
                  <a:lnTo>
                    <a:pt x="40308" y="348892"/>
                  </a:lnTo>
                  <a:lnTo>
                    <a:pt x="42395" y="367981"/>
                  </a:lnTo>
                  <a:lnTo>
                    <a:pt x="44798" y="386886"/>
                  </a:lnTo>
                  <a:lnTo>
                    <a:pt x="47491" y="405951"/>
                  </a:lnTo>
                  <a:lnTo>
                    <a:pt x="50416" y="425368"/>
                  </a:lnTo>
                  <a:lnTo>
                    <a:pt x="53517" y="445001"/>
                  </a:lnTo>
                  <a:lnTo>
                    <a:pt x="56744" y="464495"/>
                  </a:lnTo>
                  <a:lnTo>
                    <a:pt x="60061" y="483649"/>
                  </a:lnTo>
                  <a:lnTo>
                    <a:pt x="63440" y="502428"/>
                  </a:lnTo>
                  <a:lnTo>
                    <a:pt x="66861" y="520876"/>
                  </a:lnTo>
                  <a:lnTo>
                    <a:pt x="70307" y="539060"/>
                  </a:lnTo>
                  <a:lnTo>
                    <a:pt x="73603" y="556882"/>
                  </a:lnTo>
                  <a:lnTo>
                    <a:pt x="76437" y="574089"/>
                  </a:lnTo>
                  <a:lnTo>
                    <a:pt x="78680" y="590593"/>
                  </a:lnTo>
                  <a:lnTo>
                    <a:pt x="80525" y="606457"/>
                  </a:lnTo>
                  <a:lnTo>
                    <a:pt x="82378" y="621805"/>
                  </a:lnTo>
                  <a:lnTo>
                    <a:pt x="84480" y="636760"/>
                  </a:lnTo>
                  <a:lnTo>
                    <a:pt x="86893" y="651433"/>
                  </a:lnTo>
                  <a:lnTo>
                    <a:pt x="89592" y="665905"/>
                  </a:lnTo>
                  <a:lnTo>
                    <a:pt x="92517" y="680229"/>
                  </a:lnTo>
                  <a:lnTo>
                    <a:pt x="95459" y="694227"/>
                  </a:lnTo>
                  <a:lnTo>
                    <a:pt x="98359" y="709086"/>
                  </a:lnTo>
                  <a:lnTo>
                    <a:pt x="101471" y="728348"/>
                  </a:lnTo>
                  <a:lnTo>
                    <a:pt x="105285" y="7580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537166" y="3101154"/>
              <a:ext cx="313840" cy="383842"/>
            </a:xfrm>
            <a:custGeom>
              <a:avLst/>
              <a:gdLst/>
              <a:ahLst/>
              <a:cxnLst/>
              <a:rect l="0" t="0" r="0" b="0"/>
              <a:pathLst>
                <a:path w="313840" h="383842">
                  <a:moveTo>
                    <a:pt x="19041" y="171168"/>
                  </a:moveTo>
                  <a:lnTo>
                    <a:pt x="24976" y="165368"/>
                  </a:lnTo>
                  <a:lnTo>
                    <a:pt x="31181" y="160444"/>
                  </a:lnTo>
                  <a:lnTo>
                    <a:pt x="38276" y="155937"/>
                  </a:lnTo>
                  <a:lnTo>
                    <a:pt x="46217" y="151543"/>
                  </a:lnTo>
                  <a:lnTo>
                    <a:pt x="54863" y="146881"/>
                  </a:lnTo>
                  <a:lnTo>
                    <a:pt x="64057" y="141771"/>
                  </a:lnTo>
                  <a:lnTo>
                    <a:pt x="73657" y="136366"/>
                  </a:lnTo>
                  <a:lnTo>
                    <a:pt x="83546" y="131042"/>
                  </a:lnTo>
                  <a:lnTo>
                    <a:pt x="93635" y="126013"/>
                  </a:lnTo>
                  <a:lnTo>
                    <a:pt x="103696" y="121161"/>
                  </a:lnTo>
                  <a:lnTo>
                    <a:pt x="113377" y="116144"/>
                  </a:lnTo>
                  <a:lnTo>
                    <a:pt x="122518" y="110769"/>
                  </a:lnTo>
                  <a:lnTo>
                    <a:pt x="131131" y="105006"/>
                  </a:lnTo>
                  <a:lnTo>
                    <a:pt x="139303" y="98905"/>
                  </a:lnTo>
                  <a:lnTo>
                    <a:pt x="147126" y="92529"/>
                  </a:lnTo>
                  <a:lnTo>
                    <a:pt x="154363" y="85619"/>
                  </a:lnTo>
                  <a:lnTo>
                    <a:pt x="160473" y="77616"/>
                  </a:lnTo>
                  <a:lnTo>
                    <a:pt x="165240" y="68308"/>
                  </a:lnTo>
                  <a:lnTo>
                    <a:pt x="168440" y="57956"/>
                  </a:lnTo>
                  <a:lnTo>
                    <a:pt x="169690" y="47090"/>
                  </a:lnTo>
                  <a:lnTo>
                    <a:pt x="168962" y="36091"/>
                  </a:lnTo>
                  <a:lnTo>
                    <a:pt x="166201" y="25624"/>
                  </a:lnTo>
                  <a:lnTo>
                    <a:pt x="161159" y="16667"/>
                  </a:lnTo>
                  <a:lnTo>
                    <a:pt x="153920" y="9620"/>
                  </a:lnTo>
                  <a:lnTo>
                    <a:pt x="144993" y="4535"/>
                  </a:lnTo>
                  <a:lnTo>
                    <a:pt x="135101" y="1399"/>
                  </a:lnTo>
                  <a:lnTo>
                    <a:pt x="124750" y="0"/>
                  </a:lnTo>
                  <a:lnTo>
                    <a:pt x="114210" y="328"/>
                  </a:lnTo>
                  <a:lnTo>
                    <a:pt x="103609" y="2659"/>
                  </a:lnTo>
                  <a:lnTo>
                    <a:pt x="93004" y="6963"/>
                  </a:lnTo>
                  <a:lnTo>
                    <a:pt x="82577" y="12953"/>
                  </a:lnTo>
                  <a:lnTo>
                    <a:pt x="72642" y="20259"/>
                  </a:lnTo>
                  <a:lnTo>
                    <a:pt x="63327" y="28547"/>
                  </a:lnTo>
                  <a:lnTo>
                    <a:pt x="54595" y="37704"/>
                  </a:lnTo>
                  <a:lnTo>
                    <a:pt x="46342" y="47828"/>
                  </a:lnTo>
                  <a:lnTo>
                    <a:pt x="38460" y="58900"/>
                  </a:lnTo>
                  <a:lnTo>
                    <a:pt x="31013" y="70945"/>
                  </a:lnTo>
                  <a:lnTo>
                    <a:pt x="24231" y="84095"/>
                  </a:lnTo>
                  <a:lnTo>
                    <a:pt x="18190" y="98315"/>
                  </a:lnTo>
                  <a:lnTo>
                    <a:pt x="12980" y="113442"/>
                  </a:lnTo>
                  <a:lnTo>
                    <a:pt x="8779" y="129274"/>
                  </a:lnTo>
                  <a:lnTo>
                    <a:pt x="5583" y="145627"/>
                  </a:lnTo>
                  <a:lnTo>
                    <a:pt x="3251" y="162354"/>
                  </a:lnTo>
                  <a:lnTo>
                    <a:pt x="1594" y="179342"/>
                  </a:lnTo>
                  <a:lnTo>
                    <a:pt x="449" y="196506"/>
                  </a:lnTo>
                  <a:lnTo>
                    <a:pt x="0" y="213625"/>
                  </a:lnTo>
                  <a:lnTo>
                    <a:pt x="755" y="230352"/>
                  </a:lnTo>
                  <a:lnTo>
                    <a:pt x="2894" y="246531"/>
                  </a:lnTo>
                  <a:lnTo>
                    <a:pt x="6297" y="262176"/>
                  </a:lnTo>
                  <a:lnTo>
                    <a:pt x="10724" y="277375"/>
                  </a:lnTo>
                  <a:lnTo>
                    <a:pt x="15929" y="292223"/>
                  </a:lnTo>
                  <a:lnTo>
                    <a:pt x="21863" y="306484"/>
                  </a:lnTo>
                  <a:lnTo>
                    <a:pt x="28670" y="319615"/>
                  </a:lnTo>
                  <a:lnTo>
                    <a:pt x="36358" y="331407"/>
                  </a:lnTo>
                  <a:lnTo>
                    <a:pt x="44807" y="341800"/>
                  </a:lnTo>
                  <a:lnTo>
                    <a:pt x="53857" y="350718"/>
                  </a:lnTo>
                  <a:lnTo>
                    <a:pt x="63358" y="358272"/>
                  </a:lnTo>
                  <a:lnTo>
                    <a:pt x="73349" y="364702"/>
                  </a:lnTo>
                  <a:lnTo>
                    <a:pt x="84040" y="370271"/>
                  </a:lnTo>
                  <a:lnTo>
                    <a:pt x="95493" y="375200"/>
                  </a:lnTo>
                  <a:lnTo>
                    <a:pt x="107625" y="379344"/>
                  </a:lnTo>
                  <a:lnTo>
                    <a:pt x="120301" y="382224"/>
                  </a:lnTo>
                  <a:lnTo>
                    <a:pt x="133390" y="383678"/>
                  </a:lnTo>
                  <a:lnTo>
                    <a:pt x="146943" y="383841"/>
                  </a:lnTo>
                  <a:lnTo>
                    <a:pt x="161179" y="382961"/>
                  </a:lnTo>
                  <a:lnTo>
                    <a:pt x="176160" y="381291"/>
                  </a:lnTo>
                  <a:lnTo>
                    <a:pt x="191644" y="378883"/>
                  </a:lnTo>
                  <a:lnTo>
                    <a:pt x="207192" y="375596"/>
                  </a:lnTo>
                  <a:lnTo>
                    <a:pt x="222535" y="371430"/>
                  </a:lnTo>
                  <a:lnTo>
                    <a:pt x="237430" y="366668"/>
                  </a:lnTo>
                  <a:lnTo>
                    <a:pt x="251586" y="361779"/>
                  </a:lnTo>
                  <a:lnTo>
                    <a:pt x="264907" y="357052"/>
                  </a:lnTo>
                  <a:lnTo>
                    <a:pt x="277028" y="352729"/>
                  </a:lnTo>
                  <a:lnTo>
                    <a:pt x="288410" y="348671"/>
                  </a:lnTo>
                  <a:lnTo>
                    <a:pt x="300054" y="344524"/>
                  </a:lnTo>
                  <a:lnTo>
                    <a:pt x="313839" y="3396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04306" y="2724841"/>
              <a:ext cx="412532" cy="758584"/>
            </a:xfrm>
            <a:custGeom>
              <a:avLst/>
              <a:gdLst/>
              <a:ahLst/>
              <a:cxnLst/>
              <a:rect l="0" t="0" r="0" b="0"/>
              <a:pathLst>
                <a:path w="412532" h="758584">
                  <a:moveTo>
                    <a:pt x="15196" y="758051"/>
                  </a:moveTo>
                  <a:lnTo>
                    <a:pt x="12330" y="749183"/>
                  </a:lnTo>
                  <a:lnTo>
                    <a:pt x="10188" y="740197"/>
                  </a:lnTo>
                  <a:lnTo>
                    <a:pt x="8585" y="730192"/>
                  </a:lnTo>
                  <a:lnTo>
                    <a:pt x="7404" y="718865"/>
                  </a:lnTo>
                  <a:lnTo>
                    <a:pt x="6555" y="705758"/>
                  </a:lnTo>
                  <a:lnTo>
                    <a:pt x="5958" y="690802"/>
                  </a:lnTo>
                  <a:lnTo>
                    <a:pt x="5544" y="674558"/>
                  </a:lnTo>
                  <a:lnTo>
                    <a:pt x="5260" y="657981"/>
                  </a:lnTo>
                  <a:lnTo>
                    <a:pt x="5062" y="641654"/>
                  </a:lnTo>
                  <a:lnTo>
                    <a:pt x="4758" y="625780"/>
                  </a:lnTo>
                  <a:lnTo>
                    <a:pt x="4021" y="610362"/>
                  </a:lnTo>
                  <a:lnTo>
                    <a:pt x="2718" y="595327"/>
                  </a:lnTo>
                  <a:lnTo>
                    <a:pt x="1198" y="580585"/>
                  </a:lnTo>
                  <a:lnTo>
                    <a:pt x="172" y="566060"/>
                  </a:lnTo>
                  <a:lnTo>
                    <a:pt x="0" y="551683"/>
                  </a:lnTo>
                  <a:lnTo>
                    <a:pt x="548" y="537244"/>
                  </a:lnTo>
                  <a:lnTo>
                    <a:pt x="1380" y="522404"/>
                  </a:lnTo>
                  <a:lnTo>
                    <a:pt x="2200" y="507014"/>
                  </a:lnTo>
                  <a:lnTo>
                    <a:pt x="2884" y="491253"/>
                  </a:lnTo>
                  <a:lnTo>
                    <a:pt x="3410" y="475520"/>
                  </a:lnTo>
                  <a:lnTo>
                    <a:pt x="3795" y="460043"/>
                  </a:lnTo>
                  <a:lnTo>
                    <a:pt x="4069" y="444719"/>
                  </a:lnTo>
                  <a:lnTo>
                    <a:pt x="4261" y="429211"/>
                  </a:lnTo>
                  <a:lnTo>
                    <a:pt x="4393" y="413336"/>
                  </a:lnTo>
                  <a:lnTo>
                    <a:pt x="4483" y="397234"/>
                  </a:lnTo>
                  <a:lnTo>
                    <a:pt x="4544" y="381265"/>
                  </a:lnTo>
                  <a:lnTo>
                    <a:pt x="4584" y="365625"/>
                  </a:lnTo>
                  <a:lnTo>
                    <a:pt x="4612" y="350190"/>
                  </a:lnTo>
                  <a:lnTo>
                    <a:pt x="4630" y="334607"/>
                  </a:lnTo>
                  <a:lnTo>
                    <a:pt x="4643" y="318682"/>
                  </a:lnTo>
                  <a:lnTo>
                    <a:pt x="4652" y="302547"/>
                  </a:lnTo>
                  <a:lnTo>
                    <a:pt x="4657" y="286554"/>
                  </a:lnTo>
                  <a:lnTo>
                    <a:pt x="4665" y="270909"/>
                  </a:lnTo>
                  <a:lnTo>
                    <a:pt x="4841" y="255809"/>
                  </a:lnTo>
                  <a:lnTo>
                    <a:pt x="5491" y="241516"/>
                  </a:lnTo>
                  <a:lnTo>
                    <a:pt x="6741" y="228079"/>
                  </a:lnTo>
                  <a:lnTo>
                    <a:pt x="8394" y="215073"/>
                  </a:lnTo>
                  <a:lnTo>
                    <a:pt x="10042" y="201726"/>
                  </a:lnTo>
                  <a:lnTo>
                    <a:pt x="11445" y="187632"/>
                  </a:lnTo>
                  <a:lnTo>
                    <a:pt x="12538" y="172891"/>
                  </a:lnTo>
                  <a:lnTo>
                    <a:pt x="13346" y="157917"/>
                  </a:lnTo>
                  <a:lnTo>
                    <a:pt x="13937" y="143019"/>
                  </a:lnTo>
                  <a:lnTo>
                    <a:pt x="14821" y="129416"/>
                  </a:lnTo>
                  <a:lnTo>
                    <a:pt x="17033" y="120837"/>
                  </a:lnTo>
                  <a:lnTo>
                    <a:pt x="20747" y="119787"/>
                  </a:lnTo>
                  <a:lnTo>
                    <a:pt x="25290" y="124616"/>
                  </a:lnTo>
                  <a:lnTo>
                    <a:pt x="30247" y="133362"/>
                  </a:lnTo>
                  <a:lnTo>
                    <a:pt x="35211" y="144430"/>
                  </a:lnTo>
                  <a:lnTo>
                    <a:pt x="39959" y="156817"/>
                  </a:lnTo>
                  <a:lnTo>
                    <a:pt x="44435" y="170592"/>
                  </a:lnTo>
                  <a:lnTo>
                    <a:pt x="48658" y="186669"/>
                  </a:lnTo>
                  <a:lnTo>
                    <a:pt x="52678" y="205372"/>
                  </a:lnTo>
                  <a:lnTo>
                    <a:pt x="56545" y="225820"/>
                  </a:lnTo>
                  <a:lnTo>
                    <a:pt x="60302" y="246327"/>
                  </a:lnTo>
                  <a:lnTo>
                    <a:pt x="63980" y="265899"/>
                  </a:lnTo>
                  <a:lnTo>
                    <a:pt x="67604" y="284259"/>
                  </a:lnTo>
                  <a:lnTo>
                    <a:pt x="71191" y="301497"/>
                  </a:lnTo>
                  <a:lnTo>
                    <a:pt x="74757" y="317831"/>
                  </a:lnTo>
                  <a:lnTo>
                    <a:pt x="78474" y="333648"/>
                  </a:lnTo>
                  <a:lnTo>
                    <a:pt x="82655" y="349444"/>
                  </a:lnTo>
                  <a:lnTo>
                    <a:pt x="87429" y="365494"/>
                  </a:lnTo>
                  <a:lnTo>
                    <a:pt x="92602" y="381873"/>
                  </a:lnTo>
                  <a:lnTo>
                    <a:pt x="97767" y="398555"/>
                  </a:lnTo>
                  <a:lnTo>
                    <a:pt x="102684" y="415479"/>
                  </a:lnTo>
                  <a:lnTo>
                    <a:pt x="107289" y="432419"/>
                  </a:lnTo>
                  <a:lnTo>
                    <a:pt x="111608" y="449019"/>
                  </a:lnTo>
                  <a:lnTo>
                    <a:pt x="115697" y="465109"/>
                  </a:lnTo>
                  <a:lnTo>
                    <a:pt x="119613" y="480691"/>
                  </a:lnTo>
                  <a:lnTo>
                    <a:pt x="123402" y="495849"/>
                  </a:lnTo>
                  <a:lnTo>
                    <a:pt x="127108" y="510677"/>
                  </a:lnTo>
                  <a:lnTo>
                    <a:pt x="130920" y="525263"/>
                  </a:lnTo>
                  <a:lnTo>
                    <a:pt x="135166" y="539678"/>
                  </a:lnTo>
                  <a:lnTo>
                    <a:pt x="139984" y="553968"/>
                  </a:lnTo>
                  <a:lnTo>
                    <a:pt x="145185" y="568006"/>
                  </a:lnTo>
                  <a:lnTo>
                    <a:pt x="150369" y="581513"/>
                  </a:lnTo>
                  <a:lnTo>
                    <a:pt x="155299" y="594381"/>
                  </a:lnTo>
                  <a:lnTo>
                    <a:pt x="159914" y="606819"/>
                  </a:lnTo>
                  <a:lnTo>
                    <a:pt x="164239" y="619244"/>
                  </a:lnTo>
                  <a:lnTo>
                    <a:pt x="168336" y="631894"/>
                  </a:lnTo>
                  <a:lnTo>
                    <a:pt x="172427" y="644509"/>
                  </a:lnTo>
                  <a:lnTo>
                    <a:pt x="176867" y="656453"/>
                  </a:lnTo>
                  <a:lnTo>
                    <a:pt x="181827" y="667422"/>
                  </a:lnTo>
                  <a:lnTo>
                    <a:pt x="187466" y="677755"/>
                  </a:lnTo>
                  <a:lnTo>
                    <a:pt x="194009" y="688220"/>
                  </a:lnTo>
                  <a:lnTo>
                    <a:pt x="201487" y="699255"/>
                  </a:lnTo>
                  <a:lnTo>
                    <a:pt x="209780" y="710633"/>
                  </a:lnTo>
                  <a:lnTo>
                    <a:pt x="218717" y="721671"/>
                  </a:lnTo>
                  <a:lnTo>
                    <a:pt x="228139" y="731979"/>
                  </a:lnTo>
                  <a:lnTo>
                    <a:pt x="238076" y="741172"/>
                  </a:lnTo>
                  <a:lnTo>
                    <a:pt x="248730" y="748735"/>
                  </a:lnTo>
                  <a:lnTo>
                    <a:pt x="260153" y="754536"/>
                  </a:lnTo>
                  <a:lnTo>
                    <a:pt x="272094" y="758124"/>
                  </a:lnTo>
                  <a:lnTo>
                    <a:pt x="284110" y="758583"/>
                  </a:lnTo>
                  <a:lnTo>
                    <a:pt x="295924" y="755710"/>
                  </a:lnTo>
                  <a:lnTo>
                    <a:pt x="307128" y="750052"/>
                  </a:lnTo>
                  <a:lnTo>
                    <a:pt x="317119" y="742520"/>
                  </a:lnTo>
                  <a:lnTo>
                    <a:pt x="325691" y="733823"/>
                  </a:lnTo>
                  <a:lnTo>
                    <a:pt x="333125" y="724090"/>
                  </a:lnTo>
                  <a:lnTo>
                    <a:pt x="339974" y="712982"/>
                  </a:lnTo>
                  <a:lnTo>
                    <a:pt x="346620" y="700408"/>
                  </a:lnTo>
                  <a:lnTo>
                    <a:pt x="353088" y="686694"/>
                  </a:lnTo>
                  <a:lnTo>
                    <a:pt x="359139" y="672411"/>
                  </a:lnTo>
                  <a:lnTo>
                    <a:pt x="364654" y="657948"/>
                  </a:lnTo>
                  <a:lnTo>
                    <a:pt x="369494" y="643490"/>
                  </a:lnTo>
                  <a:lnTo>
                    <a:pt x="373439" y="629102"/>
                  </a:lnTo>
                  <a:lnTo>
                    <a:pt x="376464" y="614802"/>
                  </a:lnTo>
                  <a:lnTo>
                    <a:pt x="378850" y="600741"/>
                  </a:lnTo>
                  <a:lnTo>
                    <a:pt x="381074" y="587213"/>
                  </a:lnTo>
                  <a:lnTo>
                    <a:pt x="383427" y="574323"/>
                  </a:lnTo>
                  <a:lnTo>
                    <a:pt x="386011" y="561698"/>
                  </a:lnTo>
                  <a:lnTo>
                    <a:pt x="388825" y="548615"/>
                  </a:lnTo>
                  <a:lnTo>
                    <a:pt x="391827" y="534700"/>
                  </a:lnTo>
                  <a:lnTo>
                    <a:pt x="394809" y="520082"/>
                  </a:lnTo>
                  <a:lnTo>
                    <a:pt x="397425" y="505190"/>
                  </a:lnTo>
                  <a:lnTo>
                    <a:pt x="399513" y="490317"/>
                  </a:lnTo>
                  <a:lnTo>
                    <a:pt x="401082" y="475586"/>
                  </a:lnTo>
                  <a:lnTo>
                    <a:pt x="402217" y="461015"/>
                  </a:lnTo>
                  <a:lnTo>
                    <a:pt x="403023" y="446583"/>
                  </a:lnTo>
                  <a:lnTo>
                    <a:pt x="403752" y="432095"/>
                  </a:lnTo>
                  <a:lnTo>
                    <a:pt x="404783" y="417215"/>
                  </a:lnTo>
                  <a:lnTo>
                    <a:pt x="406291" y="401796"/>
                  </a:lnTo>
                  <a:lnTo>
                    <a:pt x="408119" y="386015"/>
                  </a:lnTo>
                  <a:lnTo>
                    <a:pt x="409885" y="370267"/>
                  </a:lnTo>
                  <a:lnTo>
                    <a:pt x="411364" y="354780"/>
                  </a:lnTo>
                  <a:lnTo>
                    <a:pt x="412337" y="339448"/>
                  </a:lnTo>
                  <a:lnTo>
                    <a:pt x="412531" y="323935"/>
                  </a:lnTo>
                  <a:lnTo>
                    <a:pt x="411885" y="308058"/>
                  </a:lnTo>
                  <a:lnTo>
                    <a:pt x="410653" y="291954"/>
                  </a:lnTo>
                  <a:lnTo>
                    <a:pt x="409296" y="275983"/>
                  </a:lnTo>
                  <a:lnTo>
                    <a:pt x="408086" y="260342"/>
                  </a:lnTo>
                  <a:lnTo>
                    <a:pt x="406955" y="244906"/>
                  </a:lnTo>
                  <a:lnTo>
                    <a:pt x="405590" y="229323"/>
                  </a:lnTo>
                  <a:lnTo>
                    <a:pt x="403819" y="213389"/>
                  </a:lnTo>
                  <a:lnTo>
                    <a:pt x="401630" y="196907"/>
                  </a:lnTo>
                  <a:lnTo>
                    <a:pt x="399082" y="179618"/>
                  </a:lnTo>
                  <a:lnTo>
                    <a:pt x="396253" y="161466"/>
                  </a:lnTo>
                  <a:lnTo>
                    <a:pt x="393218" y="142715"/>
                  </a:lnTo>
                  <a:lnTo>
                    <a:pt x="390034" y="123829"/>
                  </a:lnTo>
                  <a:lnTo>
                    <a:pt x="386751" y="105099"/>
                  </a:lnTo>
                  <a:lnTo>
                    <a:pt x="383552" y="86797"/>
                  </a:lnTo>
                  <a:lnTo>
                    <a:pt x="380445" y="67152"/>
                  </a:lnTo>
                  <a:lnTo>
                    <a:pt x="377157" y="41089"/>
                  </a:lnTo>
                  <a:lnTo>
                    <a:pt x="3731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83193" y="3061753"/>
              <a:ext cx="188483" cy="368626"/>
            </a:xfrm>
            <a:custGeom>
              <a:avLst/>
              <a:gdLst/>
              <a:ahLst/>
              <a:cxnLst/>
              <a:rect l="0" t="0" r="0" b="0"/>
              <a:pathLst>
                <a:path w="188483" h="368626">
                  <a:moveTo>
                    <a:pt x="20621" y="42113"/>
                  </a:moveTo>
                  <a:lnTo>
                    <a:pt x="17754" y="50982"/>
                  </a:lnTo>
                  <a:lnTo>
                    <a:pt x="15611" y="59969"/>
                  </a:lnTo>
                  <a:lnTo>
                    <a:pt x="14004" y="69959"/>
                  </a:lnTo>
                  <a:lnTo>
                    <a:pt x="12651" y="80767"/>
                  </a:lnTo>
                  <a:lnTo>
                    <a:pt x="11154" y="91931"/>
                  </a:lnTo>
                  <a:lnTo>
                    <a:pt x="9308" y="103145"/>
                  </a:lnTo>
                  <a:lnTo>
                    <a:pt x="7241" y="114603"/>
                  </a:lnTo>
                  <a:lnTo>
                    <a:pt x="5308" y="126884"/>
                  </a:lnTo>
                  <a:lnTo>
                    <a:pt x="3712" y="140256"/>
                  </a:lnTo>
                  <a:lnTo>
                    <a:pt x="2489" y="154677"/>
                  </a:lnTo>
                  <a:lnTo>
                    <a:pt x="1593" y="169967"/>
                  </a:lnTo>
                  <a:lnTo>
                    <a:pt x="955" y="185924"/>
                  </a:lnTo>
                  <a:lnTo>
                    <a:pt x="510" y="202370"/>
                  </a:lnTo>
                  <a:lnTo>
                    <a:pt x="204" y="219161"/>
                  </a:lnTo>
                  <a:lnTo>
                    <a:pt x="0" y="236189"/>
                  </a:lnTo>
                  <a:lnTo>
                    <a:pt x="31" y="253216"/>
                  </a:lnTo>
                  <a:lnTo>
                    <a:pt x="584" y="269881"/>
                  </a:lnTo>
                  <a:lnTo>
                    <a:pt x="1772" y="286013"/>
                  </a:lnTo>
                  <a:lnTo>
                    <a:pt x="3555" y="301457"/>
                  </a:lnTo>
                  <a:lnTo>
                    <a:pt x="5823" y="315989"/>
                  </a:lnTo>
                  <a:lnTo>
                    <a:pt x="8473" y="329566"/>
                  </a:lnTo>
                  <a:lnTo>
                    <a:pt x="11897" y="341820"/>
                  </a:lnTo>
                  <a:lnTo>
                    <a:pt x="16937" y="352000"/>
                  </a:lnTo>
                  <a:lnTo>
                    <a:pt x="23921" y="359875"/>
                  </a:lnTo>
                  <a:lnTo>
                    <a:pt x="32544" y="365349"/>
                  </a:lnTo>
                  <a:lnTo>
                    <a:pt x="42167" y="368215"/>
                  </a:lnTo>
                  <a:lnTo>
                    <a:pt x="52305" y="368625"/>
                  </a:lnTo>
                  <a:lnTo>
                    <a:pt x="62686" y="366987"/>
                  </a:lnTo>
                  <a:lnTo>
                    <a:pt x="73175" y="363771"/>
                  </a:lnTo>
                  <a:lnTo>
                    <a:pt x="83700" y="359384"/>
                  </a:lnTo>
                  <a:lnTo>
                    <a:pt x="94071" y="353833"/>
                  </a:lnTo>
                  <a:lnTo>
                    <a:pt x="103969" y="346753"/>
                  </a:lnTo>
                  <a:lnTo>
                    <a:pt x="113259" y="338068"/>
                  </a:lnTo>
                  <a:lnTo>
                    <a:pt x="121973" y="328134"/>
                  </a:lnTo>
                  <a:lnTo>
                    <a:pt x="130214" y="317550"/>
                  </a:lnTo>
                  <a:lnTo>
                    <a:pt x="138088" y="306717"/>
                  </a:lnTo>
                  <a:lnTo>
                    <a:pt x="145529" y="295511"/>
                  </a:lnTo>
                  <a:lnTo>
                    <a:pt x="152308" y="283397"/>
                  </a:lnTo>
                  <a:lnTo>
                    <a:pt x="158351" y="270144"/>
                  </a:lnTo>
                  <a:lnTo>
                    <a:pt x="163733" y="256142"/>
                  </a:lnTo>
                  <a:lnTo>
                    <a:pt x="168581" y="242198"/>
                  </a:lnTo>
                  <a:lnTo>
                    <a:pt x="173024" y="228770"/>
                  </a:lnTo>
                  <a:lnTo>
                    <a:pt x="177009" y="215652"/>
                  </a:lnTo>
                  <a:lnTo>
                    <a:pt x="180314" y="202171"/>
                  </a:lnTo>
                  <a:lnTo>
                    <a:pt x="182871" y="187953"/>
                  </a:lnTo>
                  <a:lnTo>
                    <a:pt x="184758" y="172946"/>
                  </a:lnTo>
                  <a:lnTo>
                    <a:pt x="186108" y="157253"/>
                  </a:lnTo>
                  <a:lnTo>
                    <a:pt x="187053" y="141026"/>
                  </a:lnTo>
                  <a:lnTo>
                    <a:pt x="187706" y="124569"/>
                  </a:lnTo>
                  <a:lnTo>
                    <a:pt x="188152" y="108300"/>
                  </a:lnTo>
                  <a:lnTo>
                    <a:pt x="188450" y="92441"/>
                  </a:lnTo>
                  <a:lnTo>
                    <a:pt x="188482" y="77184"/>
                  </a:lnTo>
                  <a:lnTo>
                    <a:pt x="187971" y="62778"/>
                  </a:lnTo>
                  <a:lnTo>
                    <a:pt x="186816" y="49286"/>
                  </a:lnTo>
                  <a:lnTo>
                    <a:pt x="185216" y="37048"/>
                  </a:lnTo>
                  <a:lnTo>
                    <a:pt x="183437" y="25575"/>
                  </a:lnTo>
                  <a:lnTo>
                    <a:pt x="181322" y="13856"/>
                  </a:lnTo>
                  <a:lnTo>
                    <a:pt x="17854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945969" y="3143509"/>
              <a:ext cx="294799" cy="360441"/>
            </a:xfrm>
            <a:custGeom>
              <a:avLst/>
              <a:gdLst/>
              <a:ahLst/>
              <a:cxnLst/>
              <a:rect l="0" t="0" r="0" b="0"/>
              <a:pathLst>
                <a:path w="294799" h="360441">
                  <a:moveTo>
                    <a:pt x="0" y="86699"/>
                  </a:moveTo>
                  <a:lnTo>
                    <a:pt x="67" y="98434"/>
                  </a:lnTo>
                  <a:lnTo>
                    <a:pt x="707" y="109563"/>
                  </a:lnTo>
                  <a:lnTo>
                    <a:pt x="2000" y="121162"/>
                  </a:lnTo>
                  <a:lnTo>
                    <a:pt x="3687" y="133323"/>
                  </a:lnTo>
                  <a:lnTo>
                    <a:pt x="5354" y="145983"/>
                  </a:lnTo>
                  <a:lnTo>
                    <a:pt x="6772" y="159035"/>
                  </a:lnTo>
                  <a:lnTo>
                    <a:pt x="8043" y="172214"/>
                  </a:lnTo>
                  <a:lnTo>
                    <a:pt x="9502" y="185130"/>
                  </a:lnTo>
                  <a:lnTo>
                    <a:pt x="11335" y="197592"/>
                  </a:lnTo>
                  <a:lnTo>
                    <a:pt x="13566" y="209586"/>
                  </a:lnTo>
                  <a:lnTo>
                    <a:pt x="16142" y="221180"/>
                  </a:lnTo>
                  <a:lnTo>
                    <a:pt x="18964" y="232385"/>
                  </a:lnTo>
                  <a:lnTo>
                    <a:pt x="21069" y="240568"/>
                  </a:lnTo>
                  <a:lnTo>
                    <a:pt x="21364" y="242366"/>
                  </a:lnTo>
                  <a:lnTo>
                    <a:pt x="20267" y="238798"/>
                  </a:lnTo>
                  <a:lnTo>
                    <a:pt x="18453" y="231247"/>
                  </a:lnTo>
                  <a:lnTo>
                    <a:pt x="16563" y="220367"/>
                  </a:lnTo>
                  <a:lnTo>
                    <a:pt x="14928" y="206740"/>
                  </a:lnTo>
                  <a:lnTo>
                    <a:pt x="13477" y="191138"/>
                  </a:lnTo>
                  <a:lnTo>
                    <a:pt x="11881" y="174417"/>
                  </a:lnTo>
                  <a:lnTo>
                    <a:pt x="9953" y="157159"/>
                  </a:lnTo>
                  <a:lnTo>
                    <a:pt x="7823" y="139835"/>
                  </a:lnTo>
                  <a:lnTo>
                    <a:pt x="5846" y="122900"/>
                  </a:lnTo>
                  <a:lnTo>
                    <a:pt x="4223" y="106546"/>
                  </a:lnTo>
                  <a:lnTo>
                    <a:pt x="3150" y="90768"/>
                  </a:lnTo>
                  <a:lnTo>
                    <a:pt x="2887" y="75471"/>
                  </a:lnTo>
                  <a:lnTo>
                    <a:pt x="3497" y="60553"/>
                  </a:lnTo>
                  <a:lnTo>
                    <a:pt x="5044" y="46244"/>
                  </a:lnTo>
                  <a:lnTo>
                    <a:pt x="7677" y="33080"/>
                  </a:lnTo>
                  <a:lnTo>
                    <a:pt x="11378" y="21279"/>
                  </a:lnTo>
                  <a:lnTo>
                    <a:pt x="16151" y="11388"/>
                  </a:lnTo>
                  <a:lnTo>
                    <a:pt x="22104" y="4405"/>
                  </a:lnTo>
                  <a:lnTo>
                    <a:pt x="29177" y="613"/>
                  </a:lnTo>
                  <a:lnTo>
                    <a:pt x="37027" y="0"/>
                  </a:lnTo>
                  <a:lnTo>
                    <a:pt x="45135" y="2614"/>
                  </a:lnTo>
                  <a:lnTo>
                    <a:pt x="53173" y="8149"/>
                  </a:lnTo>
                  <a:lnTo>
                    <a:pt x="60856" y="16064"/>
                  </a:lnTo>
                  <a:lnTo>
                    <a:pt x="67863" y="25793"/>
                  </a:lnTo>
                  <a:lnTo>
                    <a:pt x="74092" y="36841"/>
                  </a:lnTo>
                  <a:lnTo>
                    <a:pt x="79613" y="48661"/>
                  </a:lnTo>
                  <a:lnTo>
                    <a:pt x="84562" y="60660"/>
                  </a:lnTo>
                  <a:lnTo>
                    <a:pt x="89081" y="72513"/>
                  </a:lnTo>
                  <a:lnTo>
                    <a:pt x="93289" y="84437"/>
                  </a:lnTo>
                  <a:lnTo>
                    <a:pt x="97276" y="97049"/>
                  </a:lnTo>
                  <a:lnTo>
                    <a:pt x="101110" y="110647"/>
                  </a:lnTo>
                  <a:lnTo>
                    <a:pt x="104838" y="125055"/>
                  </a:lnTo>
                  <a:lnTo>
                    <a:pt x="108495" y="139805"/>
                  </a:lnTo>
                  <a:lnTo>
                    <a:pt x="112099" y="154582"/>
                  </a:lnTo>
                  <a:lnTo>
                    <a:pt x="115503" y="169251"/>
                  </a:lnTo>
                  <a:lnTo>
                    <a:pt x="118409" y="183779"/>
                  </a:lnTo>
                  <a:lnTo>
                    <a:pt x="120699" y="198081"/>
                  </a:lnTo>
                  <a:lnTo>
                    <a:pt x="122540" y="208753"/>
                  </a:lnTo>
                  <a:lnTo>
                    <a:pt x="124025" y="211659"/>
                  </a:lnTo>
                  <a:lnTo>
                    <a:pt x="124995" y="208355"/>
                  </a:lnTo>
                  <a:lnTo>
                    <a:pt x="125566" y="200878"/>
                  </a:lnTo>
                  <a:lnTo>
                    <a:pt x="125890" y="190440"/>
                  </a:lnTo>
                  <a:lnTo>
                    <a:pt x="126078" y="177859"/>
                  </a:lnTo>
                  <a:lnTo>
                    <a:pt x="126356" y="163908"/>
                  </a:lnTo>
                  <a:lnTo>
                    <a:pt x="127068" y="149350"/>
                  </a:lnTo>
                  <a:lnTo>
                    <a:pt x="128359" y="134646"/>
                  </a:lnTo>
                  <a:lnTo>
                    <a:pt x="130207" y="119998"/>
                  </a:lnTo>
                  <a:lnTo>
                    <a:pt x="132517" y="105471"/>
                  </a:lnTo>
                  <a:lnTo>
                    <a:pt x="135186" y="91074"/>
                  </a:lnTo>
                  <a:lnTo>
                    <a:pt x="138284" y="77116"/>
                  </a:lnTo>
                  <a:lnTo>
                    <a:pt x="142041" y="64188"/>
                  </a:lnTo>
                  <a:lnTo>
                    <a:pt x="146540" y="52541"/>
                  </a:lnTo>
                  <a:lnTo>
                    <a:pt x="152035" y="42583"/>
                  </a:lnTo>
                  <a:lnTo>
                    <a:pt x="159014" y="35023"/>
                  </a:lnTo>
                  <a:lnTo>
                    <a:pt x="167593" y="30020"/>
                  </a:lnTo>
                  <a:lnTo>
                    <a:pt x="177270" y="27441"/>
                  </a:lnTo>
                  <a:lnTo>
                    <a:pt x="187143" y="27131"/>
                  </a:lnTo>
                  <a:lnTo>
                    <a:pt x="196663" y="28774"/>
                  </a:lnTo>
                  <a:lnTo>
                    <a:pt x="205491" y="32128"/>
                  </a:lnTo>
                  <a:lnTo>
                    <a:pt x="213340" y="37111"/>
                  </a:lnTo>
                  <a:lnTo>
                    <a:pt x="220175" y="43540"/>
                  </a:lnTo>
                  <a:lnTo>
                    <a:pt x="226291" y="51465"/>
                  </a:lnTo>
                  <a:lnTo>
                    <a:pt x="232180" y="61218"/>
                  </a:lnTo>
                  <a:lnTo>
                    <a:pt x="238146" y="72820"/>
                  </a:lnTo>
                  <a:lnTo>
                    <a:pt x="244140" y="86018"/>
                  </a:lnTo>
                  <a:lnTo>
                    <a:pt x="249866" y="100472"/>
                  </a:lnTo>
                  <a:lnTo>
                    <a:pt x="255163" y="115853"/>
                  </a:lnTo>
                  <a:lnTo>
                    <a:pt x="260026" y="131569"/>
                  </a:lnTo>
                  <a:lnTo>
                    <a:pt x="264518" y="146805"/>
                  </a:lnTo>
                  <a:lnTo>
                    <a:pt x="268724" y="161168"/>
                  </a:lnTo>
                  <a:lnTo>
                    <a:pt x="272716" y="174946"/>
                  </a:lnTo>
                  <a:lnTo>
                    <a:pt x="276557" y="188886"/>
                  </a:lnTo>
                  <a:lnTo>
                    <a:pt x="280288" y="203418"/>
                  </a:lnTo>
                  <a:lnTo>
                    <a:pt x="283778" y="218640"/>
                  </a:lnTo>
                  <a:lnTo>
                    <a:pt x="286743" y="234477"/>
                  </a:lnTo>
                  <a:lnTo>
                    <a:pt x="289068" y="250801"/>
                  </a:lnTo>
                  <a:lnTo>
                    <a:pt x="290799" y="267324"/>
                  </a:lnTo>
                  <a:lnTo>
                    <a:pt x="292043" y="283636"/>
                  </a:lnTo>
                  <a:lnTo>
                    <a:pt x="292918" y="299511"/>
                  </a:lnTo>
                  <a:lnTo>
                    <a:pt x="293525" y="314322"/>
                  </a:lnTo>
                  <a:lnTo>
                    <a:pt x="294006" y="328406"/>
                  </a:lnTo>
                  <a:lnTo>
                    <a:pt x="294406" y="342998"/>
                  </a:lnTo>
                  <a:lnTo>
                    <a:pt x="294798" y="360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30910" y="2893297"/>
              <a:ext cx="293157" cy="575832"/>
            </a:xfrm>
            <a:custGeom>
              <a:avLst/>
              <a:gdLst/>
              <a:ahLst/>
              <a:cxnLst/>
              <a:rect l="0" t="0" r="0" b="0"/>
              <a:pathLst>
                <a:path w="293157" h="575832">
                  <a:moveTo>
                    <a:pt x="4613" y="0"/>
                  </a:moveTo>
                  <a:lnTo>
                    <a:pt x="1813" y="11869"/>
                  </a:lnTo>
                  <a:lnTo>
                    <a:pt x="312" y="24278"/>
                  </a:lnTo>
                  <a:lnTo>
                    <a:pt x="0" y="38460"/>
                  </a:lnTo>
                  <a:lnTo>
                    <a:pt x="506" y="53995"/>
                  </a:lnTo>
                  <a:lnTo>
                    <a:pt x="1326" y="69992"/>
                  </a:lnTo>
                  <a:lnTo>
                    <a:pt x="2142" y="85874"/>
                  </a:lnTo>
                  <a:lnTo>
                    <a:pt x="2826" y="101422"/>
                  </a:lnTo>
                  <a:lnTo>
                    <a:pt x="3353" y="116609"/>
                  </a:lnTo>
                  <a:lnTo>
                    <a:pt x="3744" y="131487"/>
                  </a:lnTo>
                  <a:lnTo>
                    <a:pt x="4191" y="146290"/>
                  </a:lnTo>
                  <a:lnTo>
                    <a:pt x="5031" y="161389"/>
                  </a:lnTo>
                  <a:lnTo>
                    <a:pt x="6411" y="176958"/>
                  </a:lnTo>
                  <a:lnTo>
                    <a:pt x="8154" y="192842"/>
                  </a:lnTo>
                  <a:lnTo>
                    <a:pt x="9864" y="208659"/>
                  </a:lnTo>
                  <a:lnTo>
                    <a:pt x="11307" y="224192"/>
                  </a:lnTo>
                  <a:lnTo>
                    <a:pt x="12428" y="239555"/>
                  </a:lnTo>
                  <a:lnTo>
                    <a:pt x="13254" y="255089"/>
                  </a:lnTo>
                  <a:lnTo>
                    <a:pt x="13850" y="270980"/>
                  </a:lnTo>
                  <a:lnTo>
                    <a:pt x="14436" y="287094"/>
                  </a:lnTo>
                  <a:lnTo>
                    <a:pt x="15370" y="303071"/>
                  </a:lnTo>
                  <a:lnTo>
                    <a:pt x="16812" y="318711"/>
                  </a:lnTo>
                  <a:lnTo>
                    <a:pt x="18598" y="333977"/>
                  </a:lnTo>
                  <a:lnTo>
                    <a:pt x="20336" y="348914"/>
                  </a:lnTo>
                  <a:lnTo>
                    <a:pt x="21803" y="363591"/>
                  </a:lnTo>
                  <a:lnTo>
                    <a:pt x="23109" y="378075"/>
                  </a:lnTo>
                  <a:lnTo>
                    <a:pt x="24591" y="392421"/>
                  </a:lnTo>
                  <a:lnTo>
                    <a:pt x="26440" y="406677"/>
                  </a:lnTo>
                  <a:lnTo>
                    <a:pt x="28683" y="421203"/>
                  </a:lnTo>
                  <a:lnTo>
                    <a:pt x="31267" y="436633"/>
                  </a:lnTo>
                  <a:lnTo>
                    <a:pt x="34115" y="453234"/>
                  </a:lnTo>
                  <a:lnTo>
                    <a:pt x="36995" y="470620"/>
                  </a:lnTo>
                  <a:lnTo>
                    <a:pt x="39542" y="487984"/>
                  </a:lnTo>
                  <a:lnTo>
                    <a:pt x="41558" y="504754"/>
                  </a:lnTo>
                  <a:lnTo>
                    <a:pt x="42197" y="517539"/>
                  </a:lnTo>
                  <a:lnTo>
                    <a:pt x="41146" y="522216"/>
                  </a:lnTo>
                  <a:lnTo>
                    <a:pt x="39807" y="520083"/>
                  </a:lnTo>
                  <a:lnTo>
                    <a:pt x="38715" y="513128"/>
                  </a:lnTo>
                  <a:lnTo>
                    <a:pt x="37921" y="502437"/>
                  </a:lnTo>
                  <a:lnTo>
                    <a:pt x="37367" y="488833"/>
                  </a:lnTo>
                  <a:lnTo>
                    <a:pt x="36986" y="473361"/>
                  </a:lnTo>
                  <a:lnTo>
                    <a:pt x="36728" y="457233"/>
                  </a:lnTo>
                  <a:lnTo>
                    <a:pt x="36557" y="441172"/>
                  </a:lnTo>
                  <a:lnTo>
                    <a:pt x="36613" y="425460"/>
                  </a:lnTo>
                  <a:lnTo>
                    <a:pt x="37183" y="410143"/>
                  </a:lnTo>
                  <a:lnTo>
                    <a:pt x="38389" y="395175"/>
                  </a:lnTo>
                  <a:lnTo>
                    <a:pt x="40352" y="380646"/>
                  </a:lnTo>
                  <a:lnTo>
                    <a:pt x="43273" y="366795"/>
                  </a:lnTo>
                  <a:lnTo>
                    <a:pt x="47171" y="353697"/>
                  </a:lnTo>
                  <a:lnTo>
                    <a:pt x="52077" y="341441"/>
                  </a:lnTo>
                  <a:lnTo>
                    <a:pt x="58119" y="330201"/>
                  </a:lnTo>
                  <a:lnTo>
                    <a:pt x="65263" y="319986"/>
                  </a:lnTo>
                  <a:lnTo>
                    <a:pt x="73499" y="311144"/>
                  </a:lnTo>
                  <a:lnTo>
                    <a:pt x="82931" y="304408"/>
                  </a:lnTo>
                  <a:lnTo>
                    <a:pt x="93497" y="299990"/>
                  </a:lnTo>
                  <a:lnTo>
                    <a:pt x="105016" y="297650"/>
                  </a:lnTo>
                  <a:lnTo>
                    <a:pt x="117273" y="296976"/>
                  </a:lnTo>
                  <a:lnTo>
                    <a:pt x="130072" y="297561"/>
                  </a:lnTo>
                  <a:lnTo>
                    <a:pt x="143259" y="299222"/>
                  </a:lnTo>
                  <a:lnTo>
                    <a:pt x="156717" y="301997"/>
                  </a:lnTo>
                  <a:lnTo>
                    <a:pt x="170354" y="305821"/>
                  </a:lnTo>
                  <a:lnTo>
                    <a:pt x="183781" y="310522"/>
                  </a:lnTo>
                  <a:lnTo>
                    <a:pt x="196345" y="315902"/>
                  </a:lnTo>
                  <a:lnTo>
                    <a:pt x="207762" y="321790"/>
                  </a:lnTo>
                  <a:lnTo>
                    <a:pt x="218242" y="328371"/>
                  </a:lnTo>
                  <a:lnTo>
                    <a:pt x="228281" y="336153"/>
                  </a:lnTo>
                  <a:lnTo>
                    <a:pt x="238221" y="345313"/>
                  </a:lnTo>
                  <a:lnTo>
                    <a:pt x="248051" y="355567"/>
                  </a:lnTo>
                  <a:lnTo>
                    <a:pt x="257512" y="366367"/>
                  </a:lnTo>
                  <a:lnTo>
                    <a:pt x="266465" y="377339"/>
                  </a:lnTo>
                  <a:lnTo>
                    <a:pt x="274596" y="388469"/>
                  </a:lnTo>
                  <a:lnTo>
                    <a:pt x="281372" y="399999"/>
                  </a:lnTo>
                  <a:lnTo>
                    <a:pt x="286624" y="412046"/>
                  </a:lnTo>
                  <a:lnTo>
                    <a:pt x="290334" y="424424"/>
                  </a:lnTo>
                  <a:lnTo>
                    <a:pt x="292466" y="436740"/>
                  </a:lnTo>
                  <a:lnTo>
                    <a:pt x="293156" y="448768"/>
                  </a:lnTo>
                  <a:lnTo>
                    <a:pt x="292502" y="460457"/>
                  </a:lnTo>
                  <a:lnTo>
                    <a:pt x="290478" y="471838"/>
                  </a:lnTo>
                  <a:lnTo>
                    <a:pt x="287189" y="482975"/>
                  </a:lnTo>
                  <a:lnTo>
                    <a:pt x="282694" y="493930"/>
                  </a:lnTo>
                  <a:lnTo>
                    <a:pt x="276929" y="504752"/>
                  </a:lnTo>
                  <a:lnTo>
                    <a:pt x="269977" y="515477"/>
                  </a:lnTo>
                  <a:lnTo>
                    <a:pt x="262037" y="525968"/>
                  </a:lnTo>
                  <a:lnTo>
                    <a:pt x="253337" y="535940"/>
                  </a:lnTo>
                  <a:lnTo>
                    <a:pt x="244069" y="545268"/>
                  </a:lnTo>
                  <a:lnTo>
                    <a:pt x="234068" y="553667"/>
                  </a:lnTo>
                  <a:lnTo>
                    <a:pt x="222836" y="560630"/>
                  </a:lnTo>
                  <a:lnTo>
                    <a:pt x="210208" y="566015"/>
                  </a:lnTo>
                  <a:lnTo>
                    <a:pt x="196473" y="569986"/>
                  </a:lnTo>
                  <a:lnTo>
                    <a:pt x="182182" y="572826"/>
                  </a:lnTo>
                  <a:lnTo>
                    <a:pt x="167722" y="574804"/>
                  </a:lnTo>
                  <a:lnTo>
                    <a:pt x="153436" y="575831"/>
                  </a:lnTo>
                  <a:lnTo>
                    <a:pt x="139698" y="575472"/>
                  </a:lnTo>
                  <a:lnTo>
                    <a:pt x="126657" y="573607"/>
                  </a:lnTo>
                  <a:lnTo>
                    <a:pt x="114526" y="570514"/>
                  </a:lnTo>
                  <a:lnTo>
                    <a:pt x="102391" y="566295"/>
                  </a:lnTo>
                  <a:lnTo>
                    <a:pt x="88073" y="559463"/>
                  </a:lnTo>
                  <a:lnTo>
                    <a:pt x="67784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30321" y="3131320"/>
              <a:ext cx="263214" cy="334665"/>
            </a:xfrm>
            <a:custGeom>
              <a:avLst/>
              <a:gdLst/>
              <a:ahLst/>
              <a:cxnLst/>
              <a:rect l="0" t="0" r="0" b="0"/>
              <a:pathLst>
                <a:path w="263214" h="334665">
                  <a:moveTo>
                    <a:pt x="0" y="162059"/>
                  </a:moveTo>
                  <a:lnTo>
                    <a:pt x="14536" y="161992"/>
                  </a:lnTo>
                  <a:lnTo>
                    <a:pt x="27167" y="161352"/>
                  </a:lnTo>
                  <a:lnTo>
                    <a:pt x="39075" y="160060"/>
                  </a:lnTo>
                  <a:lnTo>
                    <a:pt x="50730" y="158373"/>
                  </a:lnTo>
                  <a:lnTo>
                    <a:pt x="62570" y="156705"/>
                  </a:lnTo>
                  <a:lnTo>
                    <a:pt x="74806" y="155283"/>
                  </a:lnTo>
                  <a:lnTo>
                    <a:pt x="87302" y="153839"/>
                  </a:lnTo>
                  <a:lnTo>
                    <a:pt x="99693" y="151732"/>
                  </a:lnTo>
                  <a:lnTo>
                    <a:pt x="111767" y="148646"/>
                  </a:lnTo>
                  <a:lnTo>
                    <a:pt x="123486" y="144589"/>
                  </a:lnTo>
                  <a:lnTo>
                    <a:pt x="134887" y="139716"/>
                  </a:lnTo>
                  <a:lnTo>
                    <a:pt x="146034" y="134213"/>
                  </a:lnTo>
                  <a:lnTo>
                    <a:pt x="156824" y="128246"/>
                  </a:lnTo>
                  <a:lnTo>
                    <a:pt x="167004" y="121950"/>
                  </a:lnTo>
                  <a:lnTo>
                    <a:pt x="176474" y="115413"/>
                  </a:lnTo>
                  <a:lnTo>
                    <a:pt x="184969" y="108382"/>
                  </a:lnTo>
                  <a:lnTo>
                    <a:pt x="191999" y="100291"/>
                  </a:lnTo>
                  <a:lnTo>
                    <a:pt x="197419" y="90921"/>
                  </a:lnTo>
                  <a:lnTo>
                    <a:pt x="201075" y="80524"/>
                  </a:lnTo>
                  <a:lnTo>
                    <a:pt x="202637" y="69628"/>
                  </a:lnTo>
                  <a:lnTo>
                    <a:pt x="202131" y="58601"/>
                  </a:lnTo>
                  <a:lnTo>
                    <a:pt x="199862" y="47773"/>
                  </a:lnTo>
                  <a:lnTo>
                    <a:pt x="196213" y="37510"/>
                  </a:lnTo>
                  <a:lnTo>
                    <a:pt x="191532" y="27955"/>
                  </a:lnTo>
                  <a:lnTo>
                    <a:pt x="185783" y="19388"/>
                  </a:lnTo>
                  <a:lnTo>
                    <a:pt x="178568" y="12305"/>
                  </a:lnTo>
                  <a:lnTo>
                    <a:pt x="169794" y="6840"/>
                  </a:lnTo>
                  <a:lnTo>
                    <a:pt x="159800" y="2984"/>
                  </a:lnTo>
                  <a:lnTo>
                    <a:pt x="149176" y="753"/>
                  </a:lnTo>
                  <a:lnTo>
                    <a:pt x="138325" y="0"/>
                  </a:lnTo>
                  <a:lnTo>
                    <a:pt x="127447" y="781"/>
                  </a:lnTo>
                  <a:lnTo>
                    <a:pt x="116617" y="3424"/>
                  </a:lnTo>
                  <a:lnTo>
                    <a:pt x="105859" y="7946"/>
                  </a:lnTo>
                  <a:lnTo>
                    <a:pt x="95330" y="14253"/>
                  </a:lnTo>
                  <a:lnTo>
                    <a:pt x="85325" y="22305"/>
                  </a:lnTo>
                  <a:lnTo>
                    <a:pt x="75963" y="31908"/>
                  </a:lnTo>
                  <a:lnTo>
                    <a:pt x="67201" y="42762"/>
                  </a:lnTo>
                  <a:lnTo>
                    <a:pt x="58928" y="54563"/>
                  </a:lnTo>
                  <a:lnTo>
                    <a:pt x="51037" y="67058"/>
                  </a:lnTo>
                  <a:lnTo>
                    <a:pt x="43755" y="80209"/>
                  </a:lnTo>
                  <a:lnTo>
                    <a:pt x="37614" y="94175"/>
                  </a:lnTo>
                  <a:lnTo>
                    <a:pt x="32818" y="108975"/>
                  </a:lnTo>
                  <a:lnTo>
                    <a:pt x="29257" y="124338"/>
                  </a:lnTo>
                  <a:lnTo>
                    <a:pt x="26702" y="139804"/>
                  </a:lnTo>
                  <a:lnTo>
                    <a:pt x="24913" y="155097"/>
                  </a:lnTo>
                  <a:lnTo>
                    <a:pt x="23845" y="170129"/>
                  </a:lnTo>
                  <a:lnTo>
                    <a:pt x="23644" y="184909"/>
                  </a:lnTo>
                  <a:lnTo>
                    <a:pt x="24325" y="199476"/>
                  </a:lnTo>
                  <a:lnTo>
                    <a:pt x="25934" y="213717"/>
                  </a:lnTo>
                  <a:lnTo>
                    <a:pt x="28616" y="227366"/>
                  </a:lnTo>
                  <a:lnTo>
                    <a:pt x="32353" y="240329"/>
                  </a:lnTo>
                  <a:lnTo>
                    <a:pt x="37152" y="252663"/>
                  </a:lnTo>
                  <a:lnTo>
                    <a:pt x="43122" y="264486"/>
                  </a:lnTo>
                  <a:lnTo>
                    <a:pt x="50213" y="275919"/>
                  </a:lnTo>
                  <a:lnTo>
                    <a:pt x="58245" y="286903"/>
                  </a:lnTo>
                  <a:lnTo>
                    <a:pt x="67007" y="297212"/>
                  </a:lnTo>
                  <a:lnTo>
                    <a:pt x="76310" y="306770"/>
                  </a:lnTo>
                  <a:lnTo>
                    <a:pt x="86168" y="315325"/>
                  </a:lnTo>
                  <a:lnTo>
                    <a:pt x="96769" y="322393"/>
                  </a:lnTo>
                  <a:lnTo>
                    <a:pt x="108156" y="327844"/>
                  </a:lnTo>
                  <a:lnTo>
                    <a:pt x="120074" y="331690"/>
                  </a:lnTo>
                  <a:lnTo>
                    <a:pt x="132075" y="333913"/>
                  </a:lnTo>
                  <a:lnTo>
                    <a:pt x="143887" y="334664"/>
                  </a:lnTo>
                  <a:lnTo>
                    <a:pt x="155429" y="334052"/>
                  </a:lnTo>
                  <a:lnTo>
                    <a:pt x="166713" y="332055"/>
                  </a:lnTo>
                  <a:lnTo>
                    <a:pt x="177779" y="328784"/>
                  </a:lnTo>
                  <a:lnTo>
                    <a:pt x="188516" y="324302"/>
                  </a:lnTo>
                  <a:lnTo>
                    <a:pt x="198659" y="318545"/>
                  </a:lnTo>
                  <a:lnTo>
                    <a:pt x="208115" y="311607"/>
                  </a:lnTo>
                  <a:lnTo>
                    <a:pt x="217027" y="303957"/>
                  </a:lnTo>
                  <a:lnTo>
                    <a:pt x="226775" y="295497"/>
                  </a:lnTo>
                  <a:lnTo>
                    <a:pt x="240450" y="284369"/>
                  </a:lnTo>
                  <a:lnTo>
                    <a:pt x="263213" y="267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07783" y="3135452"/>
              <a:ext cx="112094" cy="302868"/>
            </a:xfrm>
            <a:custGeom>
              <a:avLst/>
              <a:gdLst/>
              <a:ahLst/>
              <a:cxnLst/>
              <a:rect l="0" t="0" r="0" b="0"/>
              <a:pathLst>
                <a:path w="112094" h="302868">
                  <a:moveTo>
                    <a:pt x="17336" y="126342"/>
                  </a:moveTo>
                  <a:lnTo>
                    <a:pt x="17470" y="138077"/>
                  </a:lnTo>
                  <a:lnTo>
                    <a:pt x="18750" y="149206"/>
                  </a:lnTo>
                  <a:lnTo>
                    <a:pt x="21339" y="160809"/>
                  </a:lnTo>
                  <a:lnTo>
                    <a:pt x="24886" y="173142"/>
                  </a:lnTo>
                  <a:lnTo>
                    <a:pt x="28871" y="186451"/>
                  </a:lnTo>
                  <a:lnTo>
                    <a:pt x="32950" y="200752"/>
                  </a:lnTo>
                  <a:lnTo>
                    <a:pt x="36972" y="215583"/>
                  </a:lnTo>
                  <a:lnTo>
                    <a:pt x="40889" y="230148"/>
                  </a:lnTo>
                  <a:lnTo>
                    <a:pt x="44700" y="244017"/>
                  </a:lnTo>
                  <a:lnTo>
                    <a:pt x="48257" y="257276"/>
                  </a:lnTo>
                  <a:lnTo>
                    <a:pt x="51272" y="270326"/>
                  </a:lnTo>
                  <a:lnTo>
                    <a:pt x="53613" y="283409"/>
                  </a:lnTo>
                  <a:lnTo>
                    <a:pt x="54516" y="295458"/>
                  </a:lnTo>
                  <a:lnTo>
                    <a:pt x="52480" y="302750"/>
                  </a:lnTo>
                  <a:lnTo>
                    <a:pt x="47771" y="302867"/>
                  </a:lnTo>
                  <a:lnTo>
                    <a:pt x="42074" y="297440"/>
                  </a:lnTo>
                  <a:lnTo>
                    <a:pt x="36167" y="288163"/>
                  </a:lnTo>
                  <a:lnTo>
                    <a:pt x="30498" y="276232"/>
                  </a:lnTo>
                  <a:lnTo>
                    <a:pt x="25247" y="262481"/>
                  </a:lnTo>
                  <a:lnTo>
                    <a:pt x="20423" y="247491"/>
                  </a:lnTo>
                  <a:lnTo>
                    <a:pt x="15960" y="231661"/>
                  </a:lnTo>
                  <a:lnTo>
                    <a:pt x="11782" y="215270"/>
                  </a:lnTo>
                  <a:lnTo>
                    <a:pt x="7977" y="198667"/>
                  </a:lnTo>
                  <a:lnTo>
                    <a:pt x="4793" y="182284"/>
                  </a:lnTo>
                  <a:lnTo>
                    <a:pt x="2323" y="166339"/>
                  </a:lnTo>
                  <a:lnTo>
                    <a:pt x="664" y="151020"/>
                  </a:lnTo>
                  <a:lnTo>
                    <a:pt x="0" y="136570"/>
                  </a:lnTo>
                  <a:lnTo>
                    <a:pt x="332" y="123035"/>
                  </a:lnTo>
                  <a:lnTo>
                    <a:pt x="1520" y="110300"/>
                  </a:lnTo>
                  <a:lnTo>
                    <a:pt x="3382" y="98199"/>
                  </a:lnTo>
                  <a:lnTo>
                    <a:pt x="5748" y="86576"/>
                  </a:lnTo>
                  <a:lnTo>
                    <a:pt x="8639" y="75464"/>
                  </a:lnTo>
                  <a:lnTo>
                    <a:pt x="12257" y="65066"/>
                  </a:lnTo>
                  <a:lnTo>
                    <a:pt x="16664" y="55445"/>
                  </a:lnTo>
                  <a:lnTo>
                    <a:pt x="22098" y="46678"/>
                  </a:lnTo>
                  <a:lnTo>
                    <a:pt x="29034" y="38935"/>
                  </a:lnTo>
                  <a:lnTo>
                    <a:pt x="37589" y="32209"/>
                  </a:lnTo>
                  <a:lnTo>
                    <a:pt x="47422" y="26353"/>
                  </a:lnTo>
                  <a:lnTo>
                    <a:pt x="57931" y="21177"/>
                  </a:lnTo>
                  <a:lnTo>
                    <a:pt x="68686" y="16511"/>
                  </a:lnTo>
                  <a:lnTo>
                    <a:pt x="79027" y="12362"/>
                  </a:lnTo>
                  <a:lnTo>
                    <a:pt x="88996" y="8505"/>
                  </a:lnTo>
                  <a:lnTo>
                    <a:pt x="99462" y="4596"/>
                  </a:lnTo>
                  <a:lnTo>
                    <a:pt x="1120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072518" y="3135452"/>
              <a:ext cx="366636" cy="383517"/>
            </a:xfrm>
            <a:custGeom>
              <a:avLst/>
              <a:gdLst/>
              <a:ahLst/>
              <a:cxnLst/>
              <a:rect l="0" t="0" r="0" b="0"/>
              <a:pathLst>
                <a:path w="366636" h="383517">
                  <a:moveTo>
                    <a:pt x="252684" y="0"/>
                  </a:moveTo>
                  <a:lnTo>
                    <a:pt x="240950" y="2934"/>
                  </a:lnTo>
                  <a:lnTo>
                    <a:pt x="229821" y="5716"/>
                  </a:lnTo>
                  <a:lnTo>
                    <a:pt x="218222" y="8620"/>
                  </a:lnTo>
                  <a:lnTo>
                    <a:pt x="206060" y="11833"/>
                  </a:lnTo>
                  <a:lnTo>
                    <a:pt x="193400" y="15647"/>
                  </a:lnTo>
                  <a:lnTo>
                    <a:pt x="180348" y="20164"/>
                  </a:lnTo>
                  <a:lnTo>
                    <a:pt x="167170" y="25327"/>
                  </a:lnTo>
                  <a:lnTo>
                    <a:pt x="154253" y="31015"/>
                  </a:lnTo>
                  <a:lnTo>
                    <a:pt x="141796" y="37100"/>
                  </a:lnTo>
                  <a:lnTo>
                    <a:pt x="129974" y="43473"/>
                  </a:lnTo>
                  <a:lnTo>
                    <a:pt x="119029" y="50050"/>
                  </a:lnTo>
                  <a:lnTo>
                    <a:pt x="109000" y="56773"/>
                  </a:lnTo>
                  <a:lnTo>
                    <a:pt x="99772" y="63762"/>
                  </a:lnTo>
                  <a:lnTo>
                    <a:pt x="91181" y="71293"/>
                  </a:lnTo>
                  <a:lnTo>
                    <a:pt x="83067" y="79478"/>
                  </a:lnTo>
                  <a:lnTo>
                    <a:pt x="75463" y="88434"/>
                  </a:lnTo>
                  <a:lnTo>
                    <a:pt x="68575" y="98356"/>
                  </a:lnTo>
                  <a:lnTo>
                    <a:pt x="62468" y="109253"/>
                  </a:lnTo>
                  <a:lnTo>
                    <a:pt x="57384" y="120824"/>
                  </a:lnTo>
                  <a:lnTo>
                    <a:pt x="53798" y="132584"/>
                  </a:lnTo>
                  <a:lnTo>
                    <a:pt x="51849" y="144218"/>
                  </a:lnTo>
                  <a:lnTo>
                    <a:pt x="51846" y="155129"/>
                  </a:lnTo>
                  <a:lnTo>
                    <a:pt x="54422" y="164391"/>
                  </a:lnTo>
                  <a:lnTo>
                    <a:pt x="59672" y="171646"/>
                  </a:lnTo>
                  <a:lnTo>
                    <a:pt x="67095" y="176872"/>
                  </a:lnTo>
                  <a:lnTo>
                    <a:pt x="75896" y="180104"/>
                  </a:lnTo>
                  <a:lnTo>
                    <a:pt x="85479" y="181581"/>
                  </a:lnTo>
                  <a:lnTo>
                    <a:pt x="95657" y="181814"/>
                  </a:lnTo>
                  <a:lnTo>
                    <a:pt x="106539" y="181457"/>
                  </a:lnTo>
                  <a:lnTo>
                    <a:pt x="118156" y="180932"/>
                  </a:lnTo>
                  <a:lnTo>
                    <a:pt x="130583" y="180432"/>
                  </a:lnTo>
                  <a:lnTo>
                    <a:pt x="143996" y="180023"/>
                  </a:lnTo>
                  <a:lnTo>
                    <a:pt x="158394" y="179718"/>
                  </a:lnTo>
                  <a:lnTo>
                    <a:pt x="173470" y="179666"/>
                  </a:lnTo>
                  <a:lnTo>
                    <a:pt x="188738" y="180155"/>
                  </a:lnTo>
                  <a:lnTo>
                    <a:pt x="203894" y="181302"/>
                  </a:lnTo>
                  <a:lnTo>
                    <a:pt x="218833" y="183225"/>
                  </a:lnTo>
                  <a:lnTo>
                    <a:pt x="233549" y="186118"/>
                  </a:lnTo>
                  <a:lnTo>
                    <a:pt x="248074" y="189996"/>
                  </a:lnTo>
                  <a:lnTo>
                    <a:pt x="262285" y="194890"/>
                  </a:lnTo>
                  <a:lnTo>
                    <a:pt x="275915" y="200923"/>
                  </a:lnTo>
                  <a:lnTo>
                    <a:pt x="288860" y="208056"/>
                  </a:lnTo>
                  <a:lnTo>
                    <a:pt x="301013" y="216116"/>
                  </a:lnTo>
                  <a:lnTo>
                    <a:pt x="312182" y="224896"/>
                  </a:lnTo>
                  <a:lnTo>
                    <a:pt x="322362" y="234208"/>
                  </a:lnTo>
                  <a:lnTo>
                    <a:pt x="331691" y="243901"/>
                  </a:lnTo>
                  <a:lnTo>
                    <a:pt x="340351" y="253859"/>
                  </a:lnTo>
                  <a:lnTo>
                    <a:pt x="348500" y="264007"/>
                  </a:lnTo>
                  <a:lnTo>
                    <a:pt x="355789" y="274448"/>
                  </a:lnTo>
                  <a:lnTo>
                    <a:pt x="361401" y="285450"/>
                  </a:lnTo>
                  <a:lnTo>
                    <a:pt x="365019" y="297105"/>
                  </a:lnTo>
                  <a:lnTo>
                    <a:pt x="366635" y="309034"/>
                  </a:lnTo>
                  <a:lnTo>
                    <a:pt x="366282" y="320510"/>
                  </a:lnTo>
                  <a:lnTo>
                    <a:pt x="364180" y="331153"/>
                  </a:lnTo>
                  <a:lnTo>
                    <a:pt x="360348" y="340925"/>
                  </a:lnTo>
                  <a:lnTo>
                    <a:pt x="354510" y="349949"/>
                  </a:lnTo>
                  <a:lnTo>
                    <a:pt x="346693" y="358381"/>
                  </a:lnTo>
                  <a:lnTo>
                    <a:pt x="337022" y="366043"/>
                  </a:lnTo>
                  <a:lnTo>
                    <a:pt x="325558" y="372445"/>
                  </a:lnTo>
                  <a:lnTo>
                    <a:pt x="312521" y="377417"/>
                  </a:lnTo>
                  <a:lnTo>
                    <a:pt x="298548" y="380926"/>
                  </a:lnTo>
                  <a:lnTo>
                    <a:pt x="284563" y="382915"/>
                  </a:lnTo>
                  <a:lnTo>
                    <a:pt x="271085" y="383516"/>
                  </a:lnTo>
                  <a:lnTo>
                    <a:pt x="258088" y="383140"/>
                  </a:lnTo>
                  <a:lnTo>
                    <a:pt x="245215" y="382367"/>
                  </a:lnTo>
                  <a:lnTo>
                    <a:pt x="232205" y="381558"/>
                  </a:lnTo>
                  <a:lnTo>
                    <a:pt x="218482" y="380865"/>
                  </a:lnTo>
                  <a:lnTo>
                    <a:pt x="203125" y="380327"/>
                  </a:lnTo>
                  <a:lnTo>
                    <a:pt x="185783" y="379931"/>
                  </a:lnTo>
                  <a:lnTo>
                    <a:pt x="166761" y="379648"/>
                  </a:lnTo>
                  <a:lnTo>
                    <a:pt x="146703" y="379449"/>
                  </a:lnTo>
                  <a:lnTo>
                    <a:pt x="126111" y="379313"/>
                  </a:lnTo>
                  <a:lnTo>
                    <a:pt x="105591" y="379219"/>
                  </a:lnTo>
                  <a:lnTo>
                    <a:pt x="85903" y="379156"/>
                  </a:lnTo>
                  <a:lnTo>
                    <a:pt x="67389" y="379113"/>
                  </a:lnTo>
                  <a:lnTo>
                    <a:pt x="50619" y="379084"/>
                  </a:lnTo>
                  <a:lnTo>
                    <a:pt x="34915" y="379062"/>
                  </a:lnTo>
                  <a:lnTo>
                    <a:pt x="18904" y="37904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452932" y="484310"/>
            <a:ext cx="1916188" cy="1084437"/>
            <a:chOff x="1452932" y="484310"/>
            <a:chExt cx="1916188" cy="1084437"/>
          </a:xfrm>
        </p:grpSpPr>
        <p:sp>
          <p:nvSpPr>
            <p:cNvPr id="2" name="Freeform 1"/>
            <p:cNvSpPr/>
            <p:nvPr/>
          </p:nvSpPr>
          <p:spPr>
            <a:xfrm>
              <a:off x="1684559" y="536953"/>
              <a:ext cx="320914" cy="294799"/>
            </a:xfrm>
            <a:custGeom>
              <a:avLst/>
              <a:gdLst/>
              <a:ahLst/>
              <a:cxnLst/>
              <a:rect l="0" t="0" r="0" b="0"/>
              <a:pathLst>
                <a:path w="320914" h="294799">
                  <a:moveTo>
                    <a:pt x="0" y="0"/>
                  </a:moveTo>
                  <a:lnTo>
                    <a:pt x="11735" y="0"/>
                  </a:lnTo>
                  <a:lnTo>
                    <a:pt x="22864" y="0"/>
                  </a:lnTo>
                  <a:lnTo>
                    <a:pt x="34472" y="0"/>
                  </a:lnTo>
                  <a:lnTo>
                    <a:pt x="46978" y="0"/>
                  </a:lnTo>
                  <a:lnTo>
                    <a:pt x="60935" y="0"/>
                  </a:lnTo>
                  <a:lnTo>
                    <a:pt x="76493" y="0"/>
                  </a:lnTo>
                  <a:lnTo>
                    <a:pt x="93323" y="0"/>
                  </a:lnTo>
                  <a:lnTo>
                    <a:pt x="110833" y="0"/>
                  </a:lnTo>
                  <a:lnTo>
                    <a:pt x="128612" y="0"/>
                  </a:lnTo>
                  <a:lnTo>
                    <a:pt x="146614" y="0"/>
                  </a:lnTo>
                  <a:lnTo>
                    <a:pt x="165065" y="0"/>
                  </a:lnTo>
                  <a:lnTo>
                    <a:pt x="184060" y="0"/>
                  </a:lnTo>
                  <a:lnTo>
                    <a:pt x="203239" y="0"/>
                  </a:lnTo>
                  <a:lnTo>
                    <a:pt x="221896" y="0"/>
                  </a:lnTo>
                  <a:lnTo>
                    <a:pt x="239670" y="0"/>
                  </a:lnTo>
                  <a:lnTo>
                    <a:pt x="256538" y="0"/>
                  </a:lnTo>
                  <a:lnTo>
                    <a:pt x="272634" y="0"/>
                  </a:lnTo>
                  <a:lnTo>
                    <a:pt x="288101" y="9"/>
                  </a:lnTo>
                  <a:lnTo>
                    <a:pt x="302112" y="374"/>
                  </a:lnTo>
                  <a:lnTo>
                    <a:pt x="312855" y="2375"/>
                  </a:lnTo>
                  <a:lnTo>
                    <a:pt x="319175" y="6689"/>
                  </a:lnTo>
                  <a:lnTo>
                    <a:pt x="320913" y="12485"/>
                  </a:lnTo>
                  <a:lnTo>
                    <a:pt x="318938" y="19408"/>
                  </a:lnTo>
                  <a:lnTo>
                    <a:pt x="314097" y="27435"/>
                  </a:lnTo>
                  <a:lnTo>
                    <a:pt x="306895" y="36688"/>
                  </a:lnTo>
                  <a:lnTo>
                    <a:pt x="297804" y="47106"/>
                  </a:lnTo>
                  <a:lnTo>
                    <a:pt x="287599" y="58175"/>
                  </a:lnTo>
                  <a:lnTo>
                    <a:pt x="277280" y="69060"/>
                  </a:lnTo>
                  <a:lnTo>
                    <a:pt x="267412" y="79300"/>
                  </a:lnTo>
                  <a:lnTo>
                    <a:pt x="258158" y="88799"/>
                  </a:lnTo>
                  <a:lnTo>
                    <a:pt x="249480" y="97640"/>
                  </a:lnTo>
                  <a:lnTo>
                    <a:pt x="241266" y="105956"/>
                  </a:lnTo>
                  <a:lnTo>
                    <a:pt x="233240" y="113881"/>
                  </a:lnTo>
                  <a:lnTo>
                    <a:pt x="224995" y="121525"/>
                  </a:lnTo>
                  <a:lnTo>
                    <a:pt x="216333" y="128970"/>
                  </a:lnTo>
                  <a:lnTo>
                    <a:pt x="207393" y="136278"/>
                  </a:lnTo>
                  <a:lnTo>
                    <a:pt x="198545" y="143492"/>
                  </a:lnTo>
                  <a:lnTo>
                    <a:pt x="190001" y="150642"/>
                  </a:lnTo>
                  <a:lnTo>
                    <a:pt x="181808" y="157749"/>
                  </a:lnTo>
                  <a:lnTo>
                    <a:pt x="173926" y="164828"/>
                  </a:lnTo>
                  <a:lnTo>
                    <a:pt x="166287" y="171886"/>
                  </a:lnTo>
                  <a:lnTo>
                    <a:pt x="158666" y="178931"/>
                  </a:lnTo>
                  <a:lnTo>
                    <a:pt x="150703" y="185968"/>
                  </a:lnTo>
                  <a:lnTo>
                    <a:pt x="142233" y="192999"/>
                  </a:lnTo>
                  <a:lnTo>
                    <a:pt x="133424" y="200026"/>
                  </a:lnTo>
                  <a:lnTo>
                    <a:pt x="124665" y="207050"/>
                  </a:lnTo>
                  <a:lnTo>
                    <a:pt x="116181" y="214072"/>
                  </a:lnTo>
                  <a:lnTo>
                    <a:pt x="108027" y="221094"/>
                  </a:lnTo>
                  <a:lnTo>
                    <a:pt x="100172" y="228114"/>
                  </a:lnTo>
                  <a:lnTo>
                    <a:pt x="92552" y="235139"/>
                  </a:lnTo>
                  <a:lnTo>
                    <a:pt x="84943" y="242331"/>
                  </a:lnTo>
                  <a:lnTo>
                    <a:pt x="76987" y="249999"/>
                  </a:lnTo>
                  <a:lnTo>
                    <a:pt x="68532" y="258258"/>
                  </a:lnTo>
                  <a:lnTo>
                    <a:pt x="60039" y="266617"/>
                  </a:lnTo>
                  <a:lnTo>
                    <a:pt x="51658" y="274894"/>
                  </a:lnTo>
                  <a:lnTo>
                    <a:pt x="42649" y="283817"/>
                  </a:lnTo>
                  <a:lnTo>
                    <a:pt x="31586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52932" y="926507"/>
              <a:ext cx="621183" cy="63172"/>
            </a:xfrm>
            <a:custGeom>
              <a:avLst/>
              <a:gdLst/>
              <a:ahLst/>
              <a:cxnLst/>
              <a:rect l="0" t="0" r="0" b="0"/>
              <a:pathLst>
                <a:path w="621183" h="63172">
                  <a:moveTo>
                    <a:pt x="621182" y="0"/>
                  </a:moveTo>
                  <a:lnTo>
                    <a:pt x="612313" y="2867"/>
                  </a:lnTo>
                  <a:lnTo>
                    <a:pt x="603326" y="5009"/>
                  </a:lnTo>
                  <a:lnTo>
                    <a:pt x="593326" y="6617"/>
                  </a:lnTo>
                  <a:lnTo>
                    <a:pt x="582173" y="7970"/>
                  </a:lnTo>
                  <a:lnTo>
                    <a:pt x="569713" y="9467"/>
                  </a:lnTo>
                  <a:lnTo>
                    <a:pt x="555992" y="11318"/>
                  </a:lnTo>
                  <a:lnTo>
                    <a:pt x="540884" y="13558"/>
                  </a:lnTo>
                  <a:lnTo>
                    <a:pt x="524009" y="16138"/>
                  </a:lnTo>
                  <a:lnTo>
                    <a:pt x="505339" y="18983"/>
                  </a:lnTo>
                  <a:lnTo>
                    <a:pt x="485600" y="21859"/>
                  </a:lnTo>
                  <a:lnTo>
                    <a:pt x="466045" y="24404"/>
                  </a:lnTo>
                  <a:lnTo>
                    <a:pt x="447380" y="26444"/>
                  </a:lnTo>
                  <a:lnTo>
                    <a:pt x="429765" y="27981"/>
                  </a:lnTo>
                  <a:lnTo>
                    <a:pt x="413095" y="29095"/>
                  </a:lnTo>
                  <a:lnTo>
                    <a:pt x="397179" y="29887"/>
                  </a:lnTo>
                  <a:lnTo>
                    <a:pt x="381828" y="30606"/>
                  </a:lnTo>
                  <a:lnTo>
                    <a:pt x="366885" y="31630"/>
                  </a:lnTo>
                  <a:lnTo>
                    <a:pt x="352229" y="33134"/>
                  </a:lnTo>
                  <a:lnTo>
                    <a:pt x="337772" y="34959"/>
                  </a:lnTo>
                  <a:lnTo>
                    <a:pt x="323451" y="36724"/>
                  </a:lnTo>
                  <a:lnTo>
                    <a:pt x="309218" y="38205"/>
                  </a:lnTo>
                  <a:lnTo>
                    <a:pt x="294879" y="39351"/>
                  </a:lnTo>
                  <a:lnTo>
                    <a:pt x="280107" y="40194"/>
                  </a:lnTo>
                  <a:lnTo>
                    <a:pt x="264763" y="40795"/>
                  </a:lnTo>
                  <a:lnTo>
                    <a:pt x="249034" y="41216"/>
                  </a:lnTo>
                  <a:lnTo>
                    <a:pt x="233322" y="41506"/>
                  </a:lnTo>
                  <a:lnTo>
                    <a:pt x="217865" y="41709"/>
                  </a:lnTo>
                  <a:lnTo>
                    <a:pt x="202722" y="42016"/>
                  </a:lnTo>
                  <a:lnTo>
                    <a:pt x="187869" y="42755"/>
                  </a:lnTo>
                  <a:lnTo>
                    <a:pt x="173248" y="44065"/>
                  </a:lnTo>
                  <a:lnTo>
                    <a:pt x="158801" y="45759"/>
                  </a:lnTo>
                  <a:lnTo>
                    <a:pt x="144481" y="47434"/>
                  </a:lnTo>
                  <a:lnTo>
                    <a:pt x="130255" y="48860"/>
                  </a:lnTo>
                  <a:lnTo>
                    <a:pt x="116259" y="50138"/>
                  </a:lnTo>
                  <a:lnTo>
                    <a:pt x="102781" y="51602"/>
                  </a:lnTo>
                  <a:lnTo>
                    <a:pt x="89933" y="53435"/>
                  </a:lnTo>
                  <a:lnTo>
                    <a:pt x="77507" y="55496"/>
                  </a:lnTo>
                  <a:lnTo>
                    <a:pt x="65091" y="57426"/>
                  </a:lnTo>
                  <a:lnTo>
                    <a:pt x="52456" y="59022"/>
                  </a:lnTo>
                  <a:lnTo>
                    <a:pt x="40144" y="60248"/>
                  </a:lnTo>
                  <a:lnTo>
                    <a:pt x="28163" y="61279"/>
                  </a:lnTo>
                  <a:lnTo>
                    <a:pt x="15457" y="622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675666" y="1052849"/>
              <a:ext cx="229993" cy="400820"/>
            </a:xfrm>
            <a:custGeom>
              <a:avLst/>
              <a:gdLst/>
              <a:ahLst/>
              <a:cxnLst/>
              <a:rect l="0" t="0" r="0" b="0"/>
              <a:pathLst>
                <a:path w="229993" h="400820">
                  <a:moveTo>
                    <a:pt x="229992" y="63171"/>
                  </a:moveTo>
                  <a:lnTo>
                    <a:pt x="224124" y="69039"/>
                  </a:lnTo>
                  <a:lnTo>
                    <a:pt x="218560" y="74603"/>
                  </a:lnTo>
                  <a:lnTo>
                    <a:pt x="212760" y="80402"/>
                  </a:lnTo>
                  <a:lnTo>
                    <a:pt x="206680" y="86483"/>
                  </a:lnTo>
                  <a:lnTo>
                    <a:pt x="200350" y="92813"/>
                  </a:lnTo>
                  <a:lnTo>
                    <a:pt x="193822" y="99350"/>
                  </a:lnTo>
                  <a:lnTo>
                    <a:pt x="187146" y="106372"/>
                  </a:lnTo>
                  <a:lnTo>
                    <a:pt x="180363" y="114451"/>
                  </a:lnTo>
                  <a:lnTo>
                    <a:pt x="173506" y="123806"/>
                  </a:lnTo>
                  <a:lnTo>
                    <a:pt x="166596" y="134021"/>
                  </a:lnTo>
                  <a:lnTo>
                    <a:pt x="159651" y="144262"/>
                  </a:lnTo>
                  <a:lnTo>
                    <a:pt x="152687" y="154042"/>
                  </a:lnTo>
                  <a:lnTo>
                    <a:pt x="145874" y="163386"/>
                  </a:lnTo>
                  <a:lnTo>
                    <a:pt x="139525" y="172647"/>
                  </a:lnTo>
                  <a:lnTo>
                    <a:pt x="133770" y="182056"/>
                  </a:lnTo>
                  <a:lnTo>
                    <a:pt x="128413" y="191527"/>
                  </a:lnTo>
                  <a:lnTo>
                    <a:pt x="123049" y="200747"/>
                  </a:lnTo>
                  <a:lnTo>
                    <a:pt x="117442" y="209551"/>
                  </a:lnTo>
                  <a:lnTo>
                    <a:pt x="111692" y="218092"/>
                  </a:lnTo>
                  <a:lnTo>
                    <a:pt x="106132" y="226741"/>
                  </a:lnTo>
                  <a:lnTo>
                    <a:pt x="100945" y="235708"/>
                  </a:lnTo>
                  <a:lnTo>
                    <a:pt x="96157" y="245035"/>
                  </a:lnTo>
                  <a:lnTo>
                    <a:pt x="91715" y="254683"/>
                  </a:lnTo>
                  <a:lnTo>
                    <a:pt x="87539" y="264589"/>
                  </a:lnTo>
                  <a:lnTo>
                    <a:pt x="83395" y="274852"/>
                  </a:lnTo>
                  <a:lnTo>
                    <a:pt x="78920" y="285727"/>
                  </a:lnTo>
                  <a:lnTo>
                    <a:pt x="73946" y="297298"/>
                  </a:lnTo>
                  <a:lnTo>
                    <a:pt x="68637" y="309340"/>
                  </a:lnTo>
                  <a:lnTo>
                    <a:pt x="63380" y="321422"/>
                  </a:lnTo>
                  <a:lnTo>
                    <a:pt x="58411" y="333290"/>
                  </a:lnTo>
                  <a:lnTo>
                    <a:pt x="54110" y="344869"/>
                  </a:lnTo>
                  <a:lnTo>
                    <a:pt x="51059" y="356177"/>
                  </a:lnTo>
                  <a:lnTo>
                    <a:pt x="49471" y="367251"/>
                  </a:lnTo>
                  <a:lnTo>
                    <a:pt x="49713" y="377653"/>
                  </a:lnTo>
                  <a:lnTo>
                    <a:pt x="52453" y="386508"/>
                  </a:lnTo>
                  <a:lnTo>
                    <a:pt x="57814" y="393453"/>
                  </a:lnTo>
                  <a:lnTo>
                    <a:pt x="65311" y="398285"/>
                  </a:lnTo>
                  <a:lnTo>
                    <a:pt x="74162" y="400712"/>
                  </a:lnTo>
                  <a:lnTo>
                    <a:pt x="83770" y="400819"/>
                  </a:lnTo>
                  <a:lnTo>
                    <a:pt x="93623" y="398807"/>
                  </a:lnTo>
                  <a:lnTo>
                    <a:pt x="103222" y="394807"/>
                  </a:lnTo>
                  <a:lnTo>
                    <a:pt x="112343" y="389089"/>
                  </a:lnTo>
                  <a:lnTo>
                    <a:pt x="121126" y="382170"/>
                  </a:lnTo>
                  <a:lnTo>
                    <a:pt x="129951" y="374697"/>
                  </a:lnTo>
                  <a:lnTo>
                    <a:pt x="139038" y="367084"/>
                  </a:lnTo>
                  <a:lnTo>
                    <a:pt x="148281" y="359518"/>
                  </a:lnTo>
                  <a:lnTo>
                    <a:pt x="157340" y="352058"/>
                  </a:lnTo>
                  <a:lnTo>
                    <a:pt x="166024" y="344702"/>
                  </a:lnTo>
                  <a:lnTo>
                    <a:pt x="174144" y="337270"/>
                  </a:lnTo>
                  <a:lnTo>
                    <a:pt x="181445" y="329433"/>
                  </a:lnTo>
                  <a:lnTo>
                    <a:pt x="187871" y="321039"/>
                  </a:lnTo>
                  <a:lnTo>
                    <a:pt x="193524" y="311941"/>
                  </a:lnTo>
                  <a:lnTo>
                    <a:pt x="198563" y="301922"/>
                  </a:lnTo>
                  <a:lnTo>
                    <a:pt x="203132" y="290957"/>
                  </a:lnTo>
                  <a:lnTo>
                    <a:pt x="207034" y="279169"/>
                  </a:lnTo>
                  <a:lnTo>
                    <a:pt x="209750" y="266732"/>
                  </a:lnTo>
                  <a:lnTo>
                    <a:pt x="211090" y="253817"/>
                  </a:lnTo>
                  <a:lnTo>
                    <a:pt x="211007" y="240721"/>
                  </a:lnTo>
                  <a:lnTo>
                    <a:pt x="209430" y="227857"/>
                  </a:lnTo>
                  <a:lnTo>
                    <a:pt x="206474" y="215433"/>
                  </a:lnTo>
                  <a:lnTo>
                    <a:pt x="202218" y="203634"/>
                  </a:lnTo>
                  <a:lnTo>
                    <a:pt x="196621" y="192703"/>
                  </a:lnTo>
                  <a:lnTo>
                    <a:pt x="189779" y="182687"/>
                  </a:lnTo>
                  <a:lnTo>
                    <a:pt x="181747" y="173639"/>
                  </a:lnTo>
                  <a:lnTo>
                    <a:pt x="172452" y="165699"/>
                  </a:lnTo>
                  <a:lnTo>
                    <a:pt x="161982" y="158836"/>
                  </a:lnTo>
                  <a:lnTo>
                    <a:pt x="150698" y="152887"/>
                  </a:lnTo>
                  <a:lnTo>
                    <a:pt x="139131" y="147649"/>
                  </a:lnTo>
                  <a:lnTo>
                    <a:pt x="127613" y="142936"/>
                  </a:lnTo>
                  <a:lnTo>
                    <a:pt x="116270" y="138599"/>
                  </a:lnTo>
                  <a:lnTo>
                    <a:pt x="105121" y="134525"/>
                  </a:lnTo>
                  <a:lnTo>
                    <a:pt x="94140" y="130634"/>
                  </a:lnTo>
                  <a:lnTo>
                    <a:pt x="83290" y="126866"/>
                  </a:lnTo>
                  <a:lnTo>
                    <a:pt x="72538" y="123184"/>
                  </a:lnTo>
                  <a:lnTo>
                    <a:pt x="61861" y="119553"/>
                  </a:lnTo>
                  <a:lnTo>
                    <a:pt x="51401" y="115793"/>
                  </a:lnTo>
                  <a:lnTo>
                    <a:pt x="41449" y="111583"/>
                  </a:lnTo>
                  <a:lnTo>
                    <a:pt x="32131" y="106781"/>
                  </a:lnTo>
                  <a:lnTo>
                    <a:pt x="23569" y="101250"/>
                  </a:lnTo>
                  <a:lnTo>
                    <a:pt x="15963" y="94780"/>
                  </a:lnTo>
                  <a:lnTo>
                    <a:pt x="9343" y="87351"/>
                  </a:lnTo>
                  <a:lnTo>
                    <a:pt x="4068" y="79091"/>
                  </a:lnTo>
                  <a:lnTo>
                    <a:pt x="878" y="70176"/>
                  </a:lnTo>
                  <a:lnTo>
                    <a:pt x="0" y="60782"/>
                  </a:lnTo>
                  <a:lnTo>
                    <a:pt x="1360" y="51375"/>
                  </a:lnTo>
                  <a:lnTo>
                    <a:pt x="4856" y="42672"/>
                  </a:lnTo>
                  <a:lnTo>
                    <a:pt x="10211" y="35009"/>
                  </a:lnTo>
                  <a:lnTo>
                    <a:pt x="17211" y="28373"/>
                  </a:lnTo>
                  <a:lnTo>
                    <a:pt x="25796" y="22601"/>
                  </a:lnTo>
                  <a:lnTo>
                    <a:pt x="35789" y="17498"/>
                  </a:lnTo>
                  <a:lnTo>
                    <a:pt x="46919" y="13052"/>
                  </a:lnTo>
                  <a:lnTo>
                    <a:pt x="58913" y="9430"/>
                  </a:lnTo>
                  <a:lnTo>
                    <a:pt x="71541" y="6656"/>
                  </a:lnTo>
                  <a:lnTo>
                    <a:pt x="84783" y="4621"/>
                  </a:lnTo>
                  <a:lnTo>
                    <a:pt x="98811" y="3172"/>
                  </a:lnTo>
                  <a:lnTo>
                    <a:pt x="113647" y="2160"/>
                  </a:lnTo>
                  <a:lnTo>
                    <a:pt x="129009" y="1461"/>
                  </a:lnTo>
                  <a:lnTo>
                    <a:pt x="146205" y="908"/>
                  </a:lnTo>
                  <a:lnTo>
                    <a:pt x="170101" y="449"/>
                  </a:lnTo>
                  <a:lnTo>
                    <a:pt x="20893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389969" y="905450"/>
              <a:ext cx="157928" cy="168457"/>
            </a:xfrm>
            <a:custGeom>
              <a:avLst/>
              <a:gdLst/>
              <a:ahLst/>
              <a:cxnLst/>
              <a:rect l="0" t="0" r="0" b="0"/>
              <a:pathLst>
                <a:path w="157928" h="168457">
                  <a:moveTo>
                    <a:pt x="157927" y="0"/>
                  </a:moveTo>
                  <a:lnTo>
                    <a:pt x="152059" y="8735"/>
                  </a:lnTo>
                  <a:lnTo>
                    <a:pt x="146495" y="16441"/>
                  </a:lnTo>
                  <a:lnTo>
                    <a:pt x="140696" y="23843"/>
                  </a:lnTo>
                  <a:lnTo>
                    <a:pt x="134615" y="31104"/>
                  </a:lnTo>
                  <a:lnTo>
                    <a:pt x="128285" y="38283"/>
                  </a:lnTo>
                  <a:lnTo>
                    <a:pt x="121753" y="45409"/>
                  </a:lnTo>
                  <a:lnTo>
                    <a:pt x="114904" y="52499"/>
                  </a:lnTo>
                  <a:lnTo>
                    <a:pt x="107473" y="59566"/>
                  </a:lnTo>
                  <a:lnTo>
                    <a:pt x="99367" y="66621"/>
                  </a:lnTo>
                  <a:lnTo>
                    <a:pt x="90804" y="73834"/>
                  </a:lnTo>
                  <a:lnTo>
                    <a:pt x="82211" y="81516"/>
                  </a:lnTo>
                  <a:lnTo>
                    <a:pt x="73839" y="89793"/>
                  </a:lnTo>
                  <a:lnTo>
                    <a:pt x="65761" y="98471"/>
                  </a:lnTo>
                  <a:lnTo>
                    <a:pt x="57956" y="107143"/>
                  </a:lnTo>
                  <a:lnTo>
                    <a:pt x="50374" y="115567"/>
                  </a:lnTo>
                  <a:lnTo>
                    <a:pt x="42960" y="123681"/>
                  </a:lnTo>
                  <a:lnTo>
                    <a:pt x="35668" y="131509"/>
                  </a:lnTo>
                  <a:lnTo>
                    <a:pt x="28472" y="139098"/>
                  </a:lnTo>
                  <a:lnTo>
                    <a:pt x="21647" y="146202"/>
                  </a:lnTo>
                  <a:lnTo>
                    <a:pt x="15098" y="152976"/>
                  </a:lnTo>
                  <a:lnTo>
                    <a:pt x="8247" y="16001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79440" y="937036"/>
              <a:ext cx="168457" cy="115814"/>
            </a:xfrm>
            <a:custGeom>
              <a:avLst/>
              <a:gdLst/>
              <a:ahLst/>
              <a:cxnLst/>
              <a:rect l="0" t="0" r="0" b="0"/>
              <a:pathLst>
                <a:path w="168457" h="115814">
                  <a:moveTo>
                    <a:pt x="0" y="0"/>
                  </a:moveTo>
                  <a:lnTo>
                    <a:pt x="8734" y="3001"/>
                  </a:lnTo>
                  <a:lnTo>
                    <a:pt x="16441" y="6423"/>
                  </a:lnTo>
                  <a:lnTo>
                    <a:pt x="23852" y="10624"/>
                  </a:lnTo>
                  <a:lnTo>
                    <a:pt x="31459" y="15697"/>
                  </a:lnTo>
                  <a:lnTo>
                    <a:pt x="39934" y="21826"/>
                  </a:lnTo>
                  <a:lnTo>
                    <a:pt x="49562" y="29010"/>
                  </a:lnTo>
                  <a:lnTo>
                    <a:pt x="60130" y="37097"/>
                  </a:lnTo>
                  <a:lnTo>
                    <a:pt x="71141" y="45892"/>
                  </a:lnTo>
                  <a:lnTo>
                    <a:pt x="82256" y="55208"/>
                  </a:lnTo>
                  <a:lnTo>
                    <a:pt x="93480" y="64732"/>
                  </a:lnTo>
                  <a:lnTo>
                    <a:pt x="105074" y="74045"/>
                  </a:lnTo>
                  <a:lnTo>
                    <a:pt x="117150" y="82927"/>
                  </a:lnTo>
                  <a:lnTo>
                    <a:pt x="129083" y="91052"/>
                  </a:lnTo>
                  <a:lnTo>
                    <a:pt x="140768" y="98697"/>
                  </a:lnTo>
                  <a:lnTo>
                    <a:pt x="153232" y="106530"/>
                  </a:lnTo>
                  <a:lnTo>
                    <a:pt x="168456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000621" y="48431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8190" y="8936"/>
                  </a:lnTo>
                  <a:lnTo>
                    <a:pt x="16048" y="18563"/>
                  </a:lnTo>
                  <a:lnTo>
                    <a:pt x="14445" y="29850"/>
                  </a:lnTo>
                  <a:lnTo>
                    <a:pt x="13265" y="42518"/>
                  </a:lnTo>
                  <a:lnTo>
                    <a:pt x="12416" y="55997"/>
                  </a:lnTo>
                  <a:lnTo>
                    <a:pt x="11819" y="69869"/>
                  </a:lnTo>
                  <a:lnTo>
                    <a:pt x="11404" y="83905"/>
                  </a:lnTo>
                  <a:lnTo>
                    <a:pt x="11120" y="97996"/>
                  </a:lnTo>
                  <a:lnTo>
                    <a:pt x="10927" y="112098"/>
                  </a:lnTo>
                  <a:lnTo>
                    <a:pt x="10796" y="126191"/>
                  </a:lnTo>
                  <a:lnTo>
                    <a:pt x="10708" y="140273"/>
                  </a:lnTo>
                  <a:lnTo>
                    <a:pt x="10649" y="154357"/>
                  </a:lnTo>
                  <a:lnTo>
                    <a:pt x="10609" y="168937"/>
                  </a:lnTo>
                  <a:lnTo>
                    <a:pt x="10582" y="184936"/>
                  </a:lnTo>
                  <a:lnTo>
                    <a:pt x="10564" y="202741"/>
                  </a:lnTo>
                  <a:lnTo>
                    <a:pt x="10552" y="222090"/>
                  </a:lnTo>
                  <a:lnTo>
                    <a:pt x="10545" y="242375"/>
                  </a:lnTo>
                  <a:lnTo>
                    <a:pt x="10535" y="263122"/>
                  </a:lnTo>
                  <a:lnTo>
                    <a:pt x="10358" y="283746"/>
                  </a:lnTo>
                  <a:lnTo>
                    <a:pt x="9708" y="303506"/>
                  </a:lnTo>
                  <a:lnTo>
                    <a:pt x="8458" y="322081"/>
                  </a:lnTo>
                  <a:lnTo>
                    <a:pt x="6795" y="339490"/>
                  </a:lnTo>
                  <a:lnTo>
                    <a:pt x="4968" y="357923"/>
                  </a:lnTo>
                  <a:lnTo>
                    <a:pt x="2813" y="38235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37492" y="536953"/>
              <a:ext cx="179553" cy="368796"/>
            </a:xfrm>
            <a:custGeom>
              <a:avLst/>
              <a:gdLst/>
              <a:ahLst/>
              <a:cxnLst/>
              <a:rect l="0" t="0" r="0" b="0"/>
              <a:pathLst>
                <a:path w="179553" h="368796">
                  <a:moveTo>
                    <a:pt x="147399" y="0"/>
                  </a:moveTo>
                  <a:lnTo>
                    <a:pt x="141464" y="6001"/>
                  </a:lnTo>
                  <a:lnTo>
                    <a:pt x="135260" y="12846"/>
                  </a:lnTo>
                  <a:lnTo>
                    <a:pt x="128169" y="21243"/>
                  </a:lnTo>
                  <a:lnTo>
                    <a:pt x="120401" y="31216"/>
                  </a:lnTo>
                  <a:lnTo>
                    <a:pt x="112403" y="42827"/>
                  </a:lnTo>
                  <a:lnTo>
                    <a:pt x="104462" y="55928"/>
                  </a:lnTo>
                  <a:lnTo>
                    <a:pt x="96687" y="69758"/>
                  </a:lnTo>
                  <a:lnTo>
                    <a:pt x="89094" y="83107"/>
                  </a:lnTo>
                  <a:lnTo>
                    <a:pt x="81662" y="95336"/>
                  </a:lnTo>
                  <a:lnTo>
                    <a:pt x="74519" y="106508"/>
                  </a:lnTo>
                  <a:lnTo>
                    <a:pt x="67943" y="117085"/>
                  </a:lnTo>
                  <a:lnTo>
                    <a:pt x="62036" y="127433"/>
                  </a:lnTo>
                  <a:lnTo>
                    <a:pt x="56746" y="138064"/>
                  </a:lnTo>
                  <a:lnTo>
                    <a:pt x="51958" y="149668"/>
                  </a:lnTo>
                  <a:lnTo>
                    <a:pt x="47551" y="162517"/>
                  </a:lnTo>
                  <a:lnTo>
                    <a:pt x="43421" y="176218"/>
                  </a:lnTo>
                  <a:lnTo>
                    <a:pt x="39486" y="189947"/>
                  </a:lnTo>
                  <a:lnTo>
                    <a:pt x="35693" y="203223"/>
                  </a:lnTo>
                  <a:lnTo>
                    <a:pt x="32161" y="216236"/>
                  </a:lnTo>
                  <a:lnTo>
                    <a:pt x="29168" y="229645"/>
                  </a:lnTo>
                  <a:lnTo>
                    <a:pt x="26828" y="243810"/>
                  </a:lnTo>
                  <a:lnTo>
                    <a:pt x="25258" y="258612"/>
                  </a:lnTo>
                  <a:lnTo>
                    <a:pt x="24654" y="273634"/>
                  </a:lnTo>
                  <a:lnTo>
                    <a:pt x="25036" y="288588"/>
                  </a:lnTo>
                  <a:lnTo>
                    <a:pt x="26598" y="303037"/>
                  </a:lnTo>
                  <a:lnTo>
                    <a:pt x="29775" y="316354"/>
                  </a:lnTo>
                  <a:lnTo>
                    <a:pt x="34654" y="328299"/>
                  </a:lnTo>
                  <a:lnTo>
                    <a:pt x="41032" y="338810"/>
                  </a:lnTo>
                  <a:lnTo>
                    <a:pt x="48600" y="347813"/>
                  </a:lnTo>
                  <a:lnTo>
                    <a:pt x="57060" y="355418"/>
                  </a:lnTo>
                  <a:lnTo>
                    <a:pt x="66162" y="361545"/>
                  </a:lnTo>
                  <a:lnTo>
                    <a:pt x="75716" y="365846"/>
                  </a:lnTo>
                  <a:lnTo>
                    <a:pt x="85583" y="368289"/>
                  </a:lnTo>
                  <a:lnTo>
                    <a:pt x="95666" y="368795"/>
                  </a:lnTo>
                  <a:lnTo>
                    <a:pt x="105894" y="367090"/>
                  </a:lnTo>
                  <a:lnTo>
                    <a:pt x="116216" y="363239"/>
                  </a:lnTo>
                  <a:lnTo>
                    <a:pt x="126437" y="357569"/>
                  </a:lnTo>
                  <a:lnTo>
                    <a:pt x="136226" y="350483"/>
                  </a:lnTo>
                  <a:lnTo>
                    <a:pt x="145437" y="342352"/>
                  </a:lnTo>
                  <a:lnTo>
                    <a:pt x="153926" y="333471"/>
                  </a:lnTo>
                  <a:lnTo>
                    <a:pt x="161483" y="324065"/>
                  </a:lnTo>
                  <a:lnTo>
                    <a:pt x="168075" y="314298"/>
                  </a:lnTo>
                  <a:lnTo>
                    <a:pt x="173502" y="304283"/>
                  </a:lnTo>
                  <a:lnTo>
                    <a:pt x="177325" y="294099"/>
                  </a:lnTo>
                  <a:lnTo>
                    <a:pt x="179438" y="283807"/>
                  </a:lnTo>
                  <a:lnTo>
                    <a:pt x="179552" y="273606"/>
                  </a:lnTo>
                  <a:lnTo>
                    <a:pt x="177051" y="263830"/>
                  </a:lnTo>
                  <a:lnTo>
                    <a:pt x="171852" y="254637"/>
                  </a:lnTo>
                  <a:lnTo>
                    <a:pt x="164463" y="246499"/>
                  </a:lnTo>
                  <a:lnTo>
                    <a:pt x="155684" y="240243"/>
                  </a:lnTo>
                  <a:lnTo>
                    <a:pt x="146116" y="236155"/>
                  </a:lnTo>
                  <a:lnTo>
                    <a:pt x="135950" y="234208"/>
                  </a:lnTo>
                  <a:lnTo>
                    <a:pt x="125075" y="234332"/>
                  </a:lnTo>
                  <a:lnTo>
                    <a:pt x="113467" y="236265"/>
                  </a:lnTo>
                  <a:lnTo>
                    <a:pt x="101215" y="239644"/>
                  </a:lnTo>
                  <a:lnTo>
                    <a:pt x="88452" y="244112"/>
                  </a:lnTo>
                  <a:lnTo>
                    <a:pt x="75314" y="249364"/>
                  </a:lnTo>
                  <a:lnTo>
                    <a:pt x="62131" y="255056"/>
                  </a:lnTo>
                  <a:lnTo>
                    <a:pt x="47916" y="261457"/>
                  </a:lnTo>
                  <a:lnTo>
                    <a:pt x="29187" y="270239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947979" y="1021264"/>
              <a:ext cx="421141" cy="21058"/>
            </a:xfrm>
            <a:custGeom>
              <a:avLst/>
              <a:gdLst/>
              <a:ahLst/>
              <a:cxnLst/>
              <a:rect l="0" t="0" r="0" b="0"/>
              <a:pathLst>
                <a:path w="421141" h="21058">
                  <a:moveTo>
                    <a:pt x="421140" y="0"/>
                  </a:moveTo>
                  <a:lnTo>
                    <a:pt x="412137" y="2866"/>
                  </a:lnTo>
                  <a:lnTo>
                    <a:pt x="401870" y="5009"/>
                  </a:lnTo>
                  <a:lnTo>
                    <a:pt x="389286" y="6612"/>
                  </a:lnTo>
                  <a:lnTo>
                    <a:pt x="374759" y="7792"/>
                  </a:lnTo>
                  <a:lnTo>
                    <a:pt x="358963" y="8641"/>
                  </a:lnTo>
                  <a:lnTo>
                    <a:pt x="342420" y="9238"/>
                  </a:lnTo>
                  <a:lnTo>
                    <a:pt x="325288" y="9653"/>
                  </a:lnTo>
                  <a:lnTo>
                    <a:pt x="307441" y="9937"/>
                  </a:lnTo>
                  <a:lnTo>
                    <a:pt x="288860" y="10130"/>
                  </a:lnTo>
                  <a:lnTo>
                    <a:pt x="269963" y="10261"/>
                  </a:lnTo>
                  <a:lnTo>
                    <a:pt x="251496" y="10349"/>
                  </a:lnTo>
                  <a:lnTo>
                    <a:pt x="233842" y="10408"/>
                  </a:lnTo>
                  <a:lnTo>
                    <a:pt x="216715" y="10448"/>
                  </a:lnTo>
                  <a:lnTo>
                    <a:pt x="199381" y="10475"/>
                  </a:lnTo>
                  <a:lnTo>
                    <a:pt x="181414" y="10493"/>
                  </a:lnTo>
                  <a:lnTo>
                    <a:pt x="162565" y="10504"/>
                  </a:lnTo>
                  <a:lnTo>
                    <a:pt x="142607" y="10513"/>
                  </a:lnTo>
                  <a:lnTo>
                    <a:pt x="121560" y="10522"/>
                  </a:lnTo>
                  <a:lnTo>
                    <a:pt x="100238" y="10699"/>
                  </a:lnTo>
                  <a:lnTo>
                    <a:pt x="80076" y="11349"/>
                  </a:lnTo>
                  <a:lnTo>
                    <a:pt x="61798" y="12600"/>
                  </a:lnTo>
                  <a:lnTo>
                    <a:pt x="45871" y="14262"/>
                  </a:lnTo>
                  <a:lnTo>
                    <a:pt x="31292" y="16089"/>
                  </a:lnTo>
                  <a:lnTo>
                    <a:pt x="16788" y="182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158549" y="1168663"/>
              <a:ext cx="52643" cy="400084"/>
            </a:xfrm>
            <a:custGeom>
              <a:avLst/>
              <a:gdLst/>
              <a:ahLst/>
              <a:cxnLst/>
              <a:rect l="0" t="0" r="0" b="0"/>
              <a:pathLst>
                <a:path w="52643" h="400084">
                  <a:moveTo>
                    <a:pt x="0" y="0"/>
                  </a:moveTo>
                  <a:lnTo>
                    <a:pt x="2933" y="11869"/>
                  </a:lnTo>
                  <a:lnTo>
                    <a:pt x="5716" y="24278"/>
                  </a:lnTo>
                  <a:lnTo>
                    <a:pt x="8611" y="38461"/>
                  </a:lnTo>
                  <a:lnTo>
                    <a:pt x="11478" y="53996"/>
                  </a:lnTo>
                  <a:lnTo>
                    <a:pt x="13995" y="69992"/>
                  </a:lnTo>
                  <a:lnTo>
                    <a:pt x="16010" y="85879"/>
                  </a:lnTo>
                  <a:lnTo>
                    <a:pt x="17696" y="101600"/>
                  </a:lnTo>
                  <a:lnTo>
                    <a:pt x="19439" y="117435"/>
                  </a:lnTo>
                  <a:lnTo>
                    <a:pt x="21460" y="133557"/>
                  </a:lnTo>
                  <a:lnTo>
                    <a:pt x="23649" y="149840"/>
                  </a:lnTo>
                  <a:lnTo>
                    <a:pt x="25666" y="165938"/>
                  </a:lnTo>
                  <a:lnTo>
                    <a:pt x="27324" y="181667"/>
                  </a:lnTo>
                  <a:lnTo>
                    <a:pt x="28759" y="197163"/>
                  </a:lnTo>
                  <a:lnTo>
                    <a:pt x="30329" y="212788"/>
                  </a:lnTo>
                  <a:lnTo>
                    <a:pt x="32237" y="228745"/>
                  </a:lnTo>
                  <a:lnTo>
                    <a:pt x="34519" y="245073"/>
                  </a:lnTo>
                  <a:lnTo>
                    <a:pt x="37130" y="261727"/>
                  </a:lnTo>
                  <a:lnTo>
                    <a:pt x="39996" y="278639"/>
                  </a:lnTo>
                  <a:lnTo>
                    <a:pt x="42886" y="295743"/>
                  </a:lnTo>
                  <a:lnTo>
                    <a:pt x="45440" y="312985"/>
                  </a:lnTo>
                  <a:lnTo>
                    <a:pt x="47486" y="330301"/>
                  </a:lnTo>
                  <a:lnTo>
                    <a:pt x="49032" y="346903"/>
                  </a:lnTo>
                  <a:lnTo>
                    <a:pt x="50319" y="362917"/>
                  </a:lnTo>
                  <a:lnTo>
                    <a:pt x="51457" y="379748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507756" y="498324"/>
            <a:ext cx="2002920" cy="1041958"/>
            <a:chOff x="1507756" y="498324"/>
            <a:chExt cx="2002920" cy="1041958"/>
          </a:xfrm>
        </p:grpSpPr>
        <p:sp>
          <p:nvSpPr>
            <p:cNvPr id="12" name="Freeform 11"/>
            <p:cNvSpPr/>
            <p:nvPr/>
          </p:nvSpPr>
          <p:spPr>
            <a:xfrm>
              <a:off x="1507756" y="1068195"/>
              <a:ext cx="579232" cy="472087"/>
            </a:xfrm>
            <a:custGeom>
              <a:avLst/>
              <a:gdLst/>
              <a:ahLst/>
              <a:cxnLst/>
              <a:rect l="0" t="0" r="0" b="0"/>
              <a:pathLst>
                <a:path w="579232" h="472087">
                  <a:moveTo>
                    <a:pt x="566358" y="68882"/>
                  </a:moveTo>
                  <a:lnTo>
                    <a:pt x="560490" y="77617"/>
                  </a:lnTo>
                  <a:lnTo>
                    <a:pt x="554926" y="85323"/>
                  </a:lnTo>
                  <a:lnTo>
                    <a:pt x="549122" y="92725"/>
                  </a:lnTo>
                  <a:lnTo>
                    <a:pt x="542868" y="99986"/>
                  </a:lnTo>
                  <a:lnTo>
                    <a:pt x="535890" y="107165"/>
                  </a:lnTo>
                  <a:lnTo>
                    <a:pt x="528109" y="114295"/>
                  </a:lnTo>
                  <a:lnTo>
                    <a:pt x="519607" y="121558"/>
                  </a:lnTo>
                  <a:lnTo>
                    <a:pt x="510528" y="129273"/>
                  </a:lnTo>
                  <a:lnTo>
                    <a:pt x="501010" y="137573"/>
                  </a:lnTo>
                  <a:lnTo>
                    <a:pt x="491009" y="146266"/>
                  </a:lnTo>
                  <a:lnTo>
                    <a:pt x="480311" y="154947"/>
                  </a:lnTo>
                  <a:lnTo>
                    <a:pt x="468855" y="163383"/>
                  </a:lnTo>
                  <a:lnTo>
                    <a:pt x="456721" y="171674"/>
                  </a:lnTo>
                  <a:lnTo>
                    <a:pt x="444043" y="180154"/>
                  </a:lnTo>
                  <a:lnTo>
                    <a:pt x="430958" y="189011"/>
                  </a:lnTo>
                  <a:lnTo>
                    <a:pt x="417578" y="198436"/>
                  </a:lnTo>
                  <a:lnTo>
                    <a:pt x="403990" y="208680"/>
                  </a:lnTo>
                  <a:lnTo>
                    <a:pt x="390252" y="219796"/>
                  </a:lnTo>
                  <a:lnTo>
                    <a:pt x="376247" y="231516"/>
                  </a:lnTo>
                  <a:lnTo>
                    <a:pt x="361700" y="243376"/>
                  </a:lnTo>
                  <a:lnTo>
                    <a:pt x="346502" y="255096"/>
                  </a:lnTo>
                  <a:lnTo>
                    <a:pt x="330701" y="266743"/>
                  </a:lnTo>
                  <a:lnTo>
                    <a:pt x="314408" y="278629"/>
                  </a:lnTo>
                  <a:lnTo>
                    <a:pt x="297746" y="290918"/>
                  </a:lnTo>
                  <a:lnTo>
                    <a:pt x="280981" y="303460"/>
                  </a:lnTo>
                  <a:lnTo>
                    <a:pt x="264499" y="315886"/>
                  </a:lnTo>
                  <a:lnTo>
                    <a:pt x="248485" y="327989"/>
                  </a:lnTo>
                  <a:lnTo>
                    <a:pt x="232782" y="339726"/>
                  </a:lnTo>
                  <a:lnTo>
                    <a:pt x="217011" y="351141"/>
                  </a:lnTo>
                  <a:lnTo>
                    <a:pt x="200958" y="362301"/>
                  </a:lnTo>
                  <a:lnTo>
                    <a:pt x="184734" y="373270"/>
                  </a:lnTo>
                  <a:lnTo>
                    <a:pt x="168682" y="384102"/>
                  </a:lnTo>
                  <a:lnTo>
                    <a:pt x="152996" y="394833"/>
                  </a:lnTo>
                  <a:lnTo>
                    <a:pt x="137869" y="405329"/>
                  </a:lnTo>
                  <a:lnTo>
                    <a:pt x="123558" y="415304"/>
                  </a:lnTo>
                  <a:lnTo>
                    <a:pt x="110119" y="424638"/>
                  </a:lnTo>
                  <a:lnTo>
                    <a:pt x="97450" y="433211"/>
                  </a:lnTo>
                  <a:lnTo>
                    <a:pt x="85395" y="440824"/>
                  </a:lnTo>
                  <a:lnTo>
                    <a:pt x="73798" y="447467"/>
                  </a:lnTo>
                  <a:lnTo>
                    <a:pt x="62534" y="453437"/>
                  </a:lnTo>
                  <a:lnTo>
                    <a:pt x="51502" y="459222"/>
                  </a:lnTo>
                  <a:lnTo>
                    <a:pt x="40652" y="465072"/>
                  </a:lnTo>
                  <a:lnTo>
                    <a:pt x="30650" y="469439"/>
                  </a:lnTo>
                  <a:lnTo>
                    <a:pt x="23327" y="469920"/>
                  </a:lnTo>
                  <a:lnTo>
                    <a:pt x="19820" y="466822"/>
                  </a:lnTo>
                  <a:lnTo>
                    <a:pt x="19582" y="461556"/>
                  </a:lnTo>
                  <a:lnTo>
                    <a:pt x="21706" y="455202"/>
                  </a:lnTo>
                  <a:lnTo>
                    <a:pt x="25447" y="448360"/>
                  </a:lnTo>
                  <a:lnTo>
                    <a:pt x="30278" y="441324"/>
                  </a:lnTo>
                  <a:lnTo>
                    <a:pt x="35841" y="434217"/>
                  </a:lnTo>
                  <a:lnTo>
                    <a:pt x="42059" y="426766"/>
                  </a:lnTo>
                  <a:lnTo>
                    <a:pt x="49077" y="418376"/>
                  </a:lnTo>
                  <a:lnTo>
                    <a:pt x="56920" y="408798"/>
                  </a:lnTo>
                  <a:lnTo>
                    <a:pt x="65649" y="398259"/>
                  </a:lnTo>
                  <a:lnTo>
                    <a:pt x="75420" y="387265"/>
                  </a:lnTo>
                  <a:lnTo>
                    <a:pt x="86220" y="376166"/>
                  </a:lnTo>
                  <a:lnTo>
                    <a:pt x="97898" y="365121"/>
                  </a:lnTo>
                  <a:lnTo>
                    <a:pt x="110261" y="354180"/>
                  </a:lnTo>
                  <a:lnTo>
                    <a:pt x="123132" y="343338"/>
                  </a:lnTo>
                  <a:lnTo>
                    <a:pt x="136367" y="332413"/>
                  </a:lnTo>
                  <a:lnTo>
                    <a:pt x="149857" y="321079"/>
                  </a:lnTo>
                  <a:lnTo>
                    <a:pt x="163525" y="309189"/>
                  </a:lnTo>
                  <a:lnTo>
                    <a:pt x="177312" y="296760"/>
                  </a:lnTo>
                  <a:lnTo>
                    <a:pt x="191182" y="283884"/>
                  </a:lnTo>
                  <a:lnTo>
                    <a:pt x="205112" y="270670"/>
                  </a:lnTo>
                  <a:lnTo>
                    <a:pt x="219247" y="257373"/>
                  </a:lnTo>
                  <a:lnTo>
                    <a:pt x="233883" y="244373"/>
                  </a:lnTo>
                  <a:lnTo>
                    <a:pt x="249135" y="231848"/>
                  </a:lnTo>
                  <a:lnTo>
                    <a:pt x="264804" y="219642"/>
                  </a:lnTo>
                  <a:lnTo>
                    <a:pt x="280475" y="207373"/>
                  </a:lnTo>
                  <a:lnTo>
                    <a:pt x="295910" y="194819"/>
                  </a:lnTo>
                  <a:lnTo>
                    <a:pt x="311207" y="181928"/>
                  </a:lnTo>
                  <a:lnTo>
                    <a:pt x="326697" y="168735"/>
                  </a:lnTo>
                  <a:lnTo>
                    <a:pt x="342558" y="155304"/>
                  </a:lnTo>
                  <a:lnTo>
                    <a:pt x="358652" y="141860"/>
                  </a:lnTo>
                  <a:lnTo>
                    <a:pt x="374616" y="128761"/>
                  </a:lnTo>
                  <a:lnTo>
                    <a:pt x="390247" y="116174"/>
                  </a:lnTo>
                  <a:lnTo>
                    <a:pt x="405508" y="104096"/>
                  </a:lnTo>
                  <a:lnTo>
                    <a:pt x="420441" y="92446"/>
                  </a:lnTo>
                  <a:lnTo>
                    <a:pt x="435115" y="81129"/>
                  </a:lnTo>
                  <a:lnTo>
                    <a:pt x="449598" y="70224"/>
                  </a:lnTo>
                  <a:lnTo>
                    <a:pt x="463942" y="59966"/>
                  </a:lnTo>
                  <a:lnTo>
                    <a:pt x="478184" y="50434"/>
                  </a:lnTo>
                  <a:lnTo>
                    <a:pt x="492191" y="41557"/>
                  </a:lnTo>
                  <a:lnTo>
                    <a:pt x="505676" y="33208"/>
                  </a:lnTo>
                  <a:lnTo>
                    <a:pt x="518530" y="25261"/>
                  </a:lnTo>
                  <a:lnTo>
                    <a:pt x="530958" y="17771"/>
                  </a:lnTo>
                  <a:lnTo>
                    <a:pt x="543377" y="10959"/>
                  </a:lnTo>
                  <a:lnTo>
                    <a:pt x="556000" y="4928"/>
                  </a:lnTo>
                  <a:lnTo>
                    <a:pt x="567744" y="767"/>
                  </a:lnTo>
                  <a:lnTo>
                    <a:pt x="575957" y="0"/>
                  </a:lnTo>
                  <a:lnTo>
                    <a:pt x="579231" y="2403"/>
                  </a:lnTo>
                  <a:lnTo>
                    <a:pt x="578273" y="7253"/>
                  </a:lnTo>
                  <a:lnTo>
                    <a:pt x="574231" y="13868"/>
                  </a:lnTo>
                  <a:lnTo>
                    <a:pt x="567895" y="21559"/>
                  </a:lnTo>
                  <a:lnTo>
                    <a:pt x="559644" y="29635"/>
                  </a:lnTo>
                  <a:lnTo>
                    <a:pt x="549819" y="37697"/>
                  </a:lnTo>
                  <a:lnTo>
                    <a:pt x="538772" y="45755"/>
                  </a:lnTo>
                  <a:lnTo>
                    <a:pt x="526821" y="54086"/>
                  </a:lnTo>
                  <a:lnTo>
                    <a:pt x="514219" y="62844"/>
                  </a:lnTo>
                  <a:lnTo>
                    <a:pt x="501161" y="72034"/>
                  </a:lnTo>
                  <a:lnTo>
                    <a:pt x="487788" y="81590"/>
                  </a:lnTo>
                  <a:lnTo>
                    <a:pt x="474193" y="91436"/>
                  </a:lnTo>
                  <a:lnTo>
                    <a:pt x="460284" y="101659"/>
                  </a:lnTo>
                  <a:lnTo>
                    <a:pt x="445800" y="112507"/>
                  </a:lnTo>
                  <a:lnTo>
                    <a:pt x="430645" y="124065"/>
                  </a:lnTo>
                  <a:lnTo>
                    <a:pt x="414872" y="136268"/>
                  </a:lnTo>
                  <a:lnTo>
                    <a:pt x="398598" y="148990"/>
                  </a:lnTo>
                  <a:lnTo>
                    <a:pt x="381944" y="162106"/>
                  </a:lnTo>
                  <a:lnTo>
                    <a:pt x="365015" y="175507"/>
                  </a:lnTo>
                  <a:lnTo>
                    <a:pt x="347891" y="189109"/>
                  </a:lnTo>
                  <a:lnTo>
                    <a:pt x="330631" y="202851"/>
                  </a:lnTo>
                  <a:lnTo>
                    <a:pt x="313278" y="216689"/>
                  </a:lnTo>
                  <a:lnTo>
                    <a:pt x="295861" y="230592"/>
                  </a:lnTo>
                  <a:lnTo>
                    <a:pt x="278401" y="244545"/>
                  </a:lnTo>
                  <a:lnTo>
                    <a:pt x="260912" y="258695"/>
                  </a:lnTo>
                  <a:lnTo>
                    <a:pt x="243404" y="273340"/>
                  </a:lnTo>
                  <a:lnTo>
                    <a:pt x="225883" y="288600"/>
                  </a:lnTo>
                  <a:lnTo>
                    <a:pt x="208353" y="304273"/>
                  </a:lnTo>
                  <a:lnTo>
                    <a:pt x="190818" y="319947"/>
                  </a:lnTo>
                  <a:lnTo>
                    <a:pt x="173282" y="335375"/>
                  </a:lnTo>
                  <a:lnTo>
                    <a:pt x="155913" y="350327"/>
                  </a:lnTo>
                  <a:lnTo>
                    <a:pt x="139017" y="364522"/>
                  </a:lnTo>
                  <a:lnTo>
                    <a:pt x="122730" y="377882"/>
                  </a:lnTo>
                  <a:lnTo>
                    <a:pt x="107182" y="390498"/>
                  </a:lnTo>
                  <a:lnTo>
                    <a:pt x="92581" y="402518"/>
                  </a:lnTo>
                  <a:lnTo>
                    <a:pt x="78948" y="414085"/>
                  </a:lnTo>
                  <a:lnTo>
                    <a:pt x="66318" y="425162"/>
                  </a:lnTo>
                  <a:lnTo>
                    <a:pt x="54820" y="435534"/>
                  </a:lnTo>
                  <a:lnTo>
                    <a:pt x="44411" y="445139"/>
                  </a:lnTo>
                  <a:lnTo>
                    <a:pt x="34758" y="453895"/>
                  </a:lnTo>
                  <a:lnTo>
                    <a:pt x="25347" y="461631"/>
                  </a:lnTo>
                  <a:lnTo>
                    <a:pt x="15891" y="468296"/>
                  </a:lnTo>
                  <a:lnTo>
                    <a:pt x="7304" y="472086"/>
                  </a:lnTo>
                  <a:lnTo>
                    <a:pt x="1727" y="471299"/>
                  </a:lnTo>
                  <a:lnTo>
                    <a:pt x="0" y="467684"/>
                  </a:lnTo>
                  <a:lnTo>
                    <a:pt x="1314" y="462577"/>
                  </a:lnTo>
                  <a:lnTo>
                    <a:pt x="4831" y="456498"/>
                  </a:lnTo>
                  <a:lnTo>
                    <a:pt x="10131" y="449493"/>
                  </a:lnTo>
                  <a:lnTo>
                    <a:pt x="16869" y="441624"/>
                  </a:lnTo>
                  <a:lnTo>
                    <a:pt x="24713" y="433030"/>
                  </a:lnTo>
                  <a:lnTo>
                    <a:pt x="33373" y="423872"/>
                  </a:lnTo>
                  <a:lnTo>
                    <a:pt x="42617" y="414297"/>
                  </a:lnTo>
                  <a:lnTo>
                    <a:pt x="52270" y="404424"/>
                  </a:lnTo>
                  <a:lnTo>
                    <a:pt x="62205" y="394343"/>
                  </a:lnTo>
                  <a:lnTo>
                    <a:pt x="72337" y="384113"/>
                  </a:lnTo>
                  <a:lnTo>
                    <a:pt x="82769" y="373616"/>
                  </a:lnTo>
                  <a:lnTo>
                    <a:pt x="93765" y="362576"/>
                  </a:lnTo>
                  <a:lnTo>
                    <a:pt x="105426" y="350887"/>
                  </a:lnTo>
                  <a:lnTo>
                    <a:pt x="117699" y="338594"/>
                  </a:lnTo>
                  <a:lnTo>
                    <a:pt x="130470" y="325811"/>
                  </a:lnTo>
                  <a:lnTo>
                    <a:pt x="143619" y="312658"/>
                  </a:lnTo>
                  <a:lnTo>
                    <a:pt x="157042" y="299403"/>
                  </a:lnTo>
                  <a:lnTo>
                    <a:pt x="170658" y="286430"/>
                  </a:lnTo>
                  <a:lnTo>
                    <a:pt x="184415" y="273925"/>
                  </a:lnTo>
                  <a:lnTo>
                    <a:pt x="198432" y="261731"/>
                  </a:lnTo>
                  <a:lnTo>
                    <a:pt x="212988" y="249471"/>
                  </a:lnTo>
                  <a:lnTo>
                    <a:pt x="228187" y="236927"/>
                  </a:lnTo>
                  <a:lnTo>
                    <a:pt x="243820" y="224212"/>
                  </a:lnTo>
                  <a:lnTo>
                    <a:pt x="259466" y="211670"/>
                  </a:lnTo>
                  <a:lnTo>
                    <a:pt x="274886" y="199489"/>
                  </a:lnTo>
                  <a:lnTo>
                    <a:pt x="290172" y="187699"/>
                  </a:lnTo>
                  <a:lnTo>
                    <a:pt x="305654" y="176248"/>
                  </a:lnTo>
                  <a:lnTo>
                    <a:pt x="321511" y="165061"/>
                  </a:lnTo>
                  <a:lnTo>
                    <a:pt x="337602" y="153903"/>
                  </a:lnTo>
                  <a:lnTo>
                    <a:pt x="353564" y="142412"/>
                  </a:lnTo>
                  <a:lnTo>
                    <a:pt x="369193" y="130421"/>
                  </a:lnTo>
                  <a:lnTo>
                    <a:pt x="384452" y="118095"/>
                  </a:lnTo>
                  <a:lnTo>
                    <a:pt x="399385" y="105820"/>
                  </a:lnTo>
                  <a:lnTo>
                    <a:pt x="414055" y="93828"/>
                  </a:lnTo>
                  <a:lnTo>
                    <a:pt x="428364" y="82335"/>
                  </a:lnTo>
                  <a:lnTo>
                    <a:pt x="442059" y="71617"/>
                  </a:lnTo>
                  <a:lnTo>
                    <a:pt x="455057" y="61744"/>
                  </a:lnTo>
                  <a:lnTo>
                    <a:pt x="467584" y="52623"/>
                  </a:lnTo>
                  <a:lnTo>
                    <a:pt x="480070" y="44103"/>
                  </a:lnTo>
                  <a:lnTo>
                    <a:pt x="492769" y="36038"/>
                  </a:lnTo>
                  <a:lnTo>
                    <a:pt x="505757" y="28467"/>
                  </a:lnTo>
                  <a:lnTo>
                    <a:pt x="519016" y="21601"/>
                  </a:lnTo>
                  <a:lnTo>
                    <a:pt x="532452" y="15544"/>
                  </a:lnTo>
                  <a:lnTo>
                    <a:pt x="544466" y="11807"/>
                  </a:lnTo>
                  <a:lnTo>
                    <a:pt x="551944" y="12342"/>
                  </a:lnTo>
                  <a:lnTo>
                    <a:pt x="553858" y="16332"/>
                  </a:lnTo>
                  <a:lnTo>
                    <a:pt x="551441" y="22254"/>
                  </a:lnTo>
                  <a:lnTo>
                    <a:pt x="546129" y="29067"/>
                  </a:lnTo>
                  <a:lnTo>
                    <a:pt x="538961" y="36392"/>
                  </a:lnTo>
                  <a:lnTo>
                    <a:pt x="530610" y="44285"/>
                  </a:lnTo>
                  <a:lnTo>
                    <a:pt x="521496" y="52776"/>
                  </a:lnTo>
                  <a:lnTo>
                    <a:pt x="511725" y="61800"/>
                  </a:lnTo>
                  <a:lnTo>
                    <a:pt x="501160" y="71252"/>
                  </a:lnTo>
                  <a:lnTo>
                    <a:pt x="489782" y="81031"/>
                  </a:lnTo>
                  <a:lnTo>
                    <a:pt x="477696" y="91211"/>
                  </a:lnTo>
                  <a:lnTo>
                    <a:pt x="465048" y="102032"/>
                  </a:lnTo>
                  <a:lnTo>
                    <a:pt x="451977" y="113572"/>
                  </a:lnTo>
                  <a:lnTo>
                    <a:pt x="438435" y="125762"/>
                  </a:lnTo>
                  <a:lnTo>
                    <a:pt x="424206" y="138477"/>
                  </a:lnTo>
                  <a:lnTo>
                    <a:pt x="409230" y="151588"/>
                  </a:lnTo>
                  <a:lnTo>
                    <a:pt x="393748" y="164985"/>
                  </a:lnTo>
                  <a:lnTo>
                    <a:pt x="378203" y="178585"/>
                  </a:lnTo>
                  <a:lnTo>
                    <a:pt x="362852" y="192321"/>
                  </a:lnTo>
                  <a:lnTo>
                    <a:pt x="347612" y="205985"/>
                  </a:lnTo>
                  <a:lnTo>
                    <a:pt x="332160" y="219239"/>
                  </a:lnTo>
                  <a:lnTo>
                    <a:pt x="316319" y="231942"/>
                  </a:lnTo>
                  <a:lnTo>
                    <a:pt x="300069" y="244440"/>
                  </a:lnTo>
                  <a:lnTo>
                    <a:pt x="283468" y="257437"/>
                  </a:lnTo>
                  <a:lnTo>
                    <a:pt x="266591" y="271294"/>
                  </a:lnTo>
                  <a:lnTo>
                    <a:pt x="249511" y="285873"/>
                  </a:lnTo>
                  <a:lnTo>
                    <a:pt x="232284" y="300740"/>
                  </a:lnTo>
                  <a:lnTo>
                    <a:pt x="214965" y="315590"/>
                  </a:lnTo>
                  <a:lnTo>
                    <a:pt x="197911" y="330137"/>
                  </a:lnTo>
                  <a:lnTo>
                    <a:pt x="181761" y="344052"/>
                  </a:lnTo>
                  <a:lnTo>
                    <a:pt x="166791" y="357216"/>
                  </a:lnTo>
                  <a:lnTo>
                    <a:pt x="153113" y="369530"/>
                  </a:lnTo>
                  <a:lnTo>
                    <a:pt x="140837" y="380813"/>
                  </a:lnTo>
                  <a:lnTo>
                    <a:pt x="129884" y="391065"/>
                  </a:lnTo>
                  <a:lnTo>
                    <a:pt x="120328" y="400132"/>
                  </a:lnTo>
                  <a:lnTo>
                    <a:pt x="111550" y="408521"/>
                  </a:lnTo>
                  <a:lnTo>
                    <a:pt x="102777" y="416969"/>
                  </a:lnTo>
                  <a:lnTo>
                    <a:pt x="92575" y="42685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91182" y="498324"/>
              <a:ext cx="719494" cy="495859"/>
            </a:xfrm>
            <a:custGeom>
              <a:avLst/>
              <a:gdLst/>
              <a:ahLst/>
              <a:cxnLst/>
              <a:rect l="0" t="0" r="0" b="0"/>
              <a:pathLst>
                <a:path w="719494" h="495859">
                  <a:moveTo>
                    <a:pt x="704279" y="59686"/>
                  </a:moveTo>
                  <a:lnTo>
                    <a:pt x="689744" y="62687"/>
                  </a:lnTo>
                  <a:lnTo>
                    <a:pt x="677113" y="66109"/>
                  </a:lnTo>
                  <a:lnTo>
                    <a:pt x="665204" y="70305"/>
                  </a:lnTo>
                  <a:lnTo>
                    <a:pt x="653549" y="75205"/>
                  </a:lnTo>
                  <a:lnTo>
                    <a:pt x="641709" y="80687"/>
                  </a:lnTo>
                  <a:lnTo>
                    <a:pt x="629468" y="86617"/>
                  </a:lnTo>
                  <a:lnTo>
                    <a:pt x="616800" y="92879"/>
                  </a:lnTo>
                  <a:lnTo>
                    <a:pt x="603762" y="99377"/>
                  </a:lnTo>
                  <a:lnTo>
                    <a:pt x="590428" y="106046"/>
                  </a:lnTo>
                  <a:lnTo>
                    <a:pt x="576710" y="112998"/>
                  </a:lnTo>
                  <a:lnTo>
                    <a:pt x="562364" y="120503"/>
                  </a:lnTo>
                  <a:lnTo>
                    <a:pt x="547304" y="128666"/>
                  </a:lnTo>
                  <a:lnTo>
                    <a:pt x="531597" y="137437"/>
                  </a:lnTo>
                  <a:lnTo>
                    <a:pt x="515369" y="146704"/>
                  </a:lnTo>
                  <a:lnTo>
                    <a:pt x="498746" y="156346"/>
                  </a:lnTo>
                  <a:lnTo>
                    <a:pt x="481837" y="166262"/>
                  </a:lnTo>
                  <a:lnTo>
                    <a:pt x="464727" y="176370"/>
                  </a:lnTo>
                  <a:lnTo>
                    <a:pt x="447476" y="186614"/>
                  </a:lnTo>
                  <a:lnTo>
                    <a:pt x="430129" y="196950"/>
                  </a:lnTo>
                  <a:lnTo>
                    <a:pt x="412717" y="207348"/>
                  </a:lnTo>
                  <a:lnTo>
                    <a:pt x="395260" y="217790"/>
                  </a:lnTo>
                  <a:lnTo>
                    <a:pt x="377773" y="228260"/>
                  </a:lnTo>
                  <a:lnTo>
                    <a:pt x="360266" y="238749"/>
                  </a:lnTo>
                  <a:lnTo>
                    <a:pt x="342746" y="249251"/>
                  </a:lnTo>
                  <a:lnTo>
                    <a:pt x="325216" y="259762"/>
                  </a:lnTo>
                  <a:lnTo>
                    <a:pt x="307681" y="270279"/>
                  </a:lnTo>
                  <a:lnTo>
                    <a:pt x="290142" y="280795"/>
                  </a:lnTo>
                  <a:lnTo>
                    <a:pt x="272599" y="291146"/>
                  </a:lnTo>
                  <a:lnTo>
                    <a:pt x="255056" y="301023"/>
                  </a:lnTo>
                  <a:lnTo>
                    <a:pt x="237511" y="310300"/>
                  </a:lnTo>
                  <a:lnTo>
                    <a:pt x="219965" y="319174"/>
                  </a:lnTo>
                  <a:lnTo>
                    <a:pt x="202418" y="328054"/>
                  </a:lnTo>
                  <a:lnTo>
                    <a:pt x="184876" y="337174"/>
                  </a:lnTo>
                  <a:lnTo>
                    <a:pt x="167502" y="346436"/>
                  </a:lnTo>
                  <a:lnTo>
                    <a:pt x="150603" y="355508"/>
                  </a:lnTo>
                  <a:lnTo>
                    <a:pt x="134314" y="364205"/>
                  </a:lnTo>
                  <a:lnTo>
                    <a:pt x="118764" y="372503"/>
                  </a:lnTo>
                  <a:lnTo>
                    <a:pt x="104162" y="380456"/>
                  </a:lnTo>
                  <a:lnTo>
                    <a:pt x="90524" y="388137"/>
                  </a:lnTo>
                  <a:lnTo>
                    <a:pt x="77720" y="395617"/>
                  </a:lnTo>
                  <a:lnTo>
                    <a:pt x="65574" y="402954"/>
                  </a:lnTo>
                  <a:lnTo>
                    <a:pt x="53916" y="410184"/>
                  </a:lnTo>
                  <a:lnTo>
                    <a:pt x="42610" y="417177"/>
                  </a:lnTo>
                  <a:lnTo>
                    <a:pt x="31551" y="423647"/>
                  </a:lnTo>
                  <a:lnTo>
                    <a:pt x="20683" y="429434"/>
                  </a:lnTo>
                  <a:lnTo>
                    <a:pt x="10668" y="432983"/>
                  </a:lnTo>
                  <a:lnTo>
                    <a:pt x="3341" y="432315"/>
                  </a:lnTo>
                  <a:lnTo>
                    <a:pt x="0" y="428237"/>
                  </a:lnTo>
                  <a:lnTo>
                    <a:pt x="407" y="422261"/>
                  </a:lnTo>
                  <a:lnTo>
                    <a:pt x="3782" y="415414"/>
                  </a:lnTo>
                  <a:lnTo>
                    <a:pt x="9348" y="408069"/>
                  </a:lnTo>
                  <a:lnTo>
                    <a:pt x="16474" y="400163"/>
                  </a:lnTo>
                  <a:lnTo>
                    <a:pt x="24692" y="391663"/>
                  </a:lnTo>
                  <a:lnTo>
                    <a:pt x="33828" y="382633"/>
                  </a:lnTo>
                  <a:lnTo>
                    <a:pt x="43951" y="373178"/>
                  </a:lnTo>
                  <a:lnTo>
                    <a:pt x="55028" y="363401"/>
                  </a:lnTo>
                  <a:lnTo>
                    <a:pt x="67080" y="353392"/>
                  </a:lnTo>
                  <a:lnTo>
                    <a:pt x="80235" y="343219"/>
                  </a:lnTo>
                  <a:lnTo>
                    <a:pt x="94461" y="332932"/>
                  </a:lnTo>
                  <a:lnTo>
                    <a:pt x="109591" y="322566"/>
                  </a:lnTo>
                  <a:lnTo>
                    <a:pt x="125425" y="312147"/>
                  </a:lnTo>
                  <a:lnTo>
                    <a:pt x="141780" y="301688"/>
                  </a:lnTo>
                  <a:lnTo>
                    <a:pt x="158508" y="291036"/>
                  </a:lnTo>
                  <a:lnTo>
                    <a:pt x="175497" y="279892"/>
                  </a:lnTo>
                  <a:lnTo>
                    <a:pt x="192666" y="268137"/>
                  </a:lnTo>
                  <a:lnTo>
                    <a:pt x="209959" y="255971"/>
                  </a:lnTo>
                  <a:lnTo>
                    <a:pt x="227334" y="243804"/>
                  </a:lnTo>
                  <a:lnTo>
                    <a:pt x="244772" y="231879"/>
                  </a:lnTo>
                  <a:lnTo>
                    <a:pt x="262415" y="220262"/>
                  </a:lnTo>
                  <a:lnTo>
                    <a:pt x="280559" y="208929"/>
                  </a:lnTo>
                  <a:lnTo>
                    <a:pt x="299321" y="197824"/>
                  </a:lnTo>
                  <a:lnTo>
                    <a:pt x="318498" y="186892"/>
                  </a:lnTo>
                  <a:lnTo>
                    <a:pt x="337678" y="176085"/>
                  </a:lnTo>
                  <a:lnTo>
                    <a:pt x="356618" y="165366"/>
                  </a:lnTo>
                  <a:lnTo>
                    <a:pt x="375251" y="154708"/>
                  </a:lnTo>
                  <a:lnTo>
                    <a:pt x="393602" y="144092"/>
                  </a:lnTo>
                  <a:lnTo>
                    <a:pt x="411725" y="133505"/>
                  </a:lnTo>
                  <a:lnTo>
                    <a:pt x="429675" y="122937"/>
                  </a:lnTo>
                  <a:lnTo>
                    <a:pt x="447501" y="112382"/>
                  </a:lnTo>
                  <a:lnTo>
                    <a:pt x="465234" y="101845"/>
                  </a:lnTo>
                  <a:lnTo>
                    <a:pt x="482738" y="91650"/>
                  </a:lnTo>
                  <a:lnTo>
                    <a:pt x="499724" y="82410"/>
                  </a:lnTo>
                  <a:lnTo>
                    <a:pt x="516077" y="74378"/>
                  </a:lnTo>
                  <a:lnTo>
                    <a:pt x="531839" y="67325"/>
                  </a:lnTo>
                  <a:lnTo>
                    <a:pt x="547116" y="60738"/>
                  </a:lnTo>
                  <a:lnTo>
                    <a:pt x="562016" y="54267"/>
                  </a:lnTo>
                  <a:lnTo>
                    <a:pt x="576311" y="47749"/>
                  </a:lnTo>
                  <a:lnTo>
                    <a:pt x="589465" y="41132"/>
                  </a:lnTo>
                  <a:lnTo>
                    <a:pt x="601287" y="34420"/>
                  </a:lnTo>
                  <a:lnTo>
                    <a:pt x="612209" y="27792"/>
                  </a:lnTo>
                  <a:lnTo>
                    <a:pt x="623079" y="21575"/>
                  </a:lnTo>
                  <a:lnTo>
                    <a:pt x="634364" y="15962"/>
                  </a:lnTo>
                  <a:lnTo>
                    <a:pt x="645016" y="12534"/>
                  </a:lnTo>
                  <a:lnTo>
                    <a:pt x="652368" y="13289"/>
                  </a:lnTo>
                  <a:lnTo>
                    <a:pt x="655049" y="17423"/>
                  </a:lnTo>
                  <a:lnTo>
                    <a:pt x="653708" y="23434"/>
                  </a:lnTo>
                  <a:lnTo>
                    <a:pt x="649428" y="30303"/>
                  </a:lnTo>
                  <a:lnTo>
                    <a:pt x="643110" y="37662"/>
                  </a:lnTo>
                  <a:lnTo>
                    <a:pt x="635408" y="45576"/>
                  </a:lnTo>
                  <a:lnTo>
                    <a:pt x="626767" y="54082"/>
                  </a:lnTo>
                  <a:lnTo>
                    <a:pt x="617331" y="63115"/>
                  </a:lnTo>
                  <a:lnTo>
                    <a:pt x="607000" y="72573"/>
                  </a:lnTo>
                  <a:lnTo>
                    <a:pt x="595783" y="82356"/>
                  </a:lnTo>
                  <a:lnTo>
                    <a:pt x="583806" y="92539"/>
                  </a:lnTo>
                  <a:lnTo>
                    <a:pt x="571232" y="103361"/>
                  </a:lnTo>
                  <a:lnTo>
                    <a:pt x="558215" y="114897"/>
                  </a:lnTo>
                  <a:lnTo>
                    <a:pt x="544880" y="126916"/>
                  </a:lnTo>
                  <a:lnTo>
                    <a:pt x="531322" y="138983"/>
                  </a:lnTo>
                  <a:lnTo>
                    <a:pt x="517605" y="150845"/>
                  </a:lnTo>
                  <a:lnTo>
                    <a:pt x="503613" y="162590"/>
                  </a:lnTo>
                  <a:lnTo>
                    <a:pt x="489075" y="174542"/>
                  </a:lnTo>
                  <a:lnTo>
                    <a:pt x="473882" y="186880"/>
                  </a:lnTo>
                  <a:lnTo>
                    <a:pt x="458085" y="199624"/>
                  </a:lnTo>
                  <a:lnTo>
                    <a:pt x="441795" y="212718"/>
                  </a:lnTo>
                  <a:lnTo>
                    <a:pt x="425131" y="226088"/>
                  </a:lnTo>
                  <a:lnTo>
                    <a:pt x="408194" y="239660"/>
                  </a:lnTo>
                  <a:lnTo>
                    <a:pt x="391065" y="253377"/>
                  </a:lnTo>
                  <a:lnTo>
                    <a:pt x="373802" y="267197"/>
                  </a:lnTo>
                  <a:lnTo>
                    <a:pt x="356446" y="281087"/>
                  </a:lnTo>
                  <a:lnTo>
                    <a:pt x="339028" y="295025"/>
                  </a:lnTo>
                  <a:lnTo>
                    <a:pt x="321563" y="308992"/>
                  </a:lnTo>
                  <a:lnTo>
                    <a:pt x="303901" y="322812"/>
                  </a:lnTo>
                  <a:lnTo>
                    <a:pt x="285744" y="336171"/>
                  </a:lnTo>
                  <a:lnTo>
                    <a:pt x="266979" y="348936"/>
                  </a:lnTo>
                  <a:lnTo>
                    <a:pt x="247969" y="361135"/>
                  </a:lnTo>
                  <a:lnTo>
                    <a:pt x="229433" y="372867"/>
                  </a:lnTo>
                  <a:lnTo>
                    <a:pt x="211739" y="384243"/>
                  </a:lnTo>
                  <a:lnTo>
                    <a:pt x="194757" y="395359"/>
                  </a:lnTo>
                  <a:lnTo>
                    <a:pt x="178053" y="406290"/>
                  </a:lnTo>
                  <a:lnTo>
                    <a:pt x="161341" y="417087"/>
                  </a:lnTo>
                  <a:lnTo>
                    <a:pt x="144829" y="427628"/>
                  </a:lnTo>
                  <a:lnTo>
                    <a:pt x="129108" y="437633"/>
                  </a:lnTo>
                  <a:lnTo>
                    <a:pt x="114454" y="446992"/>
                  </a:lnTo>
                  <a:lnTo>
                    <a:pt x="100834" y="455751"/>
                  </a:lnTo>
                  <a:lnTo>
                    <a:pt x="88071" y="464021"/>
                  </a:lnTo>
                  <a:lnTo>
                    <a:pt x="75968" y="471914"/>
                  </a:lnTo>
                  <a:lnTo>
                    <a:pt x="64348" y="479368"/>
                  </a:lnTo>
                  <a:lnTo>
                    <a:pt x="53070" y="486155"/>
                  </a:lnTo>
                  <a:lnTo>
                    <a:pt x="42040" y="492158"/>
                  </a:lnTo>
                  <a:lnTo>
                    <a:pt x="31470" y="495858"/>
                  </a:lnTo>
                  <a:lnTo>
                    <a:pt x="22738" y="495297"/>
                  </a:lnTo>
                  <a:lnTo>
                    <a:pt x="17405" y="491290"/>
                  </a:lnTo>
                  <a:lnTo>
                    <a:pt x="15405" y="485358"/>
                  </a:lnTo>
                  <a:lnTo>
                    <a:pt x="16066" y="478538"/>
                  </a:lnTo>
                  <a:lnTo>
                    <a:pt x="18851" y="471210"/>
                  </a:lnTo>
                  <a:lnTo>
                    <a:pt x="23502" y="463314"/>
                  </a:lnTo>
                  <a:lnTo>
                    <a:pt x="29725" y="454817"/>
                  </a:lnTo>
                  <a:lnTo>
                    <a:pt x="37184" y="445619"/>
                  </a:lnTo>
                  <a:lnTo>
                    <a:pt x="45567" y="435518"/>
                  </a:lnTo>
                  <a:lnTo>
                    <a:pt x="54620" y="424494"/>
                  </a:lnTo>
                  <a:lnTo>
                    <a:pt x="64310" y="412834"/>
                  </a:lnTo>
                  <a:lnTo>
                    <a:pt x="74801" y="401013"/>
                  </a:lnTo>
                  <a:lnTo>
                    <a:pt x="86124" y="389319"/>
                  </a:lnTo>
                  <a:lnTo>
                    <a:pt x="98340" y="377688"/>
                  </a:lnTo>
                  <a:lnTo>
                    <a:pt x="111604" y="365813"/>
                  </a:lnTo>
                  <a:lnTo>
                    <a:pt x="125901" y="353527"/>
                  </a:lnTo>
                  <a:lnTo>
                    <a:pt x="141080" y="340818"/>
                  </a:lnTo>
                  <a:lnTo>
                    <a:pt x="156947" y="327746"/>
                  </a:lnTo>
                  <a:lnTo>
                    <a:pt x="173323" y="314393"/>
                  </a:lnTo>
                  <a:lnTo>
                    <a:pt x="190065" y="300831"/>
                  </a:lnTo>
                  <a:lnTo>
                    <a:pt x="207064" y="287120"/>
                  </a:lnTo>
                  <a:lnTo>
                    <a:pt x="224244" y="273310"/>
                  </a:lnTo>
                  <a:lnTo>
                    <a:pt x="241713" y="259596"/>
                  </a:lnTo>
                  <a:lnTo>
                    <a:pt x="259740" y="246308"/>
                  </a:lnTo>
                  <a:lnTo>
                    <a:pt x="278428" y="233587"/>
                  </a:lnTo>
                  <a:lnTo>
                    <a:pt x="297725" y="221248"/>
                  </a:lnTo>
                  <a:lnTo>
                    <a:pt x="317518" y="208889"/>
                  </a:lnTo>
                  <a:lnTo>
                    <a:pt x="337688" y="196279"/>
                  </a:lnTo>
                  <a:lnTo>
                    <a:pt x="358131" y="183520"/>
                  </a:lnTo>
                  <a:lnTo>
                    <a:pt x="378768" y="170947"/>
                  </a:lnTo>
                  <a:lnTo>
                    <a:pt x="399535" y="158747"/>
                  </a:lnTo>
                  <a:lnTo>
                    <a:pt x="420226" y="146944"/>
                  </a:lnTo>
                  <a:lnTo>
                    <a:pt x="440505" y="135484"/>
                  </a:lnTo>
                  <a:lnTo>
                    <a:pt x="460226" y="124295"/>
                  </a:lnTo>
                  <a:lnTo>
                    <a:pt x="479571" y="113307"/>
                  </a:lnTo>
                  <a:lnTo>
                    <a:pt x="498941" y="102461"/>
                  </a:lnTo>
                  <a:lnTo>
                    <a:pt x="518560" y="91722"/>
                  </a:lnTo>
                  <a:lnTo>
                    <a:pt x="538161" y="81220"/>
                  </a:lnTo>
                  <a:lnTo>
                    <a:pt x="557102" y="71241"/>
                  </a:lnTo>
                  <a:lnTo>
                    <a:pt x="575067" y="61899"/>
                  </a:lnTo>
                  <a:lnTo>
                    <a:pt x="592062" y="53152"/>
                  </a:lnTo>
                  <a:lnTo>
                    <a:pt x="608243" y="44890"/>
                  </a:lnTo>
                  <a:lnTo>
                    <a:pt x="623790" y="37002"/>
                  </a:lnTo>
                  <a:lnTo>
                    <a:pt x="638706" y="29551"/>
                  </a:lnTo>
                  <a:lnTo>
                    <a:pt x="652817" y="22767"/>
                  </a:lnTo>
                  <a:lnTo>
                    <a:pt x="666098" y="16720"/>
                  </a:lnTo>
                  <a:lnTo>
                    <a:pt x="678815" y="11336"/>
                  </a:lnTo>
                  <a:lnTo>
                    <a:pt x="691429" y="6485"/>
                  </a:lnTo>
                  <a:lnTo>
                    <a:pt x="704147" y="2092"/>
                  </a:lnTo>
                  <a:lnTo>
                    <a:pt x="714659" y="0"/>
                  </a:lnTo>
                  <a:lnTo>
                    <a:pt x="719493" y="1855"/>
                  </a:lnTo>
                  <a:lnTo>
                    <a:pt x="718931" y="5858"/>
                  </a:lnTo>
                  <a:lnTo>
                    <a:pt x="714628" y="10948"/>
                  </a:lnTo>
                  <a:lnTo>
                    <a:pt x="707974" y="16685"/>
                  </a:lnTo>
                  <a:lnTo>
                    <a:pt x="699874" y="22842"/>
                  </a:lnTo>
                  <a:lnTo>
                    <a:pt x="690716" y="29280"/>
                  </a:lnTo>
                  <a:lnTo>
                    <a:pt x="680530" y="35909"/>
                  </a:lnTo>
                  <a:lnTo>
                    <a:pt x="669389" y="42671"/>
                  </a:lnTo>
                  <a:lnTo>
                    <a:pt x="657453" y="49688"/>
                  </a:lnTo>
                  <a:lnTo>
                    <a:pt x="644902" y="57238"/>
                  </a:lnTo>
                  <a:lnTo>
                    <a:pt x="631897" y="65427"/>
                  </a:lnTo>
                  <a:lnTo>
                    <a:pt x="618569" y="74046"/>
                  </a:lnTo>
                  <a:lnTo>
                    <a:pt x="605015" y="82679"/>
                  </a:lnTo>
                  <a:lnTo>
                    <a:pt x="591300" y="91077"/>
                  </a:lnTo>
                  <a:lnTo>
                    <a:pt x="577310" y="99173"/>
                  </a:lnTo>
                  <a:lnTo>
                    <a:pt x="562772" y="106990"/>
                  </a:lnTo>
                  <a:lnTo>
                    <a:pt x="547581" y="114585"/>
                  </a:lnTo>
                  <a:lnTo>
                    <a:pt x="531784" y="122177"/>
                  </a:lnTo>
                  <a:lnTo>
                    <a:pt x="515494" y="130121"/>
                  </a:lnTo>
                  <a:lnTo>
                    <a:pt x="498826" y="138577"/>
                  </a:lnTo>
                  <a:lnTo>
                    <a:pt x="481717" y="147377"/>
                  </a:lnTo>
                  <a:lnTo>
                    <a:pt x="463939" y="156131"/>
                  </a:lnTo>
                  <a:lnTo>
                    <a:pt x="445422" y="164616"/>
                  </a:lnTo>
                  <a:lnTo>
                    <a:pt x="426242" y="172940"/>
                  </a:lnTo>
                  <a:lnTo>
                    <a:pt x="406527" y="181441"/>
                  </a:lnTo>
                  <a:lnTo>
                    <a:pt x="386415" y="190309"/>
                  </a:lnTo>
                  <a:lnTo>
                    <a:pt x="366180" y="199571"/>
                  </a:lnTo>
                  <a:lnTo>
                    <a:pt x="346215" y="209173"/>
                  </a:lnTo>
                  <a:lnTo>
                    <a:pt x="326713" y="219045"/>
                  </a:lnTo>
                  <a:lnTo>
                    <a:pt x="307686" y="229115"/>
                  </a:lnTo>
                  <a:lnTo>
                    <a:pt x="289062" y="239329"/>
                  </a:lnTo>
                  <a:lnTo>
                    <a:pt x="270758" y="249643"/>
                  </a:lnTo>
                  <a:lnTo>
                    <a:pt x="252853" y="260025"/>
                  </a:lnTo>
                  <a:lnTo>
                    <a:pt x="235590" y="270456"/>
                  </a:lnTo>
                  <a:lnTo>
                    <a:pt x="219048" y="280914"/>
                  </a:lnTo>
                  <a:lnTo>
                    <a:pt x="203159" y="291225"/>
                  </a:lnTo>
                  <a:lnTo>
                    <a:pt x="187794" y="301075"/>
                  </a:lnTo>
                  <a:lnTo>
                    <a:pt x="172831" y="310331"/>
                  </a:lnTo>
                  <a:lnTo>
                    <a:pt x="158324" y="319020"/>
                  </a:lnTo>
                  <a:lnTo>
                    <a:pt x="144495" y="327244"/>
                  </a:lnTo>
                  <a:lnTo>
                    <a:pt x="131426" y="335101"/>
                  </a:lnTo>
                  <a:lnTo>
                    <a:pt x="119490" y="342387"/>
                  </a:lnTo>
                  <a:lnTo>
                    <a:pt x="108260" y="349304"/>
                  </a:lnTo>
                  <a:lnTo>
                    <a:pt x="96748" y="356462"/>
                  </a:lnTo>
                  <a:lnTo>
                    <a:pt x="83097" y="3650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Freeform 14"/>
          <p:cNvSpPr/>
          <p:nvPr/>
        </p:nvSpPr>
        <p:spPr>
          <a:xfrm>
            <a:off x="1669418" y="1589803"/>
            <a:ext cx="4614" cy="221294"/>
          </a:xfrm>
          <a:custGeom>
            <a:avLst/>
            <a:gdLst/>
            <a:ahLst/>
            <a:cxnLst/>
            <a:rect l="0" t="0" r="0" b="0"/>
            <a:pathLst>
              <a:path w="4614" h="221294">
                <a:moveTo>
                  <a:pt x="4613" y="21057"/>
                </a:moveTo>
                <a:lnTo>
                  <a:pt x="1813" y="32725"/>
                </a:lnTo>
                <a:lnTo>
                  <a:pt x="311" y="43213"/>
                </a:lnTo>
                <a:lnTo>
                  <a:pt x="0" y="53520"/>
                </a:lnTo>
                <a:lnTo>
                  <a:pt x="507" y="63994"/>
                </a:lnTo>
                <a:lnTo>
                  <a:pt x="1326" y="74986"/>
                </a:lnTo>
                <a:lnTo>
                  <a:pt x="2141" y="86629"/>
                </a:lnTo>
                <a:lnTo>
                  <a:pt x="2825" y="98882"/>
                </a:lnTo>
                <a:lnTo>
                  <a:pt x="3352" y="111637"/>
                </a:lnTo>
                <a:lnTo>
                  <a:pt x="3738" y="124773"/>
                </a:lnTo>
                <a:lnTo>
                  <a:pt x="4013" y="138186"/>
                </a:lnTo>
                <a:lnTo>
                  <a:pt x="4204" y="151797"/>
                </a:lnTo>
                <a:lnTo>
                  <a:pt x="4336" y="165544"/>
                </a:lnTo>
                <a:lnTo>
                  <a:pt x="4426" y="179385"/>
                </a:lnTo>
                <a:lnTo>
                  <a:pt x="4487" y="193291"/>
                </a:lnTo>
                <a:lnTo>
                  <a:pt x="4529" y="207153"/>
                </a:lnTo>
                <a:lnTo>
                  <a:pt x="4558" y="217890"/>
                </a:lnTo>
                <a:lnTo>
                  <a:pt x="4579" y="221293"/>
                </a:lnTo>
                <a:lnTo>
                  <a:pt x="4593" y="217974"/>
                </a:lnTo>
                <a:lnTo>
                  <a:pt x="4601" y="209847"/>
                </a:lnTo>
                <a:lnTo>
                  <a:pt x="4605" y="198669"/>
                </a:lnTo>
                <a:lnTo>
                  <a:pt x="4608" y="185850"/>
                </a:lnTo>
                <a:lnTo>
                  <a:pt x="4610" y="172249"/>
                </a:lnTo>
                <a:lnTo>
                  <a:pt x="4611" y="158309"/>
                </a:lnTo>
                <a:lnTo>
                  <a:pt x="4611" y="144239"/>
                </a:lnTo>
                <a:lnTo>
                  <a:pt x="4612" y="130132"/>
                </a:lnTo>
                <a:lnTo>
                  <a:pt x="4612" y="116023"/>
                </a:lnTo>
                <a:lnTo>
                  <a:pt x="4612" y="101927"/>
                </a:lnTo>
                <a:lnTo>
                  <a:pt x="4612" y="87848"/>
                </a:lnTo>
                <a:lnTo>
                  <a:pt x="4612" y="73815"/>
                </a:lnTo>
                <a:lnTo>
                  <a:pt x="4612" y="58184"/>
                </a:lnTo>
                <a:lnTo>
                  <a:pt x="4613" y="36228"/>
                </a:lnTo>
                <a:lnTo>
                  <a:pt x="4613" y="0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376931" y="147398"/>
            <a:ext cx="265930" cy="264291"/>
          </a:xfrm>
          <a:custGeom>
            <a:avLst/>
            <a:gdLst/>
            <a:ahLst/>
            <a:cxnLst/>
            <a:rect l="0" t="0" r="0" b="0"/>
            <a:pathLst>
              <a:path w="265930" h="264291">
                <a:moveTo>
                  <a:pt x="65887" y="0"/>
                </a:moveTo>
                <a:lnTo>
                  <a:pt x="62886" y="8735"/>
                </a:lnTo>
                <a:lnTo>
                  <a:pt x="59464" y="16441"/>
                </a:lnTo>
                <a:lnTo>
                  <a:pt x="55268" y="23848"/>
                </a:lnTo>
                <a:lnTo>
                  <a:pt x="50368" y="31282"/>
                </a:lnTo>
                <a:lnTo>
                  <a:pt x="44887" y="39109"/>
                </a:lnTo>
                <a:lnTo>
                  <a:pt x="38956" y="47488"/>
                </a:lnTo>
                <a:lnTo>
                  <a:pt x="32694" y="56403"/>
                </a:lnTo>
                <a:lnTo>
                  <a:pt x="26196" y="65767"/>
                </a:lnTo>
                <a:lnTo>
                  <a:pt x="19529" y="75429"/>
                </a:lnTo>
                <a:lnTo>
                  <a:pt x="12667" y="83705"/>
                </a:lnTo>
                <a:lnTo>
                  <a:pt x="6310" y="87786"/>
                </a:lnTo>
                <a:lnTo>
                  <a:pt x="1913" y="87360"/>
                </a:lnTo>
                <a:lnTo>
                  <a:pt x="0" y="83898"/>
                </a:lnTo>
                <a:lnTo>
                  <a:pt x="395" y="78724"/>
                </a:lnTo>
                <a:lnTo>
                  <a:pt x="2665" y="72483"/>
                </a:lnTo>
                <a:lnTo>
                  <a:pt x="6352" y="65305"/>
                </a:lnTo>
                <a:lnTo>
                  <a:pt x="11073" y="57296"/>
                </a:lnTo>
                <a:lnTo>
                  <a:pt x="16690" y="48931"/>
                </a:lnTo>
                <a:lnTo>
                  <a:pt x="23287" y="40983"/>
                </a:lnTo>
                <a:lnTo>
                  <a:pt x="30840" y="33863"/>
                </a:lnTo>
                <a:lnTo>
                  <a:pt x="39371" y="27944"/>
                </a:lnTo>
                <a:lnTo>
                  <a:pt x="49008" y="23722"/>
                </a:lnTo>
                <a:lnTo>
                  <a:pt x="59708" y="21299"/>
                </a:lnTo>
                <a:lnTo>
                  <a:pt x="70979" y="20622"/>
                </a:lnTo>
                <a:lnTo>
                  <a:pt x="82004" y="21672"/>
                </a:lnTo>
                <a:lnTo>
                  <a:pt x="92341" y="24262"/>
                </a:lnTo>
                <a:lnTo>
                  <a:pt x="101907" y="28100"/>
                </a:lnTo>
                <a:lnTo>
                  <a:pt x="110792" y="32884"/>
                </a:lnTo>
                <a:lnTo>
                  <a:pt x="119135" y="38360"/>
                </a:lnTo>
                <a:lnTo>
                  <a:pt x="126907" y="44492"/>
                </a:lnTo>
                <a:lnTo>
                  <a:pt x="133916" y="51440"/>
                </a:lnTo>
                <a:lnTo>
                  <a:pt x="140117" y="59225"/>
                </a:lnTo>
                <a:lnTo>
                  <a:pt x="145606" y="67742"/>
                </a:lnTo>
                <a:lnTo>
                  <a:pt x="150528" y="76837"/>
                </a:lnTo>
                <a:lnTo>
                  <a:pt x="155016" y="86369"/>
                </a:lnTo>
                <a:lnTo>
                  <a:pt x="158860" y="96380"/>
                </a:lnTo>
                <a:lnTo>
                  <a:pt x="161539" y="107086"/>
                </a:lnTo>
                <a:lnTo>
                  <a:pt x="162853" y="118543"/>
                </a:lnTo>
                <a:lnTo>
                  <a:pt x="162751" y="130509"/>
                </a:lnTo>
                <a:lnTo>
                  <a:pt x="161164" y="142540"/>
                </a:lnTo>
                <a:lnTo>
                  <a:pt x="158204" y="154370"/>
                </a:lnTo>
                <a:lnTo>
                  <a:pt x="154116" y="165753"/>
                </a:lnTo>
                <a:lnTo>
                  <a:pt x="149163" y="176397"/>
                </a:lnTo>
                <a:lnTo>
                  <a:pt x="143577" y="186221"/>
                </a:lnTo>
                <a:lnTo>
                  <a:pt x="137541" y="195310"/>
                </a:lnTo>
                <a:lnTo>
                  <a:pt x="131190" y="203808"/>
                </a:lnTo>
                <a:lnTo>
                  <a:pt x="124619" y="211863"/>
                </a:lnTo>
                <a:lnTo>
                  <a:pt x="117733" y="219597"/>
                </a:lnTo>
                <a:lnTo>
                  <a:pt x="110270" y="227105"/>
                </a:lnTo>
                <a:lnTo>
                  <a:pt x="102136" y="234451"/>
                </a:lnTo>
                <a:lnTo>
                  <a:pt x="93383" y="241522"/>
                </a:lnTo>
                <a:lnTo>
                  <a:pt x="84130" y="248043"/>
                </a:lnTo>
                <a:lnTo>
                  <a:pt x="74495" y="253901"/>
                </a:lnTo>
                <a:lnTo>
                  <a:pt x="64586" y="258817"/>
                </a:lnTo>
                <a:lnTo>
                  <a:pt x="54481" y="262288"/>
                </a:lnTo>
                <a:lnTo>
                  <a:pt x="44249" y="264166"/>
                </a:lnTo>
                <a:lnTo>
                  <a:pt x="34260" y="264290"/>
                </a:lnTo>
                <a:lnTo>
                  <a:pt x="25159" y="262329"/>
                </a:lnTo>
                <a:lnTo>
                  <a:pt x="17234" y="258304"/>
                </a:lnTo>
                <a:lnTo>
                  <a:pt x="10762" y="252518"/>
                </a:lnTo>
                <a:lnTo>
                  <a:pt x="6162" y="245355"/>
                </a:lnTo>
                <a:lnTo>
                  <a:pt x="3483" y="237176"/>
                </a:lnTo>
                <a:lnTo>
                  <a:pt x="2632" y="228433"/>
                </a:lnTo>
                <a:lnTo>
                  <a:pt x="3566" y="219653"/>
                </a:lnTo>
                <a:lnTo>
                  <a:pt x="6088" y="211123"/>
                </a:lnTo>
                <a:lnTo>
                  <a:pt x="10219" y="202923"/>
                </a:lnTo>
                <a:lnTo>
                  <a:pt x="16264" y="195029"/>
                </a:lnTo>
                <a:lnTo>
                  <a:pt x="24214" y="187398"/>
                </a:lnTo>
                <a:lnTo>
                  <a:pt x="33637" y="180458"/>
                </a:lnTo>
                <a:lnTo>
                  <a:pt x="43870" y="175081"/>
                </a:lnTo>
                <a:lnTo>
                  <a:pt x="54459" y="171614"/>
                </a:lnTo>
                <a:lnTo>
                  <a:pt x="65329" y="169931"/>
                </a:lnTo>
                <a:lnTo>
                  <a:pt x="76685" y="169706"/>
                </a:lnTo>
                <a:lnTo>
                  <a:pt x="88615" y="170591"/>
                </a:lnTo>
                <a:lnTo>
                  <a:pt x="100915" y="172284"/>
                </a:lnTo>
                <a:lnTo>
                  <a:pt x="113179" y="174549"/>
                </a:lnTo>
                <a:lnTo>
                  <a:pt x="125172" y="177218"/>
                </a:lnTo>
                <a:lnTo>
                  <a:pt x="136837" y="180329"/>
                </a:lnTo>
                <a:lnTo>
                  <a:pt x="148203" y="184102"/>
                </a:lnTo>
                <a:lnTo>
                  <a:pt x="159334" y="188601"/>
                </a:lnTo>
                <a:lnTo>
                  <a:pt x="170454" y="193590"/>
                </a:lnTo>
                <a:lnTo>
                  <a:pt x="181920" y="198632"/>
                </a:lnTo>
                <a:lnTo>
                  <a:pt x="193890" y="203462"/>
                </a:lnTo>
                <a:lnTo>
                  <a:pt x="206136" y="207854"/>
                </a:lnTo>
                <a:lnTo>
                  <a:pt x="219545" y="211967"/>
                </a:lnTo>
                <a:lnTo>
                  <a:pt x="237536" y="216157"/>
                </a:lnTo>
                <a:lnTo>
                  <a:pt x="265929" y="221099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242984" y="296314"/>
            <a:ext cx="2893906" cy="1209262"/>
            <a:chOff x="4242984" y="296314"/>
            <a:chExt cx="2893906" cy="1209262"/>
          </a:xfrm>
        </p:grpSpPr>
        <p:sp>
          <p:nvSpPr>
            <p:cNvPr id="17" name="Freeform 16"/>
            <p:cNvSpPr/>
            <p:nvPr/>
          </p:nvSpPr>
          <p:spPr>
            <a:xfrm>
              <a:off x="4242984" y="91597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10528"/>
                  </a:moveTo>
                  <a:lnTo>
                    <a:pt x="148992" y="7662"/>
                  </a:lnTo>
                  <a:lnTo>
                    <a:pt x="139365" y="5519"/>
                  </a:lnTo>
                  <a:lnTo>
                    <a:pt x="128074" y="3916"/>
                  </a:lnTo>
                  <a:lnTo>
                    <a:pt x="115233" y="2736"/>
                  </a:lnTo>
                  <a:lnTo>
                    <a:pt x="101105" y="1887"/>
                  </a:lnTo>
                  <a:lnTo>
                    <a:pt x="85994" y="1290"/>
                  </a:lnTo>
                  <a:lnTo>
                    <a:pt x="70536" y="875"/>
                  </a:lnTo>
                  <a:lnTo>
                    <a:pt x="53953" y="545"/>
                  </a:lnTo>
                  <a:lnTo>
                    <a:pt x="32559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53513" y="101073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80644" y="7662"/>
                  </a:lnTo>
                  <a:lnTo>
                    <a:pt x="171657" y="5520"/>
                  </a:lnTo>
                  <a:lnTo>
                    <a:pt x="161657" y="3917"/>
                  </a:lnTo>
                  <a:lnTo>
                    <a:pt x="150504" y="2736"/>
                  </a:lnTo>
                  <a:lnTo>
                    <a:pt x="138044" y="1888"/>
                  </a:lnTo>
                  <a:lnTo>
                    <a:pt x="124337" y="1290"/>
                  </a:lnTo>
                  <a:lnTo>
                    <a:pt x="109747" y="876"/>
                  </a:lnTo>
                  <a:lnTo>
                    <a:pt x="94818" y="592"/>
                  </a:lnTo>
                  <a:lnTo>
                    <a:pt x="79902" y="398"/>
                  </a:lnTo>
                  <a:lnTo>
                    <a:pt x="65358" y="268"/>
                  </a:lnTo>
                  <a:lnTo>
                    <a:pt x="50002" y="165"/>
                  </a:lnTo>
                  <a:lnTo>
                    <a:pt x="30254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69450" y="484310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10529" y="0"/>
                  </a:moveTo>
                  <a:lnTo>
                    <a:pt x="10529" y="11736"/>
                  </a:lnTo>
                  <a:lnTo>
                    <a:pt x="10529" y="22864"/>
                  </a:lnTo>
                  <a:lnTo>
                    <a:pt x="10525" y="34463"/>
                  </a:lnTo>
                  <a:lnTo>
                    <a:pt x="10352" y="46624"/>
                  </a:lnTo>
                  <a:lnTo>
                    <a:pt x="9703" y="59284"/>
                  </a:lnTo>
                  <a:lnTo>
                    <a:pt x="8455" y="72340"/>
                  </a:lnTo>
                  <a:lnTo>
                    <a:pt x="6802" y="85692"/>
                  </a:lnTo>
                  <a:lnTo>
                    <a:pt x="5154" y="99257"/>
                  </a:lnTo>
                  <a:lnTo>
                    <a:pt x="3751" y="112972"/>
                  </a:lnTo>
                  <a:lnTo>
                    <a:pt x="2658" y="126791"/>
                  </a:lnTo>
                  <a:lnTo>
                    <a:pt x="1850" y="140681"/>
                  </a:lnTo>
                  <a:lnTo>
                    <a:pt x="1272" y="154620"/>
                  </a:lnTo>
                  <a:lnTo>
                    <a:pt x="867" y="168591"/>
                  </a:lnTo>
                  <a:lnTo>
                    <a:pt x="588" y="182584"/>
                  </a:lnTo>
                  <a:lnTo>
                    <a:pt x="397" y="196602"/>
                  </a:lnTo>
                  <a:lnTo>
                    <a:pt x="267" y="210965"/>
                  </a:lnTo>
                  <a:lnTo>
                    <a:pt x="179" y="226287"/>
                  </a:lnTo>
                  <a:lnTo>
                    <a:pt x="120" y="242818"/>
                  </a:lnTo>
                  <a:lnTo>
                    <a:pt x="81" y="260328"/>
                  </a:lnTo>
                  <a:lnTo>
                    <a:pt x="54" y="278307"/>
                  </a:lnTo>
                  <a:lnTo>
                    <a:pt x="36" y="296387"/>
                  </a:lnTo>
                  <a:lnTo>
                    <a:pt x="25" y="314036"/>
                  </a:lnTo>
                  <a:lnTo>
                    <a:pt x="16" y="332420"/>
                  </a:lnTo>
                  <a:lnTo>
                    <a:pt x="8" y="35538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01077" y="484310"/>
              <a:ext cx="10530" cy="452727"/>
            </a:xfrm>
            <a:custGeom>
              <a:avLst/>
              <a:gdLst/>
              <a:ahLst/>
              <a:cxnLst/>
              <a:rect l="0" t="0" r="0" b="0"/>
              <a:pathLst>
                <a:path w="10530" h="452727">
                  <a:moveTo>
                    <a:pt x="10529" y="0"/>
                  </a:moveTo>
                  <a:lnTo>
                    <a:pt x="7662" y="9070"/>
                  </a:lnTo>
                  <a:lnTo>
                    <a:pt x="5520" y="19977"/>
                  </a:lnTo>
                  <a:lnTo>
                    <a:pt x="3917" y="33849"/>
                  </a:lnTo>
                  <a:lnTo>
                    <a:pt x="2736" y="49890"/>
                  </a:lnTo>
                  <a:lnTo>
                    <a:pt x="1887" y="66706"/>
                  </a:lnTo>
                  <a:lnTo>
                    <a:pt x="1290" y="83404"/>
                  </a:lnTo>
                  <a:lnTo>
                    <a:pt x="876" y="99636"/>
                  </a:lnTo>
                  <a:lnTo>
                    <a:pt x="592" y="115349"/>
                  </a:lnTo>
                  <a:lnTo>
                    <a:pt x="398" y="130609"/>
                  </a:lnTo>
                  <a:lnTo>
                    <a:pt x="268" y="145514"/>
                  </a:lnTo>
                  <a:lnTo>
                    <a:pt x="180" y="160155"/>
                  </a:lnTo>
                  <a:lnTo>
                    <a:pt x="125" y="174608"/>
                  </a:lnTo>
                  <a:lnTo>
                    <a:pt x="258" y="188929"/>
                  </a:lnTo>
                  <a:lnTo>
                    <a:pt x="880" y="203159"/>
                  </a:lnTo>
                  <a:lnTo>
                    <a:pt x="2110" y="217326"/>
                  </a:lnTo>
                  <a:lnTo>
                    <a:pt x="3751" y="231451"/>
                  </a:lnTo>
                  <a:lnTo>
                    <a:pt x="5391" y="245548"/>
                  </a:lnTo>
                  <a:lnTo>
                    <a:pt x="6789" y="259629"/>
                  </a:lnTo>
                  <a:lnTo>
                    <a:pt x="7878" y="273866"/>
                  </a:lnTo>
                  <a:lnTo>
                    <a:pt x="8684" y="288570"/>
                  </a:lnTo>
                  <a:lnTo>
                    <a:pt x="9261" y="303873"/>
                  </a:lnTo>
                  <a:lnTo>
                    <a:pt x="9664" y="319744"/>
                  </a:lnTo>
                  <a:lnTo>
                    <a:pt x="9943" y="336084"/>
                  </a:lnTo>
                  <a:lnTo>
                    <a:pt x="10130" y="352772"/>
                  </a:lnTo>
                  <a:lnTo>
                    <a:pt x="10086" y="369385"/>
                  </a:lnTo>
                  <a:lnTo>
                    <a:pt x="9526" y="385233"/>
                  </a:lnTo>
                  <a:lnTo>
                    <a:pt x="8336" y="399986"/>
                  </a:lnTo>
                  <a:lnTo>
                    <a:pt x="6714" y="413222"/>
                  </a:lnTo>
                  <a:lnTo>
                    <a:pt x="4918" y="425547"/>
                  </a:lnTo>
                  <a:lnTo>
                    <a:pt x="2788" y="43804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89577" y="442196"/>
              <a:ext cx="132558" cy="284625"/>
            </a:xfrm>
            <a:custGeom>
              <a:avLst/>
              <a:gdLst/>
              <a:ahLst/>
              <a:cxnLst/>
              <a:rect l="0" t="0" r="0" b="0"/>
              <a:pathLst>
                <a:path w="132558" h="284625">
                  <a:moveTo>
                    <a:pt x="132557" y="273741"/>
                  </a:moveTo>
                  <a:lnTo>
                    <a:pt x="123689" y="270942"/>
                  </a:lnTo>
                  <a:lnTo>
                    <a:pt x="114702" y="269440"/>
                  </a:lnTo>
                  <a:lnTo>
                    <a:pt x="104707" y="269138"/>
                  </a:lnTo>
                  <a:lnTo>
                    <a:pt x="93726" y="269990"/>
                  </a:lnTo>
                  <a:lnTo>
                    <a:pt x="81915" y="272106"/>
                  </a:lnTo>
                  <a:lnTo>
                    <a:pt x="69461" y="275415"/>
                  </a:lnTo>
                  <a:lnTo>
                    <a:pt x="56696" y="279231"/>
                  </a:lnTo>
                  <a:lnTo>
                    <a:pt x="44064" y="282405"/>
                  </a:lnTo>
                  <a:lnTo>
                    <a:pt x="31813" y="284335"/>
                  </a:lnTo>
                  <a:lnTo>
                    <a:pt x="20642" y="284624"/>
                  </a:lnTo>
                  <a:lnTo>
                    <a:pt x="11729" y="282838"/>
                  </a:lnTo>
                  <a:lnTo>
                    <a:pt x="5519" y="278959"/>
                  </a:lnTo>
                  <a:lnTo>
                    <a:pt x="1808" y="273117"/>
                  </a:lnTo>
                  <a:lnTo>
                    <a:pt x="132" y="265392"/>
                  </a:lnTo>
                  <a:lnTo>
                    <a:pt x="0" y="256016"/>
                  </a:lnTo>
                  <a:lnTo>
                    <a:pt x="990" y="245317"/>
                  </a:lnTo>
                  <a:lnTo>
                    <a:pt x="2776" y="233622"/>
                  </a:lnTo>
                  <a:lnTo>
                    <a:pt x="5113" y="221207"/>
                  </a:lnTo>
                  <a:lnTo>
                    <a:pt x="7831" y="208450"/>
                  </a:lnTo>
                  <a:lnTo>
                    <a:pt x="10807" y="195813"/>
                  </a:lnTo>
                  <a:lnTo>
                    <a:pt x="13959" y="183527"/>
                  </a:lnTo>
                  <a:lnTo>
                    <a:pt x="17228" y="171312"/>
                  </a:lnTo>
                  <a:lnTo>
                    <a:pt x="20576" y="158503"/>
                  </a:lnTo>
                  <a:lnTo>
                    <a:pt x="23979" y="144769"/>
                  </a:lnTo>
                  <a:lnTo>
                    <a:pt x="27417" y="130101"/>
                  </a:lnTo>
                  <a:lnTo>
                    <a:pt x="30878" y="114644"/>
                  </a:lnTo>
                  <a:lnTo>
                    <a:pt x="34355" y="98583"/>
                  </a:lnTo>
                  <a:lnTo>
                    <a:pt x="37844" y="82408"/>
                  </a:lnTo>
                  <a:lnTo>
                    <a:pt x="41339" y="66862"/>
                  </a:lnTo>
                  <a:lnTo>
                    <a:pt x="44835" y="52315"/>
                  </a:lnTo>
                  <a:lnTo>
                    <a:pt x="48177" y="39219"/>
                  </a:lnTo>
                  <a:lnTo>
                    <a:pt x="51397" y="27003"/>
                  </a:lnTo>
                  <a:lnTo>
                    <a:pt x="54777" y="14599"/>
                  </a:lnTo>
                  <a:lnTo>
                    <a:pt x="588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32580" y="989678"/>
              <a:ext cx="536954" cy="73701"/>
            </a:xfrm>
            <a:custGeom>
              <a:avLst/>
              <a:gdLst/>
              <a:ahLst/>
              <a:cxnLst/>
              <a:rect l="0" t="0" r="0" b="0"/>
              <a:pathLst>
                <a:path w="536954" h="73701">
                  <a:moveTo>
                    <a:pt x="536953" y="0"/>
                  </a:moveTo>
                  <a:lnTo>
                    <a:pt x="528018" y="2934"/>
                  </a:lnTo>
                  <a:lnTo>
                    <a:pt x="518391" y="5716"/>
                  </a:lnTo>
                  <a:lnTo>
                    <a:pt x="507099" y="8616"/>
                  </a:lnTo>
                  <a:lnTo>
                    <a:pt x="494258" y="11656"/>
                  </a:lnTo>
                  <a:lnTo>
                    <a:pt x="480131" y="14821"/>
                  </a:lnTo>
                  <a:lnTo>
                    <a:pt x="465015" y="18085"/>
                  </a:lnTo>
                  <a:lnTo>
                    <a:pt x="449499" y="21423"/>
                  </a:lnTo>
                  <a:lnTo>
                    <a:pt x="434408" y="24815"/>
                  </a:lnTo>
                  <a:lnTo>
                    <a:pt x="420143" y="28243"/>
                  </a:lnTo>
                  <a:lnTo>
                    <a:pt x="406264" y="31698"/>
                  </a:lnTo>
                  <a:lnTo>
                    <a:pt x="391725" y="35171"/>
                  </a:lnTo>
                  <a:lnTo>
                    <a:pt x="375982" y="38651"/>
                  </a:lnTo>
                  <a:lnTo>
                    <a:pt x="359303" y="41971"/>
                  </a:lnTo>
                  <a:lnTo>
                    <a:pt x="342482" y="44821"/>
                  </a:lnTo>
                  <a:lnTo>
                    <a:pt x="326018" y="47074"/>
                  </a:lnTo>
                  <a:lnTo>
                    <a:pt x="310234" y="48926"/>
                  </a:lnTo>
                  <a:lnTo>
                    <a:pt x="295416" y="50784"/>
                  </a:lnTo>
                  <a:lnTo>
                    <a:pt x="281598" y="52884"/>
                  </a:lnTo>
                  <a:lnTo>
                    <a:pt x="268491" y="55126"/>
                  </a:lnTo>
                  <a:lnTo>
                    <a:pt x="255602" y="57178"/>
                  </a:lnTo>
                  <a:lnTo>
                    <a:pt x="242616" y="58860"/>
                  </a:lnTo>
                  <a:lnTo>
                    <a:pt x="229093" y="60312"/>
                  </a:lnTo>
                  <a:lnTo>
                    <a:pt x="214409" y="61893"/>
                  </a:lnTo>
                  <a:lnTo>
                    <a:pt x="198346" y="63804"/>
                  </a:lnTo>
                  <a:lnTo>
                    <a:pt x="181336" y="65918"/>
                  </a:lnTo>
                  <a:lnTo>
                    <a:pt x="164233" y="67884"/>
                  </a:lnTo>
                  <a:lnTo>
                    <a:pt x="147531" y="69503"/>
                  </a:lnTo>
                  <a:lnTo>
                    <a:pt x="130724" y="70742"/>
                  </a:lnTo>
                  <a:lnTo>
                    <a:pt x="112550" y="71649"/>
                  </a:lnTo>
                  <a:lnTo>
                    <a:pt x="92429" y="72294"/>
                  </a:lnTo>
                  <a:lnTo>
                    <a:pt x="71611" y="72744"/>
                  </a:lnTo>
                  <a:lnTo>
                    <a:pt x="50782" y="73103"/>
                  </a:lnTo>
                  <a:lnTo>
                    <a:pt x="28104" y="7340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022093" y="124236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72"/>
                  </a:lnTo>
                  <a:lnTo>
                    <a:pt x="177" y="46978"/>
                  </a:lnTo>
                  <a:lnTo>
                    <a:pt x="825" y="60935"/>
                  </a:lnTo>
                  <a:lnTo>
                    <a:pt x="2074" y="76493"/>
                  </a:lnTo>
                  <a:lnTo>
                    <a:pt x="3727" y="93323"/>
                  </a:lnTo>
                  <a:lnTo>
                    <a:pt x="5375" y="110833"/>
                  </a:lnTo>
                  <a:lnTo>
                    <a:pt x="6778" y="128607"/>
                  </a:lnTo>
                  <a:lnTo>
                    <a:pt x="7871" y="146437"/>
                  </a:lnTo>
                  <a:lnTo>
                    <a:pt x="8679" y="164240"/>
                  </a:lnTo>
                  <a:lnTo>
                    <a:pt x="9257" y="181972"/>
                  </a:lnTo>
                  <a:lnTo>
                    <a:pt x="9663" y="199071"/>
                  </a:lnTo>
                  <a:lnTo>
                    <a:pt x="9987" y="216223"/>
                  </a:lnTo>
                  <a:lnTo>
                    <a:pt x="10259" y="236053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48518" y="915979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3258" y="67"/>
                  </a:lnTo>
                  <a:lnTo>
                    <a:pt x="129347" y="707"/>
                  </a:lnTo>
                  <a:lnTo>
                    <a:pt x="114859" y="2004"/>
                  </a:lnTo>
                  <a:lnTo>
                    <a:pt x="100003" y="3863"/>
                  </a:lnTo>
                  <a:lnTo>
                    <a:pt x="85475" y="6180"/>
                  </a:lnTo>
                  <a:lnTo>
                    <a:pt x="71666" y="8842"/>
                  </a:lnTo>
                  <a:lnTo>
                    <a:pt x="58699" y="11604"/>
                  </a:lnTo>
                  <a:lnTo>
                    <a:pt x="45111" y="14362"/>
                  </a:lnTo>
                  <a:lnTo>
                    <a:pt x="27476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590632" y="106337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396" y="2867"/>
                  </a:lnTo>
                  <a:lnTo>
                    <a:pt x="128129" y="5009"/>
                  </a:lnTo>
                  <a:lnTo>
                    <a:pt x="115545" y="6616"/>
                  </a:lnTo>
                  <a:lnTo>
                    <a:pt x="101018" y="7969"/>
                  </a:lnTo>
                  <a:lnTo>
                    <a:pt x="85222" y="9466"/>
                  </a:lnTo>
                  <a:lnTo>
                    <a:pt x="68707" y="11313"/>
                  </a:lnTo>
                  <a:lnTo>
                    <a:pt x="52551" y="13389"/>
                  </a:lnTo>
                  <a:lnTo>
                    <a:pt x="36840" y="15545"/>
                  </a:lnTo>
                  <a:lnTo>
                    <a:pt x="2020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43399" y="621181"/>
              <a:ext cx="21058" cy="631711"/>
            </a:xfrm>
            <a:custGeom>
              <a:avLst/>
              <a:gdLst/>
              <a:ahLst/>
              <a:cxnLst/>
              <a:rect l="0" t="0" r="0" b="0"/>
              <a:pathLst>
                <a:path w="21058" h="63171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7" y="46623"/>
                  </a:lnTo>
                  <a:lnTo>
                    <a:pt x="825" y="59283"/>
                  </a:lnTo>
                  <a:lnTo>
                    <a:pt x="2074" y="72344"/>
                  </a:lnTo>
                  <a:lnTo>
                    <a:pt x="3727" y="85869"/>
                  </a:lnTo>
                  <a:lnTo>
                    <a:pt x="5375" y="100082"/>
                  </a:lnTo>
                  <a:lnTo>
                    <a:pt x="6782" y="115055"/>
                  </a:lnTo>
                  <a:lnTo>
                    <a:pt x="8047" y="130873"/>
                  </a:lnTo>
                  <a:lnTo>
                    <a:pt x="9504" y="147708"/>
                  </a:lnTo>
                  <a:lnTo>
                    <a:pt x="11331" y="165551"/>
                  </a:lnTo>
                  <a:lnTo>
                    <a:pt x="13389" y="184093"/>
                  </a:lnTo>
                  <a:lnTo>
                    <a:pt x="15317" y="202839"/>
                  </a:lnTo>
                  <a:lnTo>
                    <a:pt x="16910" y="221484"/>
                  </a:lnTo>
                  <a:lnTo>
                    <a:pt x="18133" y="239918"/>
                  </a:lnTo>
                  <a:lnTo>
                    <a:pt x="19028" y="258135"/>
                  </a:lnTo>
                  <a:lnTo>
                    <a:pt x="19665" y="276167"/>
                  </a:lnTo>
                  <a:lnTo>
                    <a:pt x="20110" y="294057"/>
                  </a:lnTo>
                  <a:lnTo>
                    <a:pt x="20416" y="311842"/>
                  </a:lnTo>
                  <a:lnTo>
                    <a:pt x="20625" y="329553"/>
                  </a:lnTo>
                  <a:lnTo>
                    <a:pt x="20767" y="347211"/>
                  </a:lnTo>
                  <a:lnTo>
                    <a:pt x="20862" y="364834"/>
                  </a:lnTo>
                  <a:lnTo>
                    <a:pt x="20927" y="382428"/>
                  </a:lnTo>
                  <a:lnTo>
                    <a:pt x="20970" y="399836"/>
                  </a:lnTo>
                  <a:lnTo>
                    <a:pt x="20999" y="416758"/>
                  </a:lnTo>
                  <a:lnTo>
                    <a:pt x="21018" y="433068"/>
                  </a:lnTo>
                  <a:lnTo>
                    <a:pt x="21031" y="448800"/>
                  </a:lnTo>
                  <a:lnTo>
                    <a:pt x="21039" y="464058"/>
                  </a:lnTo>
                  <a:lnTo>
                    <a:pt x="21045" y="478954"/>
                  </a:lnTo>
                  <a:lnTo>
                    <a:pt x="21049" y="493586"/>
                  </a:lnTo>
                  <a:lnTo>
                    <a:pt x="21052" y="508031"/>
                  </a:lnTo>
                  <a:lnTo>
                    <a:pt x="21054" y="522351"/>
                  </a:lnTo>
                  <a:lnTo>
                    <a:pt x="21055" y="536748"/>
                  </a:lnTo>
                  <a:lnTo>
                    <a:pt x="21055" y="551561"/>
                  </a:lnTo>
                  <a:lnTo>
                    <a:pt x="21056" y="566914"/>
                  </a:lnTo>
                  <a:lnTo>
                    <a:pt x="21056" y="582028"/>
                  </a:lnTo>
                  <a:lnTo>
                    <a:pt x="21056" y="596798"/>
                  </a:lnTo>
                  <a:lnTo>
                    <a:pt x="21056" y="612525"/>
                  </a:lnTo>
                  <a:lnTo>
                    <a:pt x="21057" y="6317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48807" y="642238"/>
              <a:ext cx="21017" cy="642239"/>
            </a:xfrm>
            <a:custGeom>
              <a:avLst/>
              <a:gdLst/>
              <a:ahLst/>
              <a:cxnLst/>
              <a:rect l="0" t="0" r="0" b="0"/>
              <a:pathLst>
                <a:path w="21017" h="642239">
                  <a:moveTo>
                    <a:pt x="10488" y="0"/>
                  </a:moveTo>
                  <a:lnTo>
                    <a:pt x="7622" y="14803"/>
                  </a:lnTo>
                  <a:lnTo>
                    <a:pt x="5479" y="29994"/>
                  </a:lnTo>
                  <a:lnTo>
                    <a:pt x="3876" y="47072"/>
                  </a:lnTo>
                  <a:lnTo>
                    <a:pt x="2695" y="65474"/>
                  </a:lnTo>
                  <a:lnTo>
                    <a:pt x="1847" y="83987"/>
                  </a:lnTo>
                  <a:lnTo>
                    <a:pt x="1249" y="101885"/>
                  </a:lnTo>
                  <a:lnTo>
                    <a:pt x="836" y="119118"/>
                  </a:lnTo>
                  <a:lnTo>
                    <a:pt x="551" y="136048"/>
                  </a:lnTo>
                  <a:lnTo>
                    <a:pt x="358" y="152948"/>
                  </a:lnTo>
                  <a:lnTo>
                    <a:pt x="228" y="169940"/>
                  </a:lnTo>
                  <a:lnTo>
                    <a:pt x="139" y="187054"/>
                  </a:lnTo>
                  <a:lnTo>
                    <a:pt x="81" y="204282"/>
                  </a:lnTo>
                  <a:lnTo>
                    <a:pt x="40" y="221601"/>
                  </a:lnTo>
                  <a:lnTo>
                    <a:pt x="14" y="238988"/>
                  </a:lnTo>
                  <a:lnTo>
                    <a:pt x="0" y="256421"/>
                  </a:lnTo>
                  <a:lnTo>
                    <a:pt x="161" y="273720"/>
                  </a:lnTo>
                  <a:lnTo>
                    <a:pt x="801" y="290568"/>
                  </a:lnTo>
                  <a:lnTo>
                    <a:pt x="2045" y="306832"/>
                  </a:lnTo>
                  <a:lnTo>
                    <a:pt x="3694" y="322703"/>
                  </a:lnTo>
                  <a:lnTo>
                    <a:pt x="5340" y="338587"/>
                  </a:lnTo>
                  <a:lnTo>
                    <a:pt x="6741" y="354717"/>
                  </a:lnTo>
                  <a:lnTo>
                    <a:pt x="7833" y="370992"/>
                  </a:lnTo>
                  <a:lnTo>
                    <a:pt x="8640" y="387078"/>
                  </a:lnTo>
                  <a:lnTo>
                    <a:pt x="9223" y="402791"/>
                  </a:lnTo>
                  <a:lnTo>
                    <a:pt x="9800" y="418106"/>
                  </a:lnTo>
                  <a:lnTo>
                    <a:pt x="10728" y="433076"/>
                  </a:lnTo>
                  <a:lnTo>
                    <a:pt x="12167" y="447776"/>
                  </a:lnTo>
                  <a:lnTo>
                    <a:pt x="13950" y="462275"/>
                  </a:lnTo>
                  <a:lnTo>
                    <a:pt x="15686" y="476630"/>
                  </a:lnTo>
                  <a:lnTo>
                    <a:pt x="17147" y="490893"/>
                  </a:lnTo>
                  <a:lnTo>
                    <a:pt x="18279" y="505423"/>
                  </a:lnTo>
                  <a:lnTo>
                    <a:pt x="19114" y="520856"/>
                  </a:lnTo>
                  <a:lnTo>
                    <a:pt x="19709" y="537454"/>
                  </a:lnTo>
                  <a:lnTo>
                    <a:pt x="20127" y="554821"/>
                  </a:lnTo>
                  <a:lnTo>
                    <a:pt x="20460" y="574114"/>
                  </a:lnTo>
                  <a:lnTo>
                    <a:pt x="20740" y="600383"/>
                  </a:lnTo>
                  <a:lnTo>
                    <a:pt x="21016" y="6422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98179" y="694880"/>
              <a:ext cx="271645" cy="292402"/>
            </a:xfrm>
            <a:custGeom>
              <a:avLst/>
              <a:gdLst/>
              <a:ahLst/>
              <a:cxnLst/>
              <a:rect l="0" t="0" r="0" b="0"/>
              <a:pathLst>
                <a:path w="271645" h="292402">
                  <a:moveTo>
                    <a:pt x="271644" y="221099"/>
                  </a:moveTo>
                  <a:lnTo>
                    <a:pt x="259976" y="218299"/>
                  </a:lnTo>
                  <a:lnTo>
                    <a:pt x="249488" y="216797"/>
                  </a:lnTo>
                  <a:lnTo>
                    <a:pt x="239181" y="216491"/>
                  </a:lnTo>
                  <a:lnTo>
                    <a:pt x="228708" y="217170"/>
                  </a:lnTo>
                  <a:lnTo>
                    <a:pt x="217715" y="218638"/>
                  </a:lnTo>
                  <a:lnTo>
                    <a:pt x="206073" y="220711"/>
                  </a:lnTo>
                  <a:lnTo>
                    <a:pt x="193818" y="223393"/>
                  </a:lnTo>
                  <a:lnTo>
                    <a:pt x="181064" y="226865"/>
                  </a:lnTo>
                  <a:lnTo>
                    <a:pt x="167933" y="231160"/>
                  </a:lnTo>
                  <a:lnTo>
                    <a:pt x="154692" y="236179"/>
                  </a:lnTo>
                  <a:lnTo>
                    <a:pt x="141730" y="241771"/>
                  </a:lnTo>
                  <a:lnTo>
                    <a:pt x="129231" y="247793"/>
                  </a:lnTo>
                  <a:lnTo>
                    <a:pt x="117042" y="254125"/>
                  </a:lnTo>
                  <a:lnTo>
                    <a:pt x="104786" y="260675"/>
                  </a:lnTo>
                  <a:lnTo>
                    <a:pt x="92244" y="267371"/>
                  </a:lnTo>
                  <a:lnTo>
                    <a:pt x="79531" y="274002"/>
                  </a:lnTo>
                  <a:lnTo>
                    <a:pt x="66990" y="280228"/>
                  </a:lnTo>
                  <a:lnTo>
                    <a:pt x="54814" y="285878"/>
                  </a:lnTo>
                  <a:lnTo>
                    <a:pt x="43197" y="290315"/>
                  </a:lnTo>
                  <a:lnTo>
                    <a:pt x="32396" y="292401"/>
                  </a:lnTo>
                  <a:lnTo>
                    <a:pt x="22479" y="291722"/>
                  </a:lnTo>
                  <a:lnTo>
                    <a:pt x="13839" y="288501"/>
                  </a:lnTo>
                  <a:lnTo>
                    <a:pt x="7238" y="283216"/>
                  </a:lnTo>
                  <a:lnTo>
                    <a:pt x="2911" y="276369"/>
                  </a:lnTo>
                  <a:lnTo>
                    <a:pt x="633" y="268385"/>
                  </a:lnTo>
                  <a:lnTo>
                    <a:pt x="0" y="259599"/>
                  </a:lnTo>
                  <a:lnTo>
                    <a:pt x="612" y="250244"/>
                  </a:lnTo>
                  <a:lnTo>
                    <a:pt x="2291" y="240170"/>
                  </a:lnTo>
                  <a:lnTo>
                    <a:pt x="5079" y="228883"/>
                  </a:lnTo>
                  <a:lnTo>
                    <a:pt x="8906" y="216210"/>
                  </a:lnTo>
                  <a:lnTo>
                    <a:pt x="13440" y="202273"/>
                  </a:lnTo>
                  <a:lnTo>
                    <a:pt x="18175" y="187313"/>
                  </a:lnTo>
                  <a:lnTo>
                    <a:pt x="22808" y="171581"/>
                  </a:lnTo>
                  <a:lnTo>
                    <a:pt x="27392" y="155289"/>
                  </a:lnTo>
                  <a:lnTo>
                    <a:pt x="32230" y="138600"/>
                  </a:lnTo>
                  <a:lnTo>
                    <a:pt x="37481" y="121644"/>
                  </a:lnTo>
                  <a:lnTo>
                    <a:pt x="42993" y="104837"/>
                  </a:lnTo>
                  <a:lnTo>
                    <a:pt x="48391" y="88851"/>
                  </a:lnTo>
                  <a:lnTo>
                    <a:pt x="53465" y="73993"/>
                  </a:lnTo>
                  <a:lnTo>
                    <a:pt x="58023" y="60287"/>
                  </a:lnTo>
                  <a:lnTo>
                    <a:pt x="62263" y="46106"/>
                  </a:lnTo>
                  <a:lnTo>
                    <a:pt x="66559" y="27972"/>
                  </a:lnTo>
                  <a:lnTo>
                    <a:pt x="716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27604" y="296314"/>
              <a:ext cx="1209286" cy="1092890"/>
            </a:xfrm>
            <a:custGeom>
              <a:avLst/>
              <a:gdLst/>
              <a:ahLst/>
              <a:cxnLst/>
              <a:rect l="0" t="0" r="0" b="0"/>
              <a:pathLst>
                <a:path w="1209286" h="1092890">
                  <a:moveTo>
                    <a:pt x="673764" y="72183"/>
                  </a:moveTo>
                  <a:lnTo>
                    <a:pt x="658961" y="69316"/>
                  </a:lnTo>
                  <a:lnTo>
                    <a:pt x="643770" y="67174"/>
                  </a:lnTo>
                  <a:lnTo>
                    <a:pt x="626697" y="65576"/>
                  </a:lnTo>
                  <a:lnTo>
                    <a:pt x="608467" y="64568"/>
                  </a:lnTo>
                  <a:lnTo>
                    <a:pt x="590602" y="64368"/>
                  </a:lnTo>
                  <a:lnTo>
                    <a:pt x="573958" y="65019"/>
                  </a:lnTo>
                  <a:lnTo>
                    <a:pt x="558550" y="66257"/>
                  </a:lnTo>
                  <a:lnTo>
                    <a:pt x="543917" y="67621"/>
                  </a:lnTo>
                  <a:lnTo>
                    <a:pt x="529673" y="68835"/>
                  </a:lnTo>
                  <a:lnTo>
                    <a:pt x="515599" y="69970"/>
                  </a:lnTo>
                  <a:lnTo>
                    <a:pt x="501589" y="71338"/>
                  </a:lnTo>
                  <a:lnTo>
                    <a:pt x="487595" y="73110"/>
                  </a:lnTo>
                  <a:lnTo>
                    <a:pt x="473600" y="75301"/>
                  </a:lnTo>
                  <a:lnTo>
                    <a:pt x="459597" y="77850"/>
                  </a:lnTo>
                  <a:lnTo>
                    <a:pt x="445585" y="80684"/>
                  </a:lnTo>
                  <a:lnTo>
                    <a:pt x="431566" y="83893"/>
                  </a:lnTo>
                  <a:lnTo>
                    <a:pt x="417542" y="87726"/>
                  </a:lnTo>
                  <a:lnTo>
                    <a:pt x="403517" y="92267"/>
                  </a:lnTo>
                  <a:lnTo>
                    <a:pt x="389658" y="97452"/>
                  </a:lnTo>
                  <a:lnTo>
                    <a:pt x="376273" y="103156"/>
                  </a:lnTo>
                  <a:lnTo>
                    <a:pt x="363487" y="109254"/>
                  </a:lnTo>
                  <a:lnTo>
                    <a:pt x="351103" y="115636"/>
                  </a:lnTo>
                  <a:lnTo>
                    <a:pt x="338715" y="122219"/>
                  </a:lnTo>
                  <a:lnTo>
                    <a:pt x="326080" y="128942"/>
                  </a:lnTo>
                  <a:lnTo>
                    <a:pt x="313136" y="135762"/>
                  </a:lnTo>
                  <a:lnTo>
                    <a:pt x="299906" y="142646"/>
                  </a:lnTo>
                  <a:lnTo>
                    <a:pt x="286451" y="149575"/>
                  </a:lnTo>
                  <a:lnTo>
                    <a:pt x="272991" y="156533"/>
                  </a:lnTo>
                  <a:lnTo>
                    <a:pt x="259881" y="163511"/>
                  </a:lnTo>
                  <a:lnTo>
                    <a:pt x="247288" y="170508"/>
                  </a:lnTo>
                  <a:lnTo>
                    <a:pt x="235205" y="177682"/>
                  </a:lnTo>
                  <a:lnTo>
                    <a:pt x="223551" y="185337"/>
                  </a:lnTo>
                  <a:lnTo>
                    <a:pt x="212228" y="193606"/>
                  </a:lnTo>
                  <a:lnTo>
                    <a:pt x="201149" y="202618"/>
                  </a:lnTo>
                  <a:lnTo>
                    <a:pt x="190242" y="212578"/>
                  </a:lnTo>
                  <a:lnTo>
                    <a:pt x="179455" y="223499"/>
                  </a:lnTo>
                  <a:lnTo>
                    <a:pt x="168752" y="235088"/>
                  </a:lnTo>
                  <a:lnTo>
                    <a:pt x="158106" y="246858"/>
                  </a:lnTo>
                  <a:lnTo>
                    <a:pt x="147503" y="258518"/>
                  </a:lnTo>
                  <a:lnTo>
                    <a:pt x="137095" y="270125"/>
                  </a:lnTo>
                  <a:lnTo>
                    <a:pt x="127179" y="281984"/>
                  </a:lnTo>
                  <a:lnTo>
                    <a:pt x="117880" y="294260"/>
                  </a:lnTo>
                  <a:lnTo>
                    <a:pt x="109161" y="306962"/>
                  </a:lnTo>
                  <a:lnTo>
                    <a:pt x="100919" y="320029"/>
                  </a:lnTo>
                  <a:lnTo>
                    <a:pt x="93039" y="333379"/>
                  </a:lnTo>
                  <a:lnTo>
                    <a:pt x="85424" y="346938"/>
                  </a:lnTo>
                  <a:lnTo>
                    <a:pt x="77997" y="360648"/>
                  </a:lnTo>
                  <a:lnTo>
                    <a:pt x="70701" y="374462"/>
                  </a:lnTo>
                  <a:lnTo>
                    <a:pt x="63493" y="388348"/>
                  </a:lnTo>
                  <a:lnTo>
                    <a:pt x="56348" y="402284"/>
                  </a:lnTo>
                  <a:lnTo>
                    <a:pt x="49249" y="416253"/>
                  </a:lnTo>
                  <a:lnTo>
                    <a:pt x="42346" y="430245"/>
                  </a:lnTo>
                  <a:lnTo>
                    <a:pt x="35937" y="444252"/>
                  </a:lnTo>
                  <a:lnTo>
                    <a:pt x="30146" y="458269"/>
                  </a:lnTo>
                  <a:lnTo>
                    <a:pt x="24935" y="472294"/>
                  </a:lnTo>
                  <a:lnTo>
                    <a:pt x="20201" y="486322"/>
                  </a:lnTo>
                  <a:lnTo>
                    <a:pt x="15836" y="500359"/>
                  </a:lnTo>
                  <a:lnTo>
                    <a:pt x="11903" y="514566"/>
                  </a:lnTo>
                  <a:lnTo>
                    <a:pt x="8633" y="529249"/>
                  </a:lnTo>
                  <a:lnTo>
                    <a:pt x="6099" y="544534"/>
                  </a:lnTo>
                  <a:lnTo>
                    <a:pt x="4228" y="560223"/>
                  </a:lnTo>
                  <a:lnTo>
                    <a:pt x="2888" y="575909"/>
                  </a:lnTo>
                  <a:lnTo>
                    <a:pt x="1950" y="591349"/>
                  </a:lnTo>
                  <a:lnTo>
                    <a:pt x="1301" y="606479"/>
                  </a:lnTo>
                  <a:lnTo>
                    <a:pt x="858" y="621325"/>
                  </a:lnTo>
                  <a:lnTo>
                    <a:pt x="558" y="635941"/>
                  </a:lnTo>
                  <a:lnTo>
                    <a:pt x="354" y="650384"/>
                  </a:lnTo>
                  <a:lnTo>
                    <a:pt x="218" y="664701"/>
                  </a:lnTo>
                  <a:lnTo>
                    <a:pt x="126" y="678931"/>
                  </a:lnTo>
                  <a:lnTo>
                    <a:pt x="64" y="693098"/>
                  </a:lnTo>
                  <a:lnTo>
                    <a:pt x="22" y="707224"/>
                  </a:lnTo>
                  <a:lnTo>
                    <a:pt x="0" y="721316"/>
                  </a:lnTo>
                  <a:lnTo>
                    <a:pt x="154" y="735221"/>
                  </a:lnTo>
                  <a:lnTo>
                    <a:pt x="790" y="748637"/>
                  </a:lnTo>
                  <a:lnTo>
                    <a:pt x="2036" y="761444"/>
                  </a:lnTo>
                  <a:lnTo>
                    <a:pt x="3856" y="773841"/>
                  </a:lnTo>
                  <a:lnTo>
                    <a:pt x="6148" y="786239"/>
                  </a:lnTo>
                  <a:lnTo>
                    <a:pt x="8802" y="798875"/>
                  </a:lnTo>
                  <a:lnTo>
                    <a:pt x="11718" y="811651"/>
                  </a:lnTo>
                  <a:lnTo>
                    <a:pt x="14822" y="824235"/>
                  </a:lnTo>
                  <a:lnTo>
                    <a:pt x="18059" y="836443"/>
                  </a:lnTo>
                  <a:lnTo>
                    <a:pt x="21555" y="848252"/>
                  </a:lnTo>
                  <a:lnTo>
                    <a:pt x="25588" y="859715"/>
                  </a:lnTo>
                  <a:lnTo>
                    <a:pt x="30265" y="870906"/>
                  </a:lnTo>
                  <a:lnTo>
                    <a:pt x="35544" y="881896"/>
                  </a:lnTo>
                  <a:lnTo>
                    <a:pt x="41313" y="892742"/>
                  </a:lnTo>
                  <a:lnTo>
                    <a:pt x="47452" y="903487"/>
                  </a:lnTo>
                  <a:lnTo>
                    <a:pt x="53864" y="914163"/>
                  </a:lnTo>
                  <a:lnTo>
                    <a:pt x="60467" y="924790"/>
                  </a:lnTo>
                  <a:lnTo>
                    <a:pt x="67207" y="935380"/>
                  </a:lnTo>
                  <a:lnTo>
                    <a:pt x="74207" y="945781"/>
                  </a:lnTo>
                  <a:lnTo>
                    <a:pt x="81745" y="955691"/>
                  </a:lnTo>
                  <a:lnTo>
                    <a:pt x="89926" y="964986"/>
                  </a:lnTo>
                  <a:lnTo>
                    <a:pt x="98540" y="973703"/>
                  </a:lnTo>
                  <a:lnTo>
                    <a:pt x="107169" y="981944"/>
                  </a:lnTo>
                  <a:lnTo>
                    <a:pt x="115569" y="989822"/>
                  </a:lnTo>
                  <a:lnTo>
                    <a:pt x="123836" y="997436"/>
                  </a:lnTo>
                  <a:lnTo>
                    <a:pt x="132300" y="1004863"/>
                  </a:lnTo>
                  <a:lnTo>
                    <a:pt x="141147" y="1012154"/>
                  </a:lnTo>
                  <a:lnTo>
                    <a:pt x="150564" y="1019188"/>
                  </a:lnTo>
                  <a:lnTo>
                    <a:pt x="160804" y="1025685"/>
                  </a:lnTo>
                  <a:lnTo>
                    <a:pt x="171917" y="1031535"/>
                  </a:lnTo>
                  <a:lnTo>
                    <a:pt x="183635" y="1036786"/>
                  </a:lnTo>
                  <a:lnTo>
                    <a:pt x="195493" y="1041546"/>
                  </a:lnTo>
                  <a:lnTo>
                    <a:pt x="207207" y="1045935"/>
                  </a:lnTo>
                  <a:lnTo>
                    <a:pt x="218682" y="1050052"/>
                  </a:lnTo>
                  <a:lnTo>
                    <a:pt x="229918" y="1053978"/>
                  </a:lnTo>
                  <a:lnTo>
                    <a:pt x="240963" y="1057771"/>
                  </a:lnTo>
                  <a:lnTo>
                    <a:pt x="252025" y="1061471"/>
                  </a:lnTo>
                  <a:lnTo>
                    <a:pt x="263451" y="1065110"/>
                  </a:lnTo>
                  <a:lnTo>
                    <a:pt x="275403" y="1068706"/>
                  </a:lnTo>
                  <a:lnTo>
                    <a:pt x="287874" y="1072273"/>
                  </a:lnTo>
                  <a:lnTo>
                    <a:pt x="300778" y="1075822"/>
                  </a:lnTo>
                  <a:lnTo>
                    <a:pt x="314029" y="1079352"/>
                  </a:lnTo>
                  <a:lnTo>
                    <a:pt x="328030" y="1082707"/>
                  </a:lnTo>
                  <a:lnTo>
                    <a:pt x="343631" y="1085579"/>
                  </a:lnTo>
                  <a:lnTo>
                    <a:pt x="361156" y="1087843"/>
                  </a:lnTo>
                  <a:lnTo>
                    <a:pt x="379977" y="1089532"/>
                  </a:lnTo>
                  <a:lnTo>
                    <a:pt x="398842" y="1090749"/>
                  </a:lnTo>
                  <a:lnTo>
                    <a:pt x="417008" y="1091605"/>
                  </a:lnTo>
                  <a:lnTo>
                    <a:pt x="434271" y="1092197"/>
                  </a:lnTo>
                  <a:lnTo>
                    <a:pt x="450697" y="1092603"/>
                  </a:lnTo>
                  <a:lnTo>
                    <a:pt x="466446" y="1092875"/>
                  </a:lnTo>
                  <a:lnTo>
                    <a:pt x="481683" y="1092889"/>
                  </a:lnTo>
                  <a:lnTo>
                    <a:pt x="496549" y="1092366"/>
                  </a:lnTo>
                  <a:lnTo>
                    <a:pt x="511153" y="1091198"/>
                  </a:lnTo>
                  <a:lnTo>
                    <a:pt x="525575" y="1089428"/>
                  </a:lnTo>
                  <a:lnTo>
                    <a:pt x="539873" y="1087170"/>
                  </a:lnTo>
                  <a:lnTo>
                    <a:pt x="554086" y="1084544"/>
                  </a:lnTo>
                  <a:lnTo>
                    <a:pt x="568241" y="1081815"/>
                  </a:lnTo>
                  <a:lnTo>
                    <a:pt x="582358" y="1079371"/>
                  </a:lnTo>
                  <a:lnTo>
                    <a:pt x="596448" y="1077388"/>
                  </a:lnTo>
                  <a:lnTo>
                    <a:pt x="610522" y="1075550"/>
                  </a:lnTo>
                  <a:lnTo>
                    <a:pt x="624583" y="1073169"/>
                  </a:lnTo>
                  <a:lnTo>
                    <a:pt x="638641" y="1069905"/>
                  </a:lnTo>
                  <a:lnTo>
                    <a:pt x="652863" y="1066066"/>
                  </a:lnTo>
                  <a:lnTo>
                    <a:pt x="667557" y="1062404"/>
                  </a:lnTo>
                  <a:lnTo>
                    <a:pt x="682848" y="1059339"/>
                  </a:lnTo>
                  <a:lnTo>
                    <a:pt x="698541" y="1056639"/>
                  </a:lnTo>
                  <a:lnTo>
                    <a:pt x="714230" y="1053613"/>
                  </a:lnTo>
                  <a:lnTo>
                    <a:pt x="729672" y="1049878"/>
                  </a:lnTo>
                  <a:lnTo>
                    <a:pt x="744804" y="1045538"/>
                  </a:lnTo>
                  <a:lnTo>
                    <a:pt x="759650" y="1041000"/>
                  </a:lnTo>
                  <a:lnTo>
                    <a:pt x="774266" y="1036532"/>
                  </a:lnTo>
                  <a:lnTo>
                    <a:pt x="788710" y="1032073"/>
                  </a:lnTo>
                  <a:lnTo>
                    <a:pt x="803027" y="1027327"/>
                  </a:lnTo>
                  <a:lnTo>
                    <a:pt x="817257" y="1022137"/>
                  </a:lnTo>
                  <a:lnTo>
                    <a:pt x="831426" y="1016499"/>
                  </a:lnTo>
                  <a:lnTo>
                    <a:pt x="845550" y="1010483"/>
                  </a:lnTo>
                  <a:lnTo>
                    <a:pt x="859642" y="1004173"/>
                  </a:lnTo>
                  <a:lnTo>
                    <a:pt x="873547" y="997647"/>
                  </a:lnTo>
                  <a:lnTo>
                    <a:pt x="886964" y="990966"/>
                  </a:lnTo>
                  <a:lnTo>
                    <a:pt x="899770" y="984178"/>
                  </a:lnTo>
                  <a:lnTo>
                    <a:pt x="912167" y="977315"/>
                  </a:lnTo>
                  <a:lnTo>
                    <a:pt x="924565" y="970401"/>
                  </a:lnTo>
                  <a:lnTo>
                    <a:pt x="937202" y="963453"/>
                  </a:lnTo>
                  <a:lnTo>
                    <a:pt x="949978" y="956481"/>
                  </a:lnTo>
                  <a:lnTo>
                    <a:pt x="962562" y="949494"/>
                  </a:lnTo>
                  <a:lnTo>
                    <a:pt x="974770" y="942491"/>
                  </a:lnTo>
                  <a:lnTo>
                    <a:pt x="986578" y="935314"/>
                  </a:lnTo>
                  <a:lnTo>
                    <a:pt x="998040" y="927656"/>
                  </a:lnTo>
                  <a:lnTo>
                    <a:pt x="1009232" y="919390"/>
                  </a:lnTo>
                  <a:lnTo>
                    <a:pt x="1020223" y="910550"/>
                  </a:lnTo>
                  <a:lnTo>
                    <a:pt x="1031068" y="901237"/>
                  </a:lnTo>
                  <a:lnTo>
                    <a:pt x="1041809" y="891564"/>
                  </a:lnTo>
                  <a:lnTo>
                    <a:pt x="1052311" y="881628"/>
                  </a:lnTo>
                  <a:lnTo>
                    <a:pt x="1062291" y="871505"/>
                  </a:lnTo>
                  <a:lnTo>
                    <a:pt x="1071637" y="861253"/>
                  </a:lnTo>
                  <a:lnTo>
                    <a:pt x="1080558" y="850911"/>
                  </a:lnTo>
                  <a:lnTo>
                    <a:pt x="1089469" y="840508"/>
                  </a:lnTo>
                  <a:lnTo>
                    <a:pt x="1098605" y="830060"/>
                  </a:lnTo>
                  <a:lnTo>
                    <a:pt x="1107707" y="819415"/>
                  </a:lnTo>
                  <a:lnTo>
                    <a:pt x="1116141" y="808276"/>
                  </a:lnTo>
                  <a:lnTo>
                    <a:pt x="1123596" y="796524"/>
                  </a:lnTo>
                  <a:lnTo>
                    <a:pt x="1130245" y="784360"/>
                  </a:lnTo>
                  <a:lnTo>
                    <a:pt x="1136553" y="772194"/>
                  </a:lnTo>
                  <a:lnTo>
                    <a:pt x="1142827" y="760266"/>
                  </a:lnTo>
                  <a:lnTo>
                    <a:pt x="1149044" y="748477"/>
                  </a:lnTo>
                  <a:lnTo>
                    <a:pt x="1154925" y="736496"/>
                  </a:lnTo>
                  <a:lnTo>
                    <a:pt x="1160330" y="724138"/>
                  </a:lnTo>
                  <a:lnTo>
                    <a:pt x="1165264" y="711380"/>
                  </a:lnTo>
                  <a:lnTo>
                    <a:pt x="1169806" y="698277"/>
                  </a:lnTo>
                  <a:lnTo>
                    <a:pt x="1174046" y="684902"/>
                  </a:lnTo>
                  <a:lnTo>
                    <a:pt x="1178061" y="671326"/>
                  </a:lnTo>
                  <a:lnTo>
                    <a:pt x="1181917" y="657605"/>
                  </a:lnTo>
                  <a:lnTo>
                    <a:pt x="1185663" y="643779"/>
                  </a:lnTo>
                  <a:lnTo>
                    <a:pt x="1189332" y="629715"/>
                  </a:lnTo>
                  <a:lnTo>
                    <a:pt x="1192950" y="615128"/>
                  </a:lnTo>
                  <a:lnTo>
                    <a:pt x="1196527" y="599908"/>
                  </a:lnTo>
                  <a:lnTo>
                    <a:pt x="1199912" y="584262"/>
                  </a:lnTo>
                  <a:lnTo>
                    <a:pt x="1202807" y="568606"/>
                  </a:lnTo>
                  <a:lnTo>
                    <a:pt x="1205085" y="553185"/>
                  </a:lnTo>
                  <a:lnTo>
                    <a:pt x="1206783" y="538068"/>
                  </a:lnTo>
                  <a:lnTo>
                    <a:pt x="1208006" y="523231"/>
                  </a:lnTo>
                  <a:lnTo>
                    <a:pt x="1208861" y="508621"/>
                  </a:lnTo>
                  <a:lnTo>
                    <a:pt x="1209285" y="494182"/>
                  </a:lnTo>
                  <a:lnTo>
                    <a:pt x="1209044" y="479867"/>
                  </a:lnTo>
                  <a:lnTo>
                    <a:pt x="1208074" y="465639"/>
                  </a:lnTo>
                  <a:lnTo>
                    <a:pt x="1206607" y="451473"/>
                  </a:lnTo>
                  <a:lnTo>
                    <a:pt x="1205086" y="437348"/>
                  </a:lnTo>
                  <a:lnTo>
                    <a:pt x="1203763" y="423251"/>
                  </a:lnTo>
                  <a:lnTo>
                    <a:pt x="1202554" y="409174"/>
                  </a:lnTo>
                  <a:lnTo>
                    <a:pt x="1201136" y="395110"/>
                  </a:lnTo>
                  <a:lnTo>
                    <a:pt x="1199330" y="381059"/>
                  </a:lnTo>
                  <a:lnTo>
                    <a:pt x="1197118" y="367182"/>
                  </a:lnTo>
                  <a:lnTo>
                    <a:pt x="1194552" y="353784"/>
                  </a:lnTo>
                  <a:lnTo>
                    <a:pt x="1191708" y="340990"/>
                  </a:lnTo>
                  <a:lnTo>
                    <a:pt x="1188492" y="328601"/>
                  </a:lnTo>
                  <a:lnTo>
                    <a:pt x="1184655" y="316209"/>
                  </a:lnTo>
                  <a:lnTo>
                    <a:pt x="1180116" y="303577"/>
                  </a:lnTo>
                  <a:lnTo>
                    <a:pt x="1175101" y="290803"/>
                  </a:lnTo>
                  <a:lnTo>
                    <a:pt x="1170044" y="278221"/>
                  </a:lnTo>
                  <a:lnTo>
                    <a:pt x="1165194" y="266014"/>
                  </a:lnTo>
                  <a:lnTo>
                    <a:pt x="1160464" y="254206"/>
                  </a:lnTo>
                  <a:lnTo>
                    <a:pt x="1155528" y="242744"/>
                  </a:lnTo>
                  <a:lnTo>
                    <a:pt x="1150208" y="231553"/>
                  </a:lnTo>
                  <a:lnTo>
                    <a:pt x="1144481" y="220563"/>
                  </a:lnTo>
                  <a:lnTo>
                    <a:pt x="1138405" y="209717"/>
                  </a:lnTo>
                  <a:lnTo>
                    <a:pt x="1132055" y="198972"/>
                  </a:lnTo>
                  <a:lnTo>
                    <a:pt x="1125501" y="188297"/>
                  </a:lnTo>
                  <a:lnTo>
                    <a:pt x="1118802" y="177669"/>
                  </a:lnTo>
                  <a:lnTo>
                    <a:pt x="1112001" y="167079"/>
                  </a:lnTo>
                  <a:lnTo>
                    <a:pt x="1105130" y="156678"/>
                  </a:lnTo>
                  <a:lnTo>
                    <a:pt x="1098210" y="146768"/>
                  </a:lnTo>
                  <a:lnTo>
                    <a:pt x="1091253" y="137469"/>
                  </a:lnTo>
                  <a:lnTo>
                    <a:pt x="1084107" y="128579"/>
                  </a:lnTo>
                  <a:lnTo>
                    <a:pt x="1076470" y="119690"/>
                  </a:lnTo>
                  <a:lnTo>
                    <a:pt x="1068218" y="110563"/>
                  </a:lnTo>
                  <a:lnTo>
                    <a:pt x="1059387" y="101296"/>
                  </a:lnTo>
                  <a:lnTo>
                    <a:pt x="1050080" y="92221"/>
                  </a:lnTo>
                  <a:lnTo>
                    <a:pt x="1040410" y="83527"/>
                  </a:lnTo>
                  <a:lnTo>
                    <a:pt x="1030479" y="75400"/>
                  </a:lnTo>
                  <a:lnTo>
                    <a:pt x="1020357" y="68096"/>
                  </a:lnTo>
                  <a:lnTo>
                    <a:pt x="1010105" y="61662"/>
                  </a:lnTo>
                  <a:lnTo>
                    <a:pt x="999764" y="55834"/>
                  </a:lnTo>
                  <a:lnTo>
                    <a:pt x="989362" y="50146"/>
                  </a:lnTo>
                  <a:lnTo>
                    <a:pt x="978913" y="44318"/>
                  </a:lnTo>
                  <a:lnTo>
                    <a:pt x="968269" y="38418"/>
                  </a:lnTo>
                  <a:lnTo>
                    <a:pt x="957130" y="32756"/>
                  </a:lnTo>
                  <a:lnTo>
                    <a:pt x="945379" y="27502"/>
                  </a:lnTo>
                  <a:lnTo>
                    <a:pt x="933215" y="22668"/>
                  </a:lnTo>
                  <a:lnTo>
                    <a:pt x="921049" y="18196"/>
                  </a:lnTo>
                  <a:lnTo>
                    <a:pt x="909121" y="14008"/>
                  </a:lnTo>
                  <a:lnTo>
                    <a:pt x="897332" y="10197"/>
                  </a:lnTo>
                  <a:lnTo>
                    <a:pt x="885351" y="7009"/>
                  </a:lnTo>
                  <a:lnTo>
                    <a:pt x="872994" y="4531"/>
                  </a:lnTo>
                  <a:lnTo>
                    <a:pt x="860236" y="2696"/>
                  </a:lnTo>
                  <a:lnTo>
                    <a:pt x="847132" y="1382"/>
                  </a:lnTo>
                  <a:lnTo>
                    <a:pt x="833757" y="464"/>
                  </a:lnTo>
                  <a:lnTo>
                    <a:pt x="820181" y="0"/>
                  </a:lnTo>
                  <a:lnTo>
                    <a:pt x="806461" y="213"/>
                  </a:lnTo>
                  <a:lnTo>
                    <a:pt x="792639" y="1170"/>
                  </a:lnTo>
                  <a:lnTo>
                    <a:pt x="778747" y="2796"/>
                  </a:lnTo>
                  <a:lnTo>
                    <a:pt x="764809" y="4958"/>
                  </a:lnTo>
                  <a:lnTo>
                    <a:pt x="750833" y="7523"/>
                  </a:lnTo>
                  <a:lnTo>
                    <a:pt x="736667" y="10381"/>
                  </a:lnTo>
                  <a:lnTo>
                    <a:pt x="722011" y="13445"/>
                  </a:lnTo>
                  <a:lnTo>
                    <a:pt x="706739" y="16656"/>
                  </a:lnTo>
                  <a:lnTo>
                    <a:pt x="690890" y="20134"/>
                  </a:lnTo>
                  <a:lnTo>
                    <a:pt x="674564" y="24155"/>
                  </a:lnTo>
                  <a:lnTo>
                    <a:pt x="657898" y="28816"/>
                  </a:lnTo>
                  <a:lnTo>
                    <a:pt x="641750" y="33764"/>
                  </a:lnTo>
                  <a:lnTo>
                    <a:pt x="626099" y="38767"/>
                  </a:lnTo>
                  <a:lnTo>
                    <a:pt x="609572" y="44267"/>
                  </a:lnTo>
                  <a:lnTo>
                    <a:pt x="589536" y="511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1568746" y="2811108"/>
            <a:ext cx="1800374" cy="907864"/>
            <a:chOff x="1568746" y="2811108"/>
            <a:chExt cx="1800374" cy="907864"/>
          </a:xfrm>
        </p:grpSpPr>
        <p:sp>
          <p:nvSpPr>
            <p:cNvPr id="31" name="Freeform 30"/>
            <p:cNvSpPr/>
            <p:nvPr/>
          </p:nvSpPr>
          <p:spPr>
            <a:xfrm>
              <a:off x="1695088" y="2875324"/>
              <a:ext cx="199237" cy="272697"/>
            </a:xfrm>
            <a:custGeom>
              <a:avLst/>
              <a:gdLst/>
              <a:ahLst/>
              <a:cxnLst/>
              <a:rect l="0" t="0" r="0" b="0"/>
              <a:pathLst>
                <a:path w="199237" h="272697">
                  <a:moveTo>
                    <a:pt x="0" y="9484"/>
                  </a:moveTo>
                  <a:lnTo>
                    <a:pt x="11735" y="9417"/>
                  </a:lnTo>
                  <a:lnTo>
                    <a:pt x="22864" y="8777"/>
                  </a:lnTo>
                  <a:lnTo>
                    <a:pt x="34466" y="7485"/>
                  </a:lnTo>
                  <a:lnTo>
                    <a:pt x="46800" y="5798"/>
                  </a:lnTo>
                  <a:lnTo>
                    <a:pt x="60109" y="4130"/>
                  </a:lnTo>
                  <a:lnTo>
                    <a:pt x="74418" y="2717"/>
                  </a:lnTo>
                  <a:lnTo>
                    <a:pt x="89596" y="1618"/>
                  </a:lnTo>
                  <a:lnTo>
                    <a:pt x="105457" y="808"/>
                  </a:lnTo>
                  <a:lnTo>
                    <a:pt x="121819" y="233"/>
                  </a:lnTo>
                  <a:lnTo>
                    <a:pt x="138211" y="0"/>
                  </a:lnTo>
                  <a:lnTo>
                    <a:pt x="153909" y="369"/>
                  </a:lnTo>
                  <a:lnTo>
                    <a:pt x="168552" y="1440"/>
                  </a:lnTo>
                  <a:lnTo>
                    <a:pt x="181332" y="3481"/>
                  </a:lnTo>
                  <a:lnTo>
                    <a:pt x="190874" y="6987"/>
                  </a:lnTo>
                  <a:lnTo>
                    <a:pt x="196729" y="12085"/>
                  </a:lnTo>
                  <a:lnTo>
                    <a:pt x="199236" y="18442"/>
                  </a:lnTo>
                  <a:lnTo>
                    <a:pt x="199041" y="25465"/>
                  </a:lnTo>
                  <a:lnTo>
                    <a:pt x="196801" y="32754"/>
                  </a:lnTo>
                  <a:lnTo>
                    <a:pt x="192915" y="40595"/>
                  </a:lnTo>
                  <a:lnTo>
                    <a:pt x="187508" y="49828"/>
                  </a:lnTo>
                  <a:lnTo>
                    <a:pt x="180772" y="60820"/>
                  </a:lnTo>
                  <a:lnTo>
                    <a:pt x="172965" y="73474"/>
                  </a:lnTo>
                  <a:lnTo>
                    <a:pt x="164348" y="87497"/>
                  </a:lnTo>
                  <a:lnTo>
                    <a:pt x="155146" y="102550"/>
                  </a:lnTo>
                  <a:lnTo>
                    <a:pt x="145696" y="117861"/>
                  </a:lnTo>
                  <a:lnTo>
                    <a:pt x="136431" y="132286"/>
                  </a:lnTo>
                  <a:lnTo>
                    <a:pt x="127572" y="145283"/>
                  </a:lnTo>
                  <a:lnTo>
                    <a:pt x="119149" y="157158"/>
                  </a:lnTo>
                  <a:lnTo>
                    <a:pt x="111105" y="168748"/>
                  </a:lnTo>
                  <a:lnTo>
                    <a:pt x="103359" y="180589"/>
                  </a:lnTo>
                  <a:lnTo>
                    <a:pt x="95833" y="192868"/>
                  </a:lnTo>
                  <a:lnTo>
                    <a:pt x="88465" y="205585"/>
                  </a:lnTo>
                  <a:lnTo>
                    <a:pt x="81218" y="218651"/>
                  </a:lnTo>
                  <a:lnTo>
                    <a:pt x="74359" y="231372"/>
                  </a:lnTo>
                  <a:lnTo>
                    <a:pt x="67783" y="243731"/>
                  </a:lnTo>
                  <a:lnTo>
                    <a:pt x="60911" y="256812"/>
                  </a:lnTo>
                  <a:lnTo>
                    <a:pt x="52642" y="272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568746" y="3232248"/>
              <a:ext cx="379027" cy="94758"/>
            </a:xfrm>
            <a:custGeom>
              <a:avLst/>
              <a:gdLst/>
              <a:ahLst/>
              <a:cxnLst/>
              <a:rect l="0" t="0" r="0" b="0"/>
              <a:pathLst>
                <a:path w="379027" h="94758">
                  <a:moveTo>
                    <a:pt x="379026" y="0"/>
                  </a:moveTo>
                  <a:lnTo>
                    <a:pt x="367290" y="68"/>
                  </a:lnTo>
                  <a:lnTo>
                    <a:pt x="356162" y="708"/>
                  </a:lnTo>
                  <a:lnTo>
                    <a:pt x="344563" y="2000"/>
                  </a:lnTo>
                  <a:lnTo>
                    <a:pt x="332402" y="3687"/>
                  </a:lnTo>
                  <a:lnTo>
                    <a:pt x="319742" y="5355"/>
                  </a:lnTo>
                  <a:lnTo>
                    <a:pt x="306691" y="6773"/>
                  </a:lnTo>
                  <a:lnTo>
                    <a:pt x="293512" y="8044"/>
                  </a:lnTo>
                  <a:lnTo>
                    <a:pt x="280594" y="9502"/>
                  </a:lnTo>
                  <a:lnTo>
                    <a:pt x="268119" y="11335"/>
                  </a:lnTo>
                  <a:lnTo>
                    <a:pt x="255607" y="13566"/>
                  </a:lnTo>
                  <a:lnTo>
                    <a:pt x="242069" y="16142"/>
                  </a:lnTo>
                  <a:lnTo>
                    <a:pt x="227040" y="18989"/>
                  </a:lnTo>
                  <a:lnTo>
                    <a:pt x="211029" y="22038"/>
                  </a:lnTo>
                  <a:lnTo>
                    <a:pt x="195195" y="25230"/>
                  </a:lnTo>
                  <a:lnTo>
                    <a:pt x="180213" y="28523"/>
                  </a:lnTo>
                  <a:lnTo>
                    <a:pt x="166240" y="31886"/>
                  </a:lnTo>
                  <a:lnTo>
                    <a:pt x="153176" y="35297"/>
                  </a:lnTo>
                  <a:lnTo>
                    <a:pt x="140838" y="38740"/>
                  </a:lnTo>
                  <a:lnTo>
                    <a:pt x="129044" y="42205"/>
                  </a:lnTo>
                  <a:lnTo>
                    <a:pt x="117643" y="45684"/>
                  </a:lnTo>
                  <a:lnTo>
                    <a:pt x="106518" y="49173"/>
                  </a:lnTo>
                  <a:lnTo>
                    <a:pt x="95585" y="52670"/>
                  </a:lnTo>
                  <a:lnTo>
                    <a:pt x="84784" y="56170"/>
                  </a:lnTo>
                  <a:lnTo>
                    <a:pt x="74072" y="59678"/>
                  </a:lnTo>
                  <a:lnTo>
                    <a:pt x="63420" y="63357"/>
                  </a:lnTo>
                  <a:lnTo>
                    <a:pt x="52809" y="67512"/>
                  </a:lnTo>
                  <a:lnTo>
                    <a:pt x="42239" y="72264"/>
                  </a:lnTo>
                  <a:lnTo>
                    <a:pt x="32155" y="77273"/>
                  </a:lnTo>
                  <a:lnTo>
                    <a:pt x="22452" y="82323"/>
                  </a:lnTo>
                  <a:lnTo>
                    <a:pt x="12275" y="8786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655828" y="3358590"/>
              <a:ext cx="186660" cy="360382"/>
            </a:xfrm>
            <a:custGeom>
              <a:avLst/>
              <a:gdLst/>
              <a:ahLst/>
              <a:cxnLst/>
              <a:rect l="0" t="0" r="0" b="0"/>
              <a:pathLst>
                <a:path w="186660" h="360382">
                  <a:moveTo>
                    <a:pt x="186659" y="52643"/>
                  </a:moveTo>
                  <a:lnTo>
                    <a:pt x="180858" y="58577"/>
                  </a:lnTo>
                  <a:lnTo>
                    <a:pt x="175934" y="64782"/>
                  </a:lnTo>
                  <a:lnTo>
                    <a:pt x="171427" y="71882"/>
                  </a:lnTo>
                  <a:lnTo>
                    <a:pt x="167033" y="79995"/>
                  </a:lnTo>
                  <a:lnTo>
                    <a:pt x="162371" y="89290"/>
                  </a:lnTo>
                  <a:lnTo>
                    <a:pt x="157256" y="99728"/>
                  </a:lnTo>
                  <a:lnTo>
                    <a:pt x="151679" y="110808"/>
                  </a:lnTo>
                  <a:lnTo>
                    <a:pt x="145706" y="121698"/>
                  </a:lnTo>
                  <a:lnTo>
                    <a:pt x="139433" y="131945"/>
                  </a:lnTo>
                  <a:lnTo>
                    <a:pt x="133102" y="141619"/>
                  </a:lnTo>
                  <a:lnTo>
                    <a:pt x="127085" y="151108"/>
                  </a:lnTo>
                  <a:lnTo>
                    <a:pt x="121560" y="160687"/>
                  </a:lnTo>
                  <a:lnTo>
                    <a:pt x="116530" y="170783"/>
                  </a:lnTo>
                  <a:lnTo>
                    <a:pt x="111917" y="182020"/>
                  </a:lnTo>
                  <a:lnTo>
                    <a:pt x="107624" y="194623"/>
                  </a:lnTo>
                  <a:lnTo>
                    <a:pt x="103400" y="208327"/>
                  </a:lnTo>
                  <a:lnTo>
                    <a:pt x="98870" y="222591"/>
                  </a:lnTo>
                  <a:lnTo>
                    <a:pt x="93864" y="237034"/>
                  </a:lnTo>
                  <a:lnTo>
                    <a:pt x="88703" y="251475"/>
                  </a:lnTo>
                  <a:lnTo>
                    <a:pt x="84078" y="265850"/>
                  </a:lnTo>
                  <a:lnTo>
                    <a:pt x="80346" y="280146"/>
                  </a:lnTo>
                  <a:lnTo>
                    <a:pt x="77690" y="294373"/>
                  </a:lnTo>
                  <a:lnTo>
                    <a:pt x="76282" y="308545"/>
                  </a:lnTo>
                  <a:lnTo>
                    <a:pt x="76094" y="322653"/>
                  </a:lnTo>
                  <a:lnTo>
                    <a:pt x="77426" y="335891"/>
                  </a:lnTo>
                  <a:lnTo>
                    <a:pt x="80973" y="346731"/>
                  </a:lnTo>
                  <a:lnTo>
                    <a:pt x="86911" y="354524"/>
                  </a:lnTo>
                  <a:lnTo>
                    <a:pt x="94812" y="359109"/>
                  </a:lnTo>
                  <a:lnTo>
                    <a:pt x="103942" y="360381"/>
                  </a:lnTo>
                  <a:lnTo>
                    <a:pt x="113741" y="358641"/>
                  </a:lnTo>
                  <a:lnTo>
                    <a:pt x="123723" y="354443"/>
                  </a:lnTo>
                  <a:lnTo>
                    <a:pt x="133411" y="348369"/>
                  </a:lnTo>
                  <a:lnTo>
                    <a:pt x="142581" y="340923"/>
                  </a:lnTo>
                  <a:lnTo>
                    <a:pt x="151057" y="332337"/>
                  </a:lnTo>
                  <a:lnTo>
                    <a:pt x="158612" y="322598"/>
                  </a:lnTo>
                  <a:lnTo>
                    <a:pt x="165211" y="311785"/>
                  </a:lnTo>
                  <a:lnTo>
                    <a:pt x="170814" y="299914"/>
                  </a:lnTo>
                  <a:lnTo>
                    <a:pt x="175288" y="286881"/>
                  </a:lnTo>
                  <a:lnTo>
                    <a:pt x="178661" y="272748"/>
                  </a:lnTo>
                  <a:lnTo>
                    <a:pt x="180775" y="258019"/>
                  </a:lnTo>
                  <a:lnTo>
                    <a:pt x="181221" y="243518"/>
                  </a:lnTo>
                  <a:lnTo>
                    <a:pt x="179927" y="229699"/>
                  </a:lnTo>
                  <a:lnTo>
                    <a:pt x="177110" y="216812"/>
                  </a:lnTo>
                  <a:lnTo>
                    <a:pt x="173085" y="205075"/>
                  </a:lnTo>
                  <a:lnTo>
                    <a:pt x="168153" y="194479"/>
                  </a:lnTo>
                  <a:lnTo>
                    <a:pt x="162403" y="184854"/>
                  </a:lnTo>
                  <a:lnTo>
                    <a:pt x="155720" y="175986"/>
                  </a:lnTo>
                  <a:lnTo>
                    <a:pt x="148111" y="167685"/>
                  </a:lnTo>
                  <a:lnTo>
                    <a:pt x="139544" y="159954"/>
                  </a:lnTo>
                  <a:lnTo>
                    <a:pt x="129884" y="152980"/>
                  </a:lnTo>
                  <a:lnTo>
                    <a:pt x="119164" y="146806"/>
                  </a:lnTo>
                  <a:lnTo>
                    <a:pt x="107711" y="141336"/>
                  </a:lnTo>
                  <a:lnTo>
                    <a:pt x="96030" y="136428"/>
                  </a:lnTo>
                  <a:lnTo>
                    <a:pt x="84435" y="131941"/>
                  </a:lnTo>
                  <a:lnTo>
                    <a:pt x="73041" y="127757"/>
                  </a:lnTo>
                  <a:lnTo>
                    <a:pt x="61857" y="123786"/>
                  </a:lnTo>
                  <a:lnTo>
                    <a:pt x="50858" y="119960"/>
                  </a:lnTo>
                  <a:lnTo>
                    <a:pt x="40165" y="116067"/>
                  </a:lnTo>
                  <a:lnTo>
                    <a:pt x="30052" y="111767"/>
                  </a:lnTo>
                  <a:lnTo>
                    <a:pt x="20630" y="106904"/>
                  </a:lnTo>
                  <a:lnTo>
                    <a:pt x="12336" y="101332"/>
                  </a:lnTo>
                  <a:lnTo>
                    <a:pt x="5975" y="94836"/>
                  </a:lnTo>
                  <a:lnTo>
                    <a:pt x="1821" y="87393"/>
                  </a:lnTo>
                  <a:lnTo>
                    <a:pt x="0" y="79292"/>
                  </a:lnTo>
                  <a:lnTo>
                    <a:pt x="740" y="71018"/>
                  </a:lnTo>
                  <a:lnTo>
                    <a:pt x="3900" y="62863"/>
                  </a:lnTo>
                  <a:lnTo>
                    <a:pt x="8918" y="54932"/>
                  </a:lnTo>
                  <a:lnTo>
                    <a:pt x="15025" y="47226"/>
                  </a:lnTo>
                  <a:lnTo>
                    <a:pt x="21683" y="39716"/>
                  </a:lnTo>
                  <a:lnTo>
                    <a:pt x="28758" y="32520"/>
                  </a:lnTo>
                  <a:lnTo>
                    <a:pt x="36412" y="25906"/>
                  </a:lnTo>
                  <a:lnTo>
                    <a:pt x="44712" y="19978"/>
                  </a:lnTo>
                  <a:lnTo>
                    <a:pt x="53761" y="14844"/>
                  </a:lnTo>
                  <a:lnTo>
                    <a:pt x="63754" y="10693"/>
                  </a:lnTo>
                  <a:lnTo>
                    <a:pt x="74687" y="7532"/>
                  </a:lnTo>
                  <a:lnTo>
                    <a:pt x="85820" y="5217"/>
                  </a:lnTo>
                  <a:lnTo>
                    <a:pt x="96865" y="3322"/>
                  </a:lnTo>
                  <a:lnTo>
                    <a:pt x="108793" y="1678"/>
                  </a:lnTo>
                  <a:lnTo>
                    <a:pt x="12348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68870" y="3169077"/>
              <a:ext cx="168457" cy="178986"/>
            </a:xfrm>
            <a:custGeom>
              <a:avLst/>
              <a:gdLst/>
              <a:ahLst/>
              <a:cxnLst/>
              <a:rect l="0" t="0" r="0" b="0"/>
              <a:pathLst>
                <a:path w="168457" h="178986">
                  <a:moveTo>
                    <a:pt x="168456" y="0"/>
                  </a:moveTo>
                  <a:lnTo>
                    <a:pt x="159655" y="3068"/>
                  </a:lnTo>
                  <a:lnTo>
                    <a:pt x="151308" y="7131"/>
                  </a:lnTo>
                  <a:lnTo>
                    <a:pt x="142614" y="12623"/>
                  </a:lnTo>
                  <a:lnTo>
                    <a:pt x="133666" y="19383"/>
                  </a:lnTo>
                  <a:lnTo>
                    <a:pt x="124819" y="27181"/>
                  </a:lnTo>
                  <a:lnTo>
                    <a:pt x="116280" y="35773"/>
                  </a:lnTo>
                  <a:lnTo>
                    <a:pt x="108092" y="44786"/>
                  </a:lnTo>
                  <a:lnTo>
                    <a:pt x="100214" y="53743"/>
                  </a:lnTo>
                  <a:lnTo>
                    <a:pt x="92584" y="62390"/>
                  </a:lnTo>
                  <a:lnTo>
                    <a:pt x="85138" y="70667"/>
                  </a:lnTo>
                  <a:lnTo>
                    <a:pt x="77825" y="78611"/>
                  </a:lnTo>
                  <a:lnTo>
                    <a:pt x="70605" y="86296"/>
                  </a:lnTo>
                  <a:lnTo>
                    <a:pt x="63450" y="93949"/>
                  </a:lnTo>
                  <a:lnTo>
                    <a:pt x="56339" y="101934"/>
                  </a:lnTo>
                  <a:lnTo>
                    <a:pt x="49258" y="110424"/>
                  </a:lnTo>
                  <a:lnTo>
                    <a:pt x="42198" y="119416"/>
                  </a:lnTo>
                  <a:lnTo>
                    <a:pt x="35151" y="128831"/>
                  </a:lnTo>
                  <a:lnTo>
                    <a:pt x="28123" y="138559"/>
                  </a:lnTo>
                  <a:lnTo>
                    <a:pt x="21412" y="148058"/>
                  </a:lnTo>
                  <a:lnTo>
                    <a:pt x="14953" y="157298"/>
                  </a:lnTo>
                  <a:lnTo>
                    <a:pt x="8177" y="167088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168870" y="3211191"/>
              <a:ext cx="115814" cy="136872"/>
            </a:xfrm>
            <a:custGeom>
              <a:avLst/>
              <a:gdLst/>
              <a:ahLst/>
              <a:cxnLst/>
              <a:rect l="0" t="0" r="0" b="0"/>
              <a:pathLst>
                <a:path w="115814" h="136872">
                  <a:moveTo>
                    <a:pt x="0" y="0"/>
                  </a:moveTo>
                  <a:lnTo>
                    <a:pt x="5868" y="8801"/>
                  </a:lnTo>
                  <a:lnTo>
                    <a:pt x="11432" y="17148"/>
                  </a:lnTo>
                  <a:lnTo>
                    <a:pt x="17231" y="25843"/>
                  </a:lnTo>
                  <a:lnTo>
                    <a:pt x="23312" y="34791"/>
                  </a:lnTo>
                  <a:lnTo>
                    <a:pt x="29642" y="43637"/>
                  </a:lnTo>
                  <a:lnTo>
                    <a:pt x="36170" y="52181"/>
                  </a:lnTo>
                  <a:lnTo>
                    <a:pt x="42846" y="60542"/>
                  </a:lnTo>
                  <a:lnTo>
                    <a:pt x="49628" y="69068"/>
                  </a:lnTo>
                  <a:lnTo>
                    <a:pt x="56491" y="77947"/>
                  </a:lnTo>
                  <a:lnTo>
                    <a:pt x="63573" y="87046"/>
                  </a:lnTo>
                  <a:lnTo>
                    <a:pt x="71166" y="96007"/>
                  </a:lnTo>
                  <a:lnTo>
                    <a:pt x="79375" y="104620"/>
                  </a:lnTo>
                  <a:lnTo>
                    <a:pt x="87701" y="112549"/>
                  </a:lnTo>
                  <a:lnTo>
                    <a:pt x="95951" y="120034"/>
                  </a:lnTo>
                  <a:lnTo>
                    <a:pt x="104853" y="127729"/>
                  </a:lnTo>
                  <a:lnTo>
                    <a:pt x="115813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611779" y="2832165"/>
              <a:ext cx="20346" cy="357970"/>
            </a:xfrm>
            <a:custGeom>
              <a:avLst/>
              <a:gdLst/>
              <a:ahLst/>
              <a:cxnLst/>
              <a:rect l="0" t="0" r="0" b="0"/>
              <a:pathLst>
                <a:path w="20346" h="357970">
                  <a:moveTo>
                    <a:pt x="20345" y="0"/>
                  </a:moveTo>
                  <a:lnTo>
                    <a:pt x="14612" y="11936"/>
                  </a:lnTo>
                  <a:lnTo>
                    <a:pt x="10328" y="24986"/>
                  </a:lnTo>
                  <a:lnTo>
                    <a:pt x="7121" y="40474"/>
                  </a:lnTo>
                  <a:lnTo>
                    <a:pt x="4760" y="58215"/>
                  </a:lnTo>
                  <a:lnTo>
                    <a:pt x="3063" y="77824"/>
                  </a:lnTo>
                  <a:lnTo>
                    <a:pt x="1868" y="98865"/>
                  </a:lnTo>
                  <a:lnTo>
                    <a:pt x="1039" y="120470"/>
                  </a:lnTo>
                  <a:lnTo>
                    <a:pt x="471" y="141412"/>
                  </a:lnTo>
                  <a:lnTo>
                    <a:pt x="89" y="161069"/>
                  </a:lnTo>
                  <a:lnTo>
                    <a:pt x="0" y="179210"/>
                  </a:lnTo>
                  <a:lnTo>
                    <a:pt x="472" y="195716"/>
                  </a:lnTo>
                  <a:lnTo>
                    <a:pt x="1602" y="210718"/>
                  </a:lnTo>
                  <a:lnTo>
                    <a:pt x="3175" y="224813"/>
                  </a:lnTo>
                  <a:lnTo>
                    <a:pt x="4770" y="238909"/>
                  </a:lnTo>
                  <a:lnTo>
                    <a:pt x="6142" y="253508"/>
                  </a:lnTo>
                  <a:lnTo>
                    <a:pt x="7384" y="268421"/>
                  </a:lnTo>
                  <a:lnTo>
                    <a:pt x="8825" y="282981"/>
                  </a:lnTo>
                  <a:lnTo>
                    <a:pt x="10641" y="296802"/>
                  </a:lnTo>
                  <a:lnTo>
                    <a:pt x="12700" y="309576"/>
                  </a:lnTo>
                  <a:lnTo>
                    <a:pt x="14846" y="322270"/>
                  </a:lnTo>
                  <a:lnTo>
                    <a:pt x="17268" y="337112"/>
                  </a:lnTo>
                  <a:lnTo>
                    <a:pt x="2034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739451" y="2811108"/>
              <a:ext cx="168121" cy="295842"/>
            </a:xfrm>
            <a:custGeom>
              <a:avLst/>
              <a:gdLst/>
              <a:ahLst/>
              <a:cxnLst/>
              <a:rect l="0" t="0" r="0" b="0"/>
              <a:pathLst>
                <a:path w="168121" h="295842">
                  <a:moveTo>
                    <a:pt x="82186" y="0"/>
                  </a:moveTo>
                  <a:lnTo>
                    <a:pt x="76251" y="6002"/>
                  </a:lnTo>
                  <a:lnTo>
                    <a:pt x="70047" y="12847"/>
                  </a:lnTo>
                  <a:lnTo>
                    <a:pt x="62956" y="21244"/>
                  </a:lnTo>
                  <a:lnTo>
                    <a:pt x="55188" y="31217"/>
                  </a:lnTo>
                  <a:lnTo>
                    <a:pt x="47190" y="42828"/>
                  </a:lnTo>
                  <a:lnTo>
                    <a:pt x="39253" y="55938"/>
                  </a:lnTo>
                  <a:lnTo>
                    <a:pt x="31652" y="70114"/>
                  </a:lnTo>
                  <a:lnTo>
                    <a:pt x="24707" y="84758"/>
                  </a:lnTo>
                  <a:lnTo>
                    <a:pt x="18528" y="99494"/>
                  </a:lnTo>
                  <a:lnTo>
                    <a:pt x="13211" y="114317"/>
                  </a:lnTo>
                  <a:lnTo>
                    <a:pt x="8931" y="129487"/>
                  </a:lnTo>
                  <a:lnTo>
                    <a:pt x="5680" y="145134"/>
                  </a:lnTo>
                  <a:lnTo>
                    <a:pt x="3308" y="161084"/>
                  </a:lnTo>
                  <a:lnTo>
                    <a:pt x="1625" y="176951"/>
                  </a:lnTo>
                  <a:lnTo>
                    <a:pt x="461" y="192509"/>
                  </a:lnTo>
                  <a:lnTo>
                    <a:pt x="0" y="207380"/>
                  </a:lnTo>
                  <a:lnTo>
                    <a:pt x="746" y="220987"/>
                  </a:lnTo>
                  <a:lnTo>
                    <a:pt x="2884" y="233136"/>
                  </a:lnTo>
                  <a:lnTo>
                    <a:pt x="6456" y="243955"/>
                  </a:lnTo>
                  <a:lnTo>
                    <a:pt x="11528" y="253697"/>
                  </a:lnTo>
                  <a:lnTo>
                    <a:pt x="17980" y="262622"/>
                  </a:lnTo>
                  <a:lnTo>
                    <a:pt x="25566" y="270788"/>
                  </a:lnTo>
                  <a:lnTo>
                    <a:pt x="34021" y="278062"/>
                  </a:lnTo>
                  <a:lnTo>
                    <a:pt x="43115" y="284432"/>
                  </a:lnTo>
                  <a:lnTo>
                    <a:pt x="52831" y="289694"/>
                  </a:lnTo>
                  <a:lnTo>
                    <a:pt x="63336" y="293399"/>
                  </a:lnTo>
                  <a:lnTo>
                    <a:pt x="74659" y="295439"/>
                  </a:lnTo>
                  <a:lnTo>
                    <a:pt x="86534" y="295841"/>
                  </a:lnTo>
                  <a:lnTo>
                    <a:pt x="98506" y="294598"/>
                  </a:lnTo>
                  <a:lnTo>
                    <a:pt x="110290" y="291869"/>
                  </a:lnTo>
                  <a:lnTo>
                    <a:pt x="121473" y="287767"/>
                  </a:lnTo>
                  <a:lnTo>
                    <a:pt x="131451" y="282274"/>
                  </a:lnTo>
                  <a:lnTo>
                    <a:pt x="140010" y="275507"/>
                  </a:lnTo>
                  <a:lnTo>
                    <a:pt x="147265" y="267693"/>
                  </a:lnTo>
                  <a:lnTo>
                    <a:pt x="153462" y="259079"/>
                  </a:lnTo>
                  <a:lnTo>
                    <a:pt x="158848" y="249878"/>
                  </a:lnTo>
                  <a:lnTo>
                    <a:pt x="163315" y="240260"/>
                  </a:lnTo>
                  <a:lnTo>
                    <a:pt x="166420" y="230352"/>
                  </a:lnTo>
                  <a:lnTo>
                    <a:pt x="168025" y="220242"/>
                  </a:lnTo>
                  <a:lnTo>
                    <a:pt x="168120" y="209996"/>
                  </a:lnTo>
                  <a:lnTo>
                    <a:pt x="166664" y="199658"/>
                  </a:lnTo>
                  <a:lnTo>
                    <a:pt x="163780" y="189270"/>
                  </a:lnTo>
                  <a:lnTo>
                    <a:pt x="159233" y="179346"/>
                  </a:lnTo>
                  <a:lnTo>
                    <a:pt x="152375" y="170819"/>
                  </a:lnTo>
                  <a:lnTo>
                    <a:pt x="143066" y="164098"/>
                  </a:lnTo>
                  <a:lnTo>
                    <a:pt x="131916" y="159417"/>
                  </a:lnTo>
                  <a:lnTo>
                    <a:pt x="119985" y="157092"/>
                  </a:lnTo>
                  <a:lnTo>
                    <a:pt x="107965" y="157049"/>
                  </a:lnTo>
                  <a:lnTo>
                    <a:pt x="96153" y="158934"/>
                  </a:lnTo>
                  <a:lnTo>
                    <a:pt x="84622" y="162317"/>
                  </a:lnTo>
                  <a:lnTo>
                    <a:pt x="73361" y="166811"/>
                  </a:lnTo>
                  <a:lnTo>
                    <a:pt x="62649" y="172264"/>
                  </a:lnTo>
                  <a:lnTo>
                    <a:pt x="53046" y="178746"/>
                  </a:lnTo>
                  <a:lnTo>
                    <a:pt x="44768" y="186202"/>
                  </a:lnTo>
                  <a:lnTo>
                    <a:pt x="37667" y="194019"/>
                  </a:lnTo>
                  <a:lnTo>
                    <a:pt x="30606" y="201872"/>
                  </a:lnTo>
                  <a:lnTo>
                    <a:pt x="21849" y="210449"/>
                  </a:lnTo>
                  <a:lnTo>
                    <a:pt x="8486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16310" y="3232248"/>
              <a:ext cx="484312" cy="105286"/>
            </a:xfrm>
            <a:custGeom>
              <a:avLst/>
              <a:gdLst/>
              <a:ahLst/>
              <a:cxnLst/>
              <a:rect l="0" t="0" r="0" b="0"/>
              <a:pathLst>
                <a:path w="484312" h="105286">
                  <a:moveTo>
                    <a:pt x="484311" y="0"/>
                  </a:moveTo>
                  <a:lnTo>
                    <a:pt x="478377" y="5801"/>
                  </a:lnTo>
                  <a:lnTo>
                    <a:pt x="472172" y="10725"/>
                  </a:lnTo>
                  <a:lnTo>
                    <a:pt x="465067" y="15228"/>
                  </a:lnTo>
                  <a:lnTo>
                    <a:pt x="456781" y="19449"/>
                  </a:lnTo>
                  <a:lnTo>
                    <a:pt x="446838" y="23462"/>
                  </a:lnTo>
                  <a:lnTo>
                    <a:pt x="435137" y="27323"/>
                  </a:lnTo>
                  <a:lnTo>
                    <a:pt x="421887" y="31076"/>
                  </a:lnTo>
                  <a:lnTo>
                    <a:pt x="407404" y="34751"/>
                  </a:lnTo>
                  <a:lnTo>
                    <a:pt x="391994" y="38369"/>
                  </a:lnTo>
                  <a:lnTo>
                    <a:pt x="375751" y="41782"/>
                  </a:lnTo>
                  <a:lnTo>
                    <a:pt x="358564" y="44695"/>
                  </a:lnTo>
                  <a:lnTo>
                    <a:pt x="340462" y="46989"/>
                  </a:lnTo>
                  <a:lnTo>
                    <a:pt x="322070" y="48869"/>
                  </a:lnTo>
                  <a:lnTo>
                    <a:pt x="304482" y="50746"/>
                  </a:lnTo>
                  <a:lnTo>
                    <a:pt x="288233" y="52863"/>
                  </a:lnTo>
                  <a:lnTo>
                    <a:pt x="272866" y="55286"/>
                  </a:lnTo>
                  <a:lnTo>
                    <a:pt x="257252" y="57992"/>
                  </a:lnTo>
                  <a:lnTo>
                    <a:pt x="240741" y="60927"/>
                  </a:lnTo>
                  <a:lnTo>
                    <a:pt x="223191" y="64034"/>
                  </a:lnTo>
                  <a:lnTo>
                    <a:pt x="204711" y="67265"/>
                  </a:lnTo>
                  <a:lnTo>
                    <a:pt x="185496" y="70580"/>
                  </a:lnTo>
                  <a:lnTo>
                    <a:pt x="165895" y="73787"/>
                  </a:lnTo>
                  <a:lnTo>
                    <a:pt x="146371" y="76561"/>
                  </a:lnTo>
                  <a:lnTo>
                    <a:pt x="127181" y="78763"/>
                  </a:lnTo>
                  <a:lnTo>
                    <a:pt x="108704" y="80581"/>
                  </a:lnTo>
                  <a:lnTo>
                    <a:pt x="91517" y="82415"/>
                  </a:lnTo>
                  <a:lnTo>
                    <a:pt x="75813" y="84505"/>
                  </a:lnTo>
                  <a:lnTo>
                    <a:pt x="61521" y="86948"/>
                  </a:lnTo>
                  <a:lnTo>
                    <a:pt x="46875" y="90137"/>
                  </a:lnTo>
                  <a:lnTo>
                    <a:pt x="28352" y="9547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26880" y="3463875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0" y="0"/>
                  </a:moveTo>
                  <a:lnTo>
                    <a:pt x="2867" y="11802"/>
                  </a:lnTo>
                  <a:lnTo>
                    <a:pt x="5009" y="23572"/>
                  </a:lnTo>
                  <a:lnTo>
                    <a:pt x="6612" y="36466"/>
                  </a:lnTo>
                  <a:lnTo>
                    <a:pt x="7793" y="50488"/>
                  </a:lnTo>
                  <a:lnTo>
                    <a:pt x="8641" y="65464"/>
                  </a:lnTo>
                  <a:lnTo>
                    <a:pt x="9239" y="81186"/>
                  </a:lnTo>
                  <a:lnTo>
                    <a:pt x="9653" y="97462"/>
                  </a:lnTo>
                  <a:lnTo>
                    <a:pt x="9937" y="114134"/>
                  </a:lnTo>
                  <a:lnTo>
                    <a:pt x="10135" y="131076"/>
                  </a:lnTo>
                  <a:lnTo>
                    <a:pt x="10439" y="147873"/>
                  </a:lnTo>
                  <a:lnTo>
                    <a:pt x="11175" y="163851"/>
                  </a:lnTo>
                  <a:lnTo>
                    <a:pt x="12483" y="178699"/>
                  </a:lnTo>
                  <a:lnTo>
                    <a:pt x="14185" y="192199"/>
                  </a:lnTo>
                  <a:lnTo>
                    <a:pt x="16042" y="205475"/>
                  </a:lnTo>
                  <a:lnTo>
                    <a:pt x="18222" y="220809"/>
                  </a:lnTo>
                  <a:lnTo>
                    <a:pt x="21057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200663" y="3105906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145" y="67"/>
                  </a:lnTo>
                  <a:lnTo>
                    <a:pt x="93656" y="708"/>
                  </a:lnTo>
                  <a:lnTo>
                    <a:pt x="83355" y="2004"/>
                  </a:lnTo>
                  <a:lnTo>
                    <a:pt x="73053" y="3864"/>
                  </a:lnTo>
                  <a:lnTo>
                    <a:pt x="62709" y="6180"/>
                  </a:lnTo>
                  <a:lnTo>
                    <a:pt x="52329" y="8847"/>
                  </a:lnTo>
                  <a:lnTo>
                    <a:pt x="42181" y="11811"/>
                  </a:lnTo>
                  <a:lnTo>
                    <a:pt x="31687" y="15470"/>
                  </a:lnTo>
                  <a:lnTo>
                    <a:pt x="18805" y="2126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211191" y="3221720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48992" y="2867"/>
                  </a:lnTo>
                  <a:lnTo>
                    <a:pt x="139365" y="5009"/>
                  </a:lnTo>
                  <a:lnTo>
                    <a:pt x="128078" y="6616"/>
                  </a:lnTo>
                  <a:lnTo>
                    <a:pt x="115410" y="7970"/>
                  </a:lnTo>
                  <a:lnTo>
                    <a:pt x="101931" y="9466"/>
                  </a:lnTo>
                  <a:lnTo>
                    <a:pt x="88064" y="11317"/>
                  </a:lnTo>
                  <a:lnTo>
                    <a:pt x="74201" y="13557"/>
                  </a:lnTo>
                  <a:lnTo>
                    <a:pt x="60758" y="16138"/>
                  </a:lnTo>
                  <a:lnTo>
                    <a:pt x="47923" y="18983"/>
                  </a:lnTo>
                  <a:lnTo>
                    <a:pt x="36133" y="21870"/>
                  </a:lnTo>
                  <a:lnTo>
                    <a:pt x="25011" y="24727"/>
                  </a:lnTo>
                  <a:lnTo>
                    <a:pt x="13580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874487" y="2736157"/>
            <a:ext cx="515897" cy="408720"/>
            <a:chOff x="3874487" y="2736157"/>
            <a:chExt cx="515897" cy="408720"/>
          </a:xfrm>
        </p:grpSpPr>
        <p:sp>
          <p:nvSpPr>
            <p:cNvPr id="43" name="Freeform 42"/>
            <p:cNvSpPr/>
            <p:nvPr/>
          </p:nvSpPr>
          <p:spPr>
            <a:xfrm>
              <a:off x="3874487" y="2758466"/>
              <a:ext cx="7853" cy="336913"/>
            </a:xfrm>
            <a:custGeom>
              <a:avLst/>
              <a:gdLst/>
              <a:ahLst/>
              <a:cxnLst/>
              <a:rect l="0" t="0" r="0" b="0"/>
              <a:pathLst>
                <a:path w="7853" h="336913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4"/>
                  </a:lnTo>
                  <a:lnTo>
                    <a:pt x="177" y="54528"/>
                  </a:lnTo>
                  <a:lnTo>
                    <a:pt x="825" y="72469"/>
                  </a:lnTo>
                  <a:lnTo>
                    <a:pt x="2074" y="92107"/>
                  </a:lnTo>
                  <a:lnTo>
                    <a:pt x="3726" y="112959"/>
                  </a:lnTo>
                  <a:lnTo>
                    <a:pt x="5375" y="134386"/>
                  </a:lnTo>
                  <a:lnTo>
                    <a:pt x="6773" y="155970"/>
                  </a:lnTo>
                  <a:lnTo>
                    <a:pt x="7693" y="177357"/>
                  </a:lnTo>
                  <a:lnTo>
                    <a:pt x="7852" y="198176"/>
                  </a:lnTo>
                  <a:lnTo>
                    <a:pt x="7181" y="218286"/>
                  </a:lnTo>
                  <a:lnTo>
                    <a:pt x="5934" y="237569"/>
                  </a:lnTo>
                  <a:lnTo>
                    <a:pt x="4566" y="255841"/>
                  </a:lnTo>
                  <a:lnTo>
                    <a:pt x="3354" y="273081"/>
                  </a:lnTo>
                  <a:lnTo>
                    <a:pt x="2389" y="288833"/>
                  </a:lnTo>
                  <a:lnTo>
                    <a:pt x="1562" y="303660"/>
                  </a:lnTo>
                  <a:lnTo>
                    <a:pt x="807" y="318869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064000" y="2768994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0461" y="14736"/>
                  </a:lnTo>
                  <a:lnTo>
                    <a:pt x="9821" y="29288"/>
                  </a:lnTo>
                  <a:lnTo>
                    <a:pt x="8529" y="45073"/>
                  </a:lnTo>
                  <a:lnTo>
                    <a:pt x="6842" y="61789"/>
                  </a:lnTo>
                  <a:lnTo>
                    <a:pt x="5174" y="78633"/>
                  </a:lnTo>
                  <a:lnTo>
                    <a:pt x="3761" y="95123"/>
                  </a:lnTo>
                  <a:lnTo>
                    <a:pt x="2663" y="111431"/>
                  </a:lnTo>
                  <a:lnTo>
                    <a:pt x="1852" y="128198"/>
                  </a:lnTo>
                  <a:lnTo>
                    <a:pt x="1272" y="145772"/>
                  </a:lnTo>
                  <a:lnTo>
                    <a:pt x="867" y="164184"/>
                  </a:lnTo>
                  <a:lnTo>
                    <a:pt x="587" y="183315"/>
                  </a:lnTo>
                  <a:lnTo>
                    <a:pt x="396" y="202998"/>
                  </a:lnTo>
                  <a:lnTo>
                    <a:pt x="266" y="222760"/>
                  </a:lnTo>
                  <a:lnTo>
                    <a:pt x="178" y="241867"/>
                  </a:lnTo>
                  <a:lnTo>
                    <a:pt x="119" y="259955"/>
                  </a:lnTo>
                  <a:lnTo>
                    <a:pt x="79" y="276423"/>
                  </a:lnTo>
                  <a:lnTo>
                    <a:pt x="48" y="291883"/>
                  </a:lnTo>
                  <a:lnTo>
                    <a:pt x="24" y="30768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49863" y="2736157"/>
              <a:ext cx="240521" cy="408720"/>
            </a:xfrm>
            <a:custGeom>
              <a:avLst/>
              <a:gdLst/>
              <a:ahLst/>
              <a:cxnLst/>
              <a:rect l="0" t="0" r="0" b="0"/>
              <a:pathLst>
                <a:path w="240521" h="408720">
                  <a:moveTo>
                    <a:pt x="29950" y="53894"/>
                  </a:moveTo>
                  <a:lnTo>
                    <a:pt x="35817" y="45160"/>
                  </a:lnTo>
                  <a:lnTo>
                    <a:pt x="41382" y="37454"/>
                  </a:lnTo>
                  <a:lnTo>
                    <a:pt x="47186" y="30056"/>
                  </a:lnTo>
                  <a:lnTo>
                    <a:pt x="53440" y="22968"/>
                  </a:lnTo>
                  <a:lnTo>
                    <a:pt x="60417" y="16438"/>
                  </a:lnTo>
                  <a:lnTo>
                    <a:pt x="68199" y="10574"/>
                  </a:lnTo>
                  <a:lnTo>
                    <a:pt x="76700" y="5655"/>
                  </a:lnTo>
                  <a:lnTo>
                    <a:pt x="85779" y="2181"/>
                  </a:lnTo>
                  <a:lnTo>
                    <a:pt x="95289" y="298"/>
                  </a:lnTo>
                  <a:lnTo>
                    <a:pt x="104943" y="0"/>
                  </a:lnTo>
                  <a:lnTo>
                    <a:pt x="114344" y="1312"/>
                  </a:lnTo>
                  <a:lnTo>
                    <a:pt x="123290" y="4092"/>
                  </a:lnTo>
                  <a:lnTo>
                    <a:pt x="131602" y="8398"/>
                  </a:lnTo>
                  <a:lnTo>
                    <a:pt x="139037" y="14560"/>
                  </a:lnTo>
                  <a:lnTo>
                    <a:pt x="145557" y="22604"/>
                  </a:lnTo>
                  <a:lnTo>
                    <a:pt x="151275" y="32598"/>
                  </a:lnTo>
                  <a:lnTo>
                    <a:pt x="156358" y="44811"/>
                  </a:lnTo>
                  <a:lnTo>
                    <a:pt x="160962" y="59179"/>
                  </a:lnTo>
                  <a:lnTo>
                    <a:pt x="165056" y="75369"/>
                  </a:lnTo>
                  <a:lnTo>
                    <a:pt x="168435" y="92977"/>
                  </a:lnTo>
                  <a:lnTo>
                    <a:pt x="171037" y="111638"/>
                  </a:lnTo>
                  <a:lnTo>
                    <a:pt x="172785" y="131217"/>
                  </a:lnTo>
                  <a:lnTo>
                    <a:pt x="173509" y="151798"/>
                  </a:lnTo>
                  <a:lnTo>
                    <a:pt x="173216" y="173342"/>
                  </a:lnTo>
                  <a:lnTo>
                    <a:pt x="172053" y="195537"/>
                  </a:lnTo>
                  <a:lnTo>
                    <a:pt x="170210" y="217897"/>
                  </a:lnTo>
                  <a:lnTo>
                    <a:pt x="167857" y="240116"/>
                  </a:lnTo>
                  <a:lnTo>
                    <a:pt x="164974" y="261765"/>
                  </a:lnTo>
                  <a:lnTo>
                    <a:pt x="161360" y="282229"/>
                  </a:lnTo>
                  <a:lnTo>
                    <a:pt x="156971" y="301284"/>
                  </a:lnTo>
                  <a:lnTo>
                    <a:pt x="152058" y="318875"/>
                  </a:lnTo>
                  <a:lnTo>
                    <a:pt x="147068" y="334940"/>
                  </a:lnTo>
                  <a:lnTo>
                    <a:pt x="142255" y="349597"/>
                  </a:lnTo>
                  <a:lnTo>
                    <a:pt x="137209" y="362935"/>
                  </a:lnTo>
                  <a:lnTo>
                    <a:pt x="130997" y="374917"/>
                  </a:lnTo>
                  <a:lnTo>
                    <a:pt x="123188" y="385636"/>
                  </a:lnTo>
                  <a:lnTo>
                    <a:pt x="113992" y="394819"/>
                  </a:lnTo>
                  <a:lnTo>
                    <a:pt x="103977" y="401786"/>
                  </a:lnTo>
                  <a:lnTo>
                    <a:pt x="93571" y="406354"/>
                  </a:lnTo>
                  <a:lnTo>
                    <a:pt x="83010" y="408625"/>
                  </a:lnTo>
                  <a:lnTo>
                    <a:pt x="72400" y="408719"/>
                  </a:lnTo>
                  <a:lnTo>
                    <a:pt x="61793" y="406927"/>
                  </a:lnTo>
                  <a:lnTo>
                    <a:pt x="51367" y="403473"/>
                  </a:lnTo>
                  <a:lnTo>
                    <a:pt x="41433" y="398421"/>
                  </a:lnTo>
                  <a:lnTo>
                    <a:pt x="32123" y="391955"/>
                  </a:lnTo>
                  <a:lnTo>
                    <a:pt x="23565" y="384345"/>
                  </a:lnTo>
                  <a:lnTo>
                    <a:pt x="15962" y="375867"/>
                  </a:lnTo>
                  <a:lnTo>
                    <a:pt x="9343" y="366758"/>
                  </a:lnTo>
                  <a:lnTo>
                    <a:pt x="4067" y="357202"/>
                  </a:lnTo>
                  <a:lnTo>
                    <a:pt x="879" y="347334"/>
                  </a:lnTo>
                  <a:lnTo>
                    <a:pt x="0" y="337261"/>
                  </a:lnTo>
                  <a:lnTo>
                    <a:pt x="1360" y="327380"/>
                  </a:lnTo>
                  <a:lnTo>
                    <a:pt x="4856" y="318350"/>
                  </a:lnTo>
                  <a:lnTo>
                    <a:pt x="10211" y="310468"/>
                  </a:lnTo>
                  <a:lnTo>
                    <a:pt x="17211" y="303854"/>
                  </a:lnTo>
                  <a:lnTo>
                    <a:pt x="25797" y="298628"/>
                  </a:lnTo>
                  <a:lnTo>
                    <a:pt x="35793" y="294705"/>
                  </a:lnTo>
                  <a:lnTo>
                    <a:pt x="47096" y="291865"/>
                  </a:lnTo>
                  <a:lnTo>
                    <a:pt x="59739" y="289860"/>
                  </a:lnTo>
                  <a:lnTo>
                    <a:pt x="73615" y="288473"/>
                  </a:lnTo>
                  <a:lnTo>
                    <a:pt x="88510" y="287690"/>
                  </a:lnTo>
                  <a:lnTo>
                    <a:pt x="104185" y="287688"/>
                  </a:lnTo>
                  <a:lnTo>
                    <a:pt x="120430" y="288501"/>
                  </a:lnTo>
                  <a:lnTo>
                    <a:pt x="136914" y="290029"/>
                  </a:lnTo>
                  <a:lnTo>
                    <a:pt x="153206" y="292126"/>
                  </a:lnTo>
                  <a:lnTo>
                    <a:pt x="169076" y="294644"/>
                  </a:lnTo>
                  <a:lnTo>
                    <a:pt x="184084" y="297311"/>
                  </a:lnTo>
                  <a:lnTo>
                    <a:pt x="199067" y="299996"/>
                  </a:lnTo>
                  <a:lnTo>
                    <a:pt x="216456" y="302932"/>
                  </a:lnTo>
                  <a:lnTo>
                    <a:pt x="240520" y="3065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706031" y="2611067"/>
            <a:ext cx="2105132" cy="1146091"/>
            <a:chOff x="3706031" y="2611067"/>
            <a:chExt cx="2105132" cy="1146091"/>
          </a:xfrm>
        </p:grpSpPr>
        <p:sp>
          <p:nvSpPr>
            <p:cNvPr id="47" name="Freeform 46"/>
            <p:cNvSpPr/>
            <p:nvPr/>
          </p:nvSpPr>
          <p:spPr>
            <a:xfrm>
              <a:off x="3706031" y="3274362"/>
              <a:ext cx="694881" cy="21058"/>
            </a:xfrm>
            <a:custGeom>
              <a:avLst/>
              <a:gdLst/>
              <a:ahLst/>
              <a:cxnLst/>
              <a:rect l="0" t="0" r="0" b="0"/>
              <a:pathLst>
                <a:path w="694881" h="21058">
                  <a:moveTo>
                    <a:pt x="694880" y="0"/>
                  </a:moveTo>
                  <a:lnTo>
                    <a:pt x="686012" y="2867"/>
                  </a:lnTo>
                  <a:lnTo>
                    <a:pt x="677025" y="5009"/>
                  </a:lnTo>
                  <a:lnTo>
                    <a:pt x="667021" y="6612"/>
                  </a:lnTo>
                  <a:lnTo>
                    <a:pt x="655695" y="7793"/>
                  </a:lnTo>
                  <a:lnTo>
                    <a:pt x="642586" y="8641"/>
                  </a:lnTo>
                  <a:lnTo>
                    <a:pt x="627622" y="9239"/>
                  </a:lnTo>
                  <a:lnTo>
                    <a:pt x="611033" y="9653"/>
                  </a:lnTo>
                  <a:lnTo>
                    <a:pt x="593159" y="9937"/>
                  </a:lnTo>
                  <a:lnTo>
                    <a:pt x="574335" y="10131"/>
                  </a:lnTo>
                  <a:lnTo>
                    <a:pt x="555155" y="10261"/>
                  </a:lnTo>
                  <a:lnTo>
                    <a:pt x="536441" y="10350"/>
                  </a:lnTo>
                  <a:lnTo>
                    <a:pt x="518586" y="10409"/>
                  </a:lnTo>
                  <a:lnTo>
                    <a:pt x="501140" y="10448"/>
                  </a:lnTo>
                  <a:lnTo>
                    <a:pt x="483054" y="10475"/>
                  </a:lnTo>
                  <a:lnTo>
                    <a:pt x="463779" y="10493"/>
                  </a:lnTo>
                  <a:lnTo>
                    <a:pt x="443746" y="10505"/>
                  </a:lnTo>
                  <a:lnTo>
                    <a:pt x="424050" y="10513"/>
                  </a:lnTo>
                  <a:lnTo>
                    <a:pt x="405318" y="10518"/>
                  </a:lnTo>
                  <a:lnTo>
                    <a:pt x="387672" y="10522"/>
                  </a:lnTo>
                  <a:lnTo>
                    <a:pt x="370988" y="10525"/>
                  </a:lnTo>
                  <a:lnTo>
                    <a:pt x="355066" y="10526"/>
                  </a:lnTo>
                  <a:lnTo>
                    <a:pt x="339714" y="10527"/>
                  </a:lnTo>
                  <a:lnTo>
                    <a:pt x="324770" y="10528"/>
                  </a:lnTo>
                  <a:lnTo>
                    <a:pt x="310109" y="10528"/>
                  </a:lnTo>
                  <a:lnTo>
                    <a:pt x="295479" y="10528"/>
                  </a:lnTo>
                  <a:lnTo>
                    <a:pt x="280510" y="10528"/>
                  </a:lnTo>
                  <a:lnTo>
                    <a:pt x="265033" y="10528"/>
                  </a:lnTo>
                  <a:lnTo>
                    <a:pt x="249214" y="10529"/>
                  </a:lnTo>
                  <a:lnTo>
                    <a:pt x="233443" y="10529"/>
                  </a:lnTo>
                  <a:lnTo>
                    <a:pt x="217945" y="10529"/>
                  </a:lnTo>
                  <a:lnTo>
                    <a:pt x="202776" y="10529"/>
                  </a:lnTo>
                  <a:lnTo>
                    <a:pt x="187904" y="10529"/>
                  </a:lnTo>
                  <a:lnTo>
                    <a:pt x="173257" y="10529"/>
                  </a:lnTo>
                  <a:lnTo>
                    <a:pt x="158285" y="10529"/>
                  </a:lnTo>
                  <a:lnTo>
                    <a:pt x="142015" y="10529"/>
                  </a:lnTo>
                  <a:lnTo>
                    <a:pt x="124039" y="10533"/>
                  </a:lnTo>
                  <a:lnTo>
                    <a:pt x="105082" y="10706"/>
                  </a:lnTo>
                  <a:lnTo>
                    <a:pt x="86658" y="11354"/>
                  </a:lnTo>
                  <a:lnTo>
                    <a:pt x="69614" y="12603"/>
                  </a:lnTo>
                  <a:lnTo>
                    <a:pt x="54351" y="14264"/>
                  </a:lnTo>
                  <a:lnTo>
                    <a:pt x="39561" y="16091"/>
                  </a:lnTo>
                  <a:lnTo>
                    <a:pt x="22839" y="182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821183" y="3378518"/>
              <a:ext cx="232289" cy="375789"/>
            </a:xfrm>
            <a:custGeom>
              <a:avLst/>
              <a:gdLst/>
              <a:ahLst/>
              <a:cxnLst/>
              <a:rect l="0" t="0" r="0" b="0"/>
              <a:pathLst>
                <a:path w="232289" h="375789">
                  <a:moveTo>
                    <a:pt x="232288" y="43243"/>
                  </a:moveTo>
                  <a:lnTo>
                    <a:pt x="229287" y="52044"/>
                  </a:lnTo>
                  <a:lnTo>
                    <a:pt x="225865" y="60391"/>
                  </a:lnTo>
                  <a:lnTo>
                    <a:pt x="221669" y="69085"/>
                  </a:lnTo>
                  <a:lnTo>
                    <a:pt x="216768" y="78034"/>
                  </a:lnTo>
                  <a:lnTo>
                    <a:pt x="211287" y="86880"/>
                  </a:lnTo>
                  <a:lnTo>
                    <a:pt x="205357" y="95433"/>
                  </a:lnTo>
                  <a:lnTo>
                    <a:pt x="199095" y="104140"/>
                  </a:lnTo>
                  <a:lnTo>
                    <a:pt x="192596" y="113962"/>
                  </a:lnTo>
                  <a:lnTo>
                    <a:pt x="185932" y="125339"/>
                  </a:lnTo>
                  <a:lnTo>
                    <a:pt x="179154" y="137742"/>
                  </a:lnTo>
                  <a:lnTo>
                    <a:pt x="172297" y="150000"/>
                  </a:lnTo>
                  <a:lnTo>
                    <a:pt x="165392" y="161433"/>
                  </a:lnTo>
                  <a:lnTo>
                    <a:pt x="158619" y="172039"/>
                  </a:lnTo>
                  <a:lnTo>
                    <a:pt x="152297" y="182222"/>
                  </a:lnTo>
                  <a:lnTo>
                    <a:pt x="146559" y="192286"/>
                  </a:lnTo>
                  <a:lnTo>
                    <a:pt x="141215" y="202214"/>
                  </a:lnTo>
                  <a:lnTo>
                    <a:pt x="135859" y="211748"/>
                  </a:lnTo>
                  <a:lnTo>
                    <a:pt x="130252" y="220775"/>
                  </a:lnTo>
                  <a:lnTo>
                    <a:pt x="124333" y="229807"/>
                  </a:lnTo>
                  <a:lnTo>
                    <a:pt x="118126" y="239851"/>
                  </a:lnTo>
                  <a:lnTo>
                    <a:pt x="111693" y="251380"/>
                  </a:lnTo>
                  <a:lnTo>
                    <a:pt x="105253" y="264058"/>
                  </a:lnTo>
                  <a:lnTo>
                    <a:pt x="99163" y="277032"/>
                  </a:lnTo>
                  <a:lnTo>
                    <a:pt x="93594" y="289763"/>
                  </a:lnTo>
                  <a:lnTo>
                    <a:pt x="88703" y="302225"/>
                  </a:lnTo>
                  <a:lnTo>
                    <a:pt x="84717" y="314725"/>
                  </a:lnTo>
                  <a:lnTo>
                    <a:pt x="81681" y="327449"/>
                  </a:lnTo>
                  <a:lnTo>
                    <a:pt x="79964" y="339958"/>
                  </a:lnTo>
                  <a:lnTo>
                    <a:pt x="80317" y="351306"/>
                  </a:lnTo>
                  <a:lnTo>
                    <a:pt x="82966" y="361037"/>
                  </a:lnTo>
                  <a:lnTo>
                    <a:pt x="87677" y="368707"/>
                  </a:lnTo>
                  <a:lnTo>
                    <a:pt x="94045" y="373653"/>
                  </a:lnTo>
                  <a:lnTo>
                    <a:pt x="101658" y="375788"/>
                  </a:lnTo>
                  <a:lnTo>
                    <a:pt x="110174" y="375475"/>
                  </a:lnTo>
                  <a:lnTo>
                    <a:pt x="119326" y="373229"/>
                  </a:lnTo>
                  <a:lnTo>
                    <a:pt x="128911" y="369538"/>
                  </a:lnTo>
                  <a:lnTo>
                    <a:pt x="138463" y="364642"/>
                  </a:lnTo>
                  <a:lnTo>
                    <a:pt x="147270" y="358542"/>
                  </a:lnTo>
                  <a:lnTo>
                    <a:pt x="155007" y="351332"/>
                  </a:lnTo>
                  <a:lnTo>
                    <a:pt x="161694" y="343205"/>
                  </a:lnTo>
                  <a:lnTo>
                    <a:pt x="167501" y="334372"/>
                  </a:lnTo>
                  <a:lnTo>
                    <a:pt x="172632" y="325021"/>
                  </a:lnTo>
                  <a:lnTo>
                    <a:pt x="177267" y="315301"/>
                  </a:lnTo>
                  <a:lnTo>
                    <a:pt x="181548" y="305323"/>
                  </a:lnTo>
                  <a:lnTo>
                    <a:pt x="185573" y="295166"/>
                  </a:lnTo>
                  <a:lnTo>
                    <a:pt x="189093" y="284889"/>
                  </a:lnTo>
                  <a:lnTo>
                    <a:pt x="191545" y="274529"/>
                  </a:lnTo>
                  <a:lnTo>
                    <a:pt x="192709" y="264114"/>
                  </a:lnTo>
                  <a:lnTo>
                    <a:pt x="192676" y="253661"/>
                  </a:lnTo>
                  <a:lnTo>
                    <a:pt x="191665" y="243183"/>
                  </a:lnTo>
                  <a:lnTo>
                    <a:pt x="189906" y="232693"/>
                  </a:lnTo>
                  <a:lnTo>
                    <a:pt x="187438" y="222360"/>
                  </a:lnTo>
                  <a:lnTo>
                    <a:pt x="184112" y="212495"/>
                  </a:lnTo>
                  <a:lnTo>
                    <a:pt x="179910" y="203230"/>
                  </a:lnTo>
                  <a:lnTo>
                    <a:pt x="174785" y="194534"/>
                  </a:lnTo>
                  <a:lnTo>
                    <a:pt x="168587" y="186306"/>
                  </a:lnTo>
                  <a:lnTo>
                    <a:pt x="161341" y="178441"/>
                  </a:lnTo>
                  <a:lnTo>
                    <a:pt x="153204" y="171006"/>
                  </a:lnTo>
                  <a:lnTo>
                    <a:pt x="144371" y="164232"/>
                  </a:lnTo>
                  <a:lnTo>
                    <a:pt x="135018" y="158191"/>
                  </a:lnTo>
                  <a:lnTo>
                    <a:pt x="125129" y="152812"/>
                  </a:lnTo>
                  <a:lnTo>
                    <a:pt x="114506" y="147964"/>
                  </a:lnTo>
                  <a:lnTo>
                    <a:pt x="103104" y="143512"/>
                  </a:lnTo>
                  <a:lnTo>
                    <a:pt x="91176" y="139183"/>
                  </a:lnTo>
                  <a:lnTo>
                    <a:pt x="79170" y="134582"/>
                  </a:lnTo>
                  <a:lnTo>
                    <a:pt x="67357" y="129519"/>
                  </a:lnTo>
                  <a:lnTo>
                    <a:pt x="55985" y="123981"/>
                  </a:lnTo>
                  <a:lnTo>
                    <a:pt x="45348" y="118038"/>
                  </a:lnTo>
                  <a:lnTo>
                    <a:pt x="35533" y="111776"/>
                  </a:lnTo>
                  <a:lnTo>
                    <a:pt x="26621" y="105114"/>
                  </a:lnTo>
                  <a:lnTo>
                    <a:pt x="18773" y="97811"/>
                  </a:lnTo>
                  <a:lnTo>
                    <a:pt x="11982" y="89786"/>
                  </a:lnTo>
                  <a:lnTo>
                    <a:pt x="6420" y="81109"/>
                  </a:lnTo>
                  <a:lnTo>
                    <a:pt x="2506" y="71907"/>
                  </a:lnTo>
                  <a:lnTo>
                    <a:pt x="327" y="62313"/>
                  </a:lnTo>
                  <a:lnTo>
                    <a:pt x="0" y="52599"/>
                  </a:lnTo>
                  <a:lnTo>
                    <a:pt x="1824" y="43158"/>
                  </a:lnTo>
                  <a:lnTo>
                    <a:pt x="5761" y="34186"/>
                  </a:lnTo>
                  <a:lnTo>
                    <a:pt x="11658" y="25857"/>
                  </a:lnTo>
                  <a:lnTo>
                    <a:pt x="19428" y="18409"/>
                  </a:lnTo>
                  <a:lnTo>
                    <a:pt x="28842" y="11890"/>
                  </a:lnTo>
                  <a:lnTo>
                    <a:pt x="39737" y="6512"/>
                  </a:lnTo>
                  <a:lnTo>
                    <a:pt x="52098" y="2722"/>
                  </a:lnTo>
                  <a:lnTo>
                    <a:pt x="65778" y="618"/>
                  </a:lnTo>
                  <a:lnTo>
                    <a:pt x="80369" y="0"/>
                  </a:lnTo>
                  <a:lnTo>
                    <a:pt x="95308" y="566"/>
                  </a:lnTo>
                  <a:lnTo>
                    <a:pt x="110239" y="2017"/>
                  </a:lnTo>
                  <a:lnTo>
                    <a:pt x="124858" y="4106"/>
                  </a:lnTo>
                  <a:lnTo>
                    <a:pt x="138827" y="6646"/>
                  </a:lnTo>
                  <a:lnTo>
                    <a:pt x="152023" y="9493"/>
                  </a:lnTo>
                  <a:lnTo>
                    <a:pt x="164060" y="12397"/>
                  </a:lnTo>
                  <a:lnTo>
                    <a:pt x="175378" y="15274"/>
                  </a:lnTo>
                  <a:lnTo>
                    <a:pt x="186968" y="18374"/>
                  </a:lnTo>
                  <a:lnTo>
                    <a:pt x="200703" y="22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00953" y="3179606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70116" y="2866"/>
                  </a:lnTo>
                  <a:lnTo>
                    <a:pt x="161129" y="5009"/>
                  </a:lnTo>
                  <a:lnTo>
                    <a:pt x="151129" y="6616"/>
                  </a:lnTo>
                  <a:lnTo>
                    <a:pt x="139976" y="7969"/>
                  </a:lnTo>
                  <a:lnTo>
                    <a:pt x="127516" y="9466"/>
                  </a:lnTo>
                  <a:lnTo>
                    <a:pt x="113809" y="11313"/>
                  </a:lnTo>
                  <a:lnTo>
                    <a:pt x="99219" y="13380"/>
                  </a:lnTo>
                  <a:lnTo>
                    <a:pt x="84290" y="15312"/>
                  </a:lnTo>
                  <a:lnTo>
                    <a:pt x="69379" y="16908"/>
                  </a:lnTo>
                  <a:lnTo>
                    <a:pt x="55037" y="18135"/>
                  </a:lnTo>
                  <a:lnTo>
                    <a:pt x="40582" y="19165"/>
                  </a:lnTo>
                  <a:lnTo>
                    <a:pt x="23633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11482" y="3274362"/>
              <a:ext cx="136871" cy="31587"/>
            </a:xfrm>
            <a:custGeom>
              <a:avLst/>
              <a:gdLst/>
              <a:ahLst/>
              <a:cxnLst/>
              <a:rect l="0" t="0" r="0" b="0"/>
              <a:pathLst>
                <a:path w="136871" h="31587">
                  <a:moveTo>
                    <a:pt x="136870" y="0"/>
                  </a:moveTo>
                  <a:lnTo>
                    <a:pt x="125135" y="5734"/>
                  </a:lnTo>
                  <a:lnTo>
                    <a:pt x="114006" y="10018"/>
                  </a:lnTo>
                  <a:lnTo>
                    <a:pt x="102404" y="13228"/>
                  </a:lnTo>
                  <a:lnTo>
                    <a:pt x="90069" y="15762"/>
                  </a:lnTo>
                  <a:lnTo>
                    <a:pt x="76761" y="18108"/>
                  </a:lnTo>
                  <a:lnTo>
                    <a:pt x="62474" y="20552"/>
                  </a:lnTo>
                  <a:lnTo>
                    <a:pt x="48105" y="23043"/>
                  </a:lnTo>
                  <a:lnTo>
                    <a:pt x="33927" y="25529"/>
                  </a:lnTo>
                  <a:lnTo>
                    <a:pt x="18696" y="282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085264" y="2937450"/>
              <a:ext cx="10529" cy="726468"/>
            </a:xfrm>
            <a:custGeom>
              <a:avLst/>
              <a:gdLst/>
              <a:ahLst/>
              <a:cxnLst/>
              <a:rect l="0" t="0" r="0" b="0"/>
              <a:pathLst>
                <a:path w="10529" h="726468">
                  <a:moveTo>
                    <a:pt x="0" y="0"/>
                  </a:moveTo>
                  <a:lnTo>
                    <a:pt x="0" y="10111"/>
                  </a:lnTo>
                  <a:lnTo>
                    <a:pt x="0" y="24200"/>
                  </a:lnTo>
                  <a:lnTo>
                    <a:pt x="0" y="39553"/>
                  </a:lnTo>
                  <a:lnTo>
                    <a:pt x="0" y="55067"/>
                  </a:lnTo>
                  <a:lnTo>
                    <a:pt x="0" y="70542"/>
                  </a:lnTo>
                  <a:lnTo>
                    <a:pt x="0" y="86209"/>
                  </a:lnTo>
                  <a:lnTo>
                    <a:pt x="5" y="102225"/>
                  </a:lnTo>
                  <a:lnTo>
                    <a:pt x="178" y="118775"/>
                  </a:lnTo>
                  <a:lnTo>
                    <a:pt x="825" y="136116"/>
                  </a:lnTo>
                  <a:lnTo>
                    <a:pt x="2074" y="154309"/>
                  </a:lnTo>
                  <a:lnTo>
                    <a:pt x="3727" y="173259"/>
                  </a:lnTo>
                  <a:lnTo>
                    <a:pt x="5376" y="192813"/>
                  </a:lnTo>
                  <a:lnTo>
                    <a:pt x="6778" y="212818"/>
                  </a:lnTo>
                  <a:lnTo>
                    <a:pt x="7871" y="233149"/>
                  </a:lnTo>
                  <a:lnTo>
                    <a:pt x="8679" y="253711"/>
                  </a:lnTo>
                  <a:lnTo>
                    <a:pt x="9257" y="274431"/>
                  </a:lnTo>
                  <a:lnTo>
                    <a:pt x="9662" y="295261"/>
                  </a:lnTo>
                  <a:lnTo>
                    <a:pt x="9942" y="316165"/>
                  </a:lnTo>
                  <a:lnTo>
                    <a:pt x="10133" y="337120"/>
                  </a:lnTo>
                  <a:lnTo>
                    <a:pt x="10262" y="358108"/>
                  </a:lnTo>
                  <a:lnTo>
                    <a:pt x="10350" y="379119"/>
                  </a:lnTo>
                  <a:lnTo>
                    <a:pt x="10409" y="400140"/>
                  </a:lnTo>
                  <a:lnTo>
                    <a:pt x="10448" y="421004"/>
                  </a:lnTo>
                  <a:lnTo>
                    <a:pt x="10475" y="441399"/>
                  </a:lnTo>
                  <a:lnTo>
                    <a:pt x="10493" y="461194"/>
                  </a:lnTo>
                  <a:lnTo>
                    <a:pt x="10505" y="480419"/>
                  </a:lnTo>
                  <a:lnTo>
                    <a:pt x="10512" y="499175"/>
                  </a:lnTo>
                  <a:lnTo>
                    <a:pt x="10518" y="517573"/>
                  </a:lnTo>
                  <a:lnTo>
                    <a:pt x="10521" y="535710"/>
                  </a:lnTo>
                  <a:lnTo>
                    <a:pt x="10524" y="553661"/>
                  </a:lnTo>
                  <a:lnTo>
                    <a:pt x="10525" y="571488"/>
                  </a:lnTo>
                  <a:lnTo>
                    <a:pt x="10526" y="589394"/>
                  </a:lnTo>
                  <a:lnTo>
                    <a:pt x="10527" y="607715"/>
                  </a:lnTo>
                  <a:lnTo>
                    <a:pt x="10528" y="626582"/>
                  </a:lnTo>
                  <a:lnTo>
                    <a:pt x="10528" y="645447"/>
                  </a:lnTo>
                  <a:lnTo>
                    <a:pt x="10528" y="665245"/>
                  </a:lnTo>
                  <a:lnTo>
                    <a:pt x="10528" y="689954"/>
                  </a:lnTo>
                  <a:lnTo>
                    <a:pt x="10528" y="7264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422176" y="2863751"/>
              <a:ext cx="21058" cy="768581"/>
            </a:xfrm>
            <a:custGeom>
              <a:avLst/>
              <a:gdLst/>
              <a:ahLst/>
              <a:cxnLst/>
              <a:rect l="0" t="0" r="0" b="0"/>
              <a:pathLst>
                <a:path w="21058" h="768581">
                  <a:moveTo>
                    <a:pt x="21057" y="0"/>
                  </a:moveTo>
                  <a:lnTo>
                    <a:pt x="18190" y="14602"/>
                  </a:lnTo>
                  <a:lnTo>
                    <a:pt x="16048" y="27873"/>
                  </a:lnTo>
                  <a:lnTo>
                    <a:pt x="14445" y="41079"/>
                  </a:lnTo>
                  <a:lnTo>
                    <a:pt x="13264" y="54593"/>
                  </a:lnTo>
                  <a:lnTo>
                    <a:pt x="12415" y="68750"/>
                  </a:lnTo>
                  <a:lnTo>
                    <a:pt x="11814" y="83657"/>
                  </a:lnTo>
                  <a:lnTo>
                    <a:pt x="11226" y="99249"/>
                  </a:lnTo>
                  <a:lnTo>
                    <a:pt x="10294" y="115395"/>
                  </a:lnTo>
                  <a:lnTo>
                    <a:pt x="8852" y="131964"/>
                  </a:lnTo>
                  <a:lnTo>
                    <a:pt x="7068" y="149005"/>
                  </a:lnTo>
                  <a:lnTo>
                    <a:pt x="5333" y="166736"/>
                  </a:lnTo>
                  <a:lnTo>
                    <a:pt x="3870" y="185221"/>
                  </a:lnTo>
                  <a:lnTo>
                    <a:pt x="2738" y="204381"/>
                  </a:lnTo>
                  <a:lnTo>
                    <a:pt x="1903" y="224081"/>
                  </a:lnTo>
                  <a:lnTo>
                    <a:pt x="1307" y="244188"/>
                  </a:lnTo>
                  <a:lnTo>
                    <a:pt x="891" y="264590"/>
                  </a:lnTo>
                  <a:lnTo>
                    <a:pt x="603" y="285198"/>
                  </a:lnTo>
                  <a:lnTo>
                    <a:pt x="407" y="305951"/>
                  </a:lnTo>
                  <a:lnTo>
                    <a:pt x="274" y="326802"/>
                  </a:lnTo>
                  <a:lnTo>
                    <a:pt x="183" y="347721"/>
                  </a:lnTo>
                  <a:lnTo>
                    <a:pt x="123" y="368685"/>
                  </a:lnTo>
                  <a:lnTo>
                    <a:pt x="82" y="389680"/>
                  </a:lnTo>
                  <a:lnTo>
                    <a:pt x="55" y="410695"/>
                  </a:lnTo>
                  <a:lnTo>
                    <a:pt x="37" y="431719"/>
                  </a:lnTo>
                  <a:lnTo>
                    <a:pt x="25" y="452585"/>
                  </a:lnTo>
                  <a:lnTo>
                    <a:pt x="16" y="472982"/>
                  </a:lnTo>
                  <a:lnTo>
                    <a:pt x="11" y="492782"/>
                  </a:lnTo>
                  <a:lnTo>
                    <a:pt x="8" y="512180"/>
                  </a:lnTo>
                  <a:lnTo>
                    <a:pt x="5" y="531585"/>
                  </a:lnTo>
                  <a:lnTo>
                    <a:pt x="4" y="551228"/>
                  </a:lnTo>
                  <a:lnTo>
                    <a:pt x="3" y="570845"/>
                  </a:lnTo>
                  <a:lnTo>
                    <a:pt x="2" y="589796"/>
                  </a:lnTo>
                  <a:lnTo>
                    <a:pt x="1" y="607768"/>
                  </a:lnTo>
                  <a:lnTo>
                    <a:pt x="1" y="624769"/>
                  </a:lnTo>
                  <a:lnTo>
                    <a:pt x="1" y="640952"/>
                  </a:lnTo>
                  <a:lnTo>
                    <a:pt x="0" y="656506"/>
                  </a:lnTo>
                  <a:lnTo>
                    <a:pt x="0" y="671597"/>
                  </a:lnTo>
                  <a:lnTo>
                    <a:pt x="0" y="686357"/>
                  </a:lnTo>
                  <a:lnTo>
                    <a:pt x="0" y="700873"/>
                  </a:lnTo>
                  <a:lnTo>
                    <a:pt x="0" y="714803"/>
                  </a:lnTo>
                  <a:lnTo>
                    <a:pt x="0" y="728865"/>
                  </a:lnTo>
                  <a:lnTo>
                    <a:pt x="0" y="745415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09099" y="2979564"/>
              <a:ext cx="234135" cy="322943"/>
            </a:xfrm>
            <a:custGeom>
              <a:avLst/>
              <a:gdLst/>
              <a:ahLst/>
              <a:cxnLst/>
              <a:rect l="0" t="0" r="0" b="0"/>
              <a:pathLst>
                <a:path w="234135" h="322943">
                  <a:moveTo>
                    <a:pt x="234134" y="294798"/>
                  </a:moveTo>
                  <a:lnTo>
                    <a:pt x="222399" y="294865"/>
                  </a:lnTo>
                  <a:lnTo>
                    <a:pt x="211270" y="295506"/>
                  </a:lnTo>
                  <a:lnTo>
                    <a:pt x="199672" y="296802"/>
                  </a:lnTo>
                  <a:lnTo>
                    <a:pt x="187510" y="298662"/>
                  </a:lnTo>
                  <a:lnTo>
                    <a:pt x="174851" y="300978"/>
                  </a:lnTo>
                  <a:lnTo>
                    <a:pt x="161794" y="303645"/>
                  </a:lnTo>
                  <a:lnTo>
                    <a:pt x="148442" y="306568"/>
                  </a:lnTo>
                  <a:lnTo>
                    <a:pt x="134877" y="309675"/>
                  </a:lnTo>
                  <a:lnTo>
                    <a:pt x="121162" y="312906"/>
                  </a:lnTo>
                  <a:lnTo>
                    <a:pt x="107343" y="316057"/>
                  </a:lnTo>
                  <a:lnTo>
                    <a:pt x="93453" y="318793"/>
                  </a:lnTo>
                  <a:lnTo>
                    <a:pt x="79520" y="320961"/>
                  </a:lnTo>
                  <a:lnTo>
                    <a:pt x="65721" y="322416"/>
                  </a:lnTo>
                  <a:lnTo>
                    <a:pt x="52376" y="322942"/>
                  </a:lnTo>
                  <a:lnTo>
                    <a:pt x="39635" y="322499"/>
                  </a:lnTo>
                  <a:lnTo>
                    <a:pt x="27961" y="320557"/>
                  </a:lnTo>
                  <a:lnTo>
                    <a:pt x="18177" y="316061"/>
                  </a:lnTo>
                  <a:lnTo>
                    <a:pt x="10568" y="308660"/>
                  </a:lnTo>
                  <a:lnTo>
                    <a:pt x="5104" y="298620"/>
                  </a:lnTo>
                  <a:lnTo>
                    <a:pt x="1712" y="286452"/>
                  </a:lnTo>
                  <a:lnTo>
                    <a:pt x="132" y="272676"/>
                  </a:lnTo>
                  <a:lnTo>
                    <a:pt x="0" y="257734"/>
                  </a:lnTo>
                  <a:lnTo>
                    <a:pt x="957" y="241969"/>
                  </a:lnTo>
                  <a:lnTo>
                    <a:pt x="2708" y="225632"/>
                  </a:lnTo>
                  <a:lnTo>
                    <a:pt x="5184" y="208903"/>
                  </a:lnTo>
                  <a:lnTo>
                    <a:pt x="8523" y="191906"/>
                  </a:lnTo>
                  <a:lnTo>
                    <a:pt x="12728" y="174728"/>
                  </a:lnTo>
                  <a:lnTo>
                    <a:pt x="17518" y="157429"/>
                  </a:lnTo>
                  <a:lnTo>
                    <a:pt x="22425" y="140047"/>
                  </a:lnTo>
                  <a:lnTo>
                    <a:pt x="27170" y="122615"/>
                  </a:lnTo>
                  <a:lnTo>
                    <a:pt x="31660" y="105314"/>
                  </a:lnTo>
                  <a:lnTo>
                    <a:pt x="35903" y="88465"/>
                  </a:lnTo>
                  <a:lnTo>
                    <a:pt x="39935" y="72217"/>
                  </a:lnTo>
                  <a:lnTo>
                    <a:pt x="43657" y="56954"/>
                  </a:lnTo>
                  <a:lnTo>
                    <a:pt x="47180" y="41772"/>
                  </a:lnTo>
                  <a:lnTo>
                    <a:pt x="50815" y="24220"/>
                  </a:lnTo>
                  <a:lnTo>
                    <a:pt x="5514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32760" y="2611067"/>
              <a:ext cx="978403" cy="1146091"/>
            </a:xfrm>
            <a:custGeom>
              <a:avLst/>
              <a:gdLst/>
              <a:ahLst/>
              <a:cxnLst/>
              <a:rect l="0" t="0" r="0" b="0"/>
              <a:pathLst>
                <a:path w="978403" h="1146091">
                  <a:moveTo>
                    <a:pt x="463074" y="0"/>
                  </a:moveTo>
                  <a:lnTo>
                    <a:pt x="451339" y="2934"/>
                  </a:lnTo>
                  <a:lnTo>
                    <a:pt x="440210" y="5716"/>
                  </a:lnTo>
                  <a:lnTo>
                    <a:pt x="428616" y="8616"/>
                  </a:lnTo>
                  <a:lnTo>
                    <a:pt x="416628" y="11656"/>
                  </a:lnTo>
                  <a:lnTo>
                    <a:pt x="404616" y="14821"/>
                  </a:lnTo>
                  <a:lnTo>
                    <a:pt x="392814" y="18089"/>
                  </a:lnTo>
                  <a:lnTo>
                    <a:pt x="381287" y="21600"/>
                  </a:lnTo>
                  <a:lnTo>
                    <a:pt x="370018" y="25640"/>
                  </a:lnTo>
                  <a:lnTo>
                    <a:pt x="358954" y="30317"/>
                  </a:lnTo>
                  <a:lnTo>
                    <a:pt x="347881" y="35425"/>
                  </a:lnTo>
                  <a:lnTo>
                    <a:pt x="336447" y="40545"/>
                  </a:lnTo>
                  <a:lnTo>
                    <a:pt x="324494" y="45442"/>
                  </a:lnTo>
                  <a:lnTo>
                    <a:pt x="312193" y="50374"/>
                  </a:lnTo>
                  <a:lnTo>
                    <a:pt x="299935" y="55976"/>
                  </a:lnTo>
                  <a:lnTo>
                    <a:pt x="287950" y="62563"/>
                  </a:lnTo>
                  <a:lnTo>
                    <a:pt x="276292" y="70123"/>
                  </a:lnTo>
                  <a:lnTo>
                    <a:pt x="264931" y="78502"/>
                  </a:lnTo>
                  <a:lnTo>
                    <a:pt x="253808" y="87508"/>
                  </a:lnTo>
                  <a:lnTo>
                    <a:pt x="242864" y="96809"/>
                  </a:lnTo>
                  <a:lnTo>
                    <a:pt x="232049" y="105966"/>
                  </a:lnTo>
                  <a:lnTo>
                    <a:pt x="221324" y="114758"/>
                  </a:lnTo>
                  <a:lnTo>
                    <a:pt x="210663" y="123474"/>
                  </a:lnTo>
                  <a:lnTo>
                    <a:pt x="200044" y="132777"/>
                  </a:lnTo>
                  <a:lnTo>
                    <a:pt x="189460" y="143001"/>
                  </a:lnTo>
                  <a:lnTo>
                    <a:pt x="179063" y="153988"/>
                  </a:lnTo>
                  <a:lnTo>
                    <a:pt x="169156" y="165289"/>
                  </a:lnTo>
                  <a:lnTo>
                    <a:pt x="159858" y="176601"/>
                  </a:lnTo>
                  <a:lnTo>
                    <a:pt x="150970" y="187960"/>
                  </a:lnTo>
                  <a:lnTo>
                    <a:pt x="142082" y="199645"/>
                  </a:lnTo>
                  <a:lnTo>
                    <a:pt x="132955" y="211805"/>
                  </a:lnTo>
                  <a:lnTo>
                    <a:pt x="123689" y="224598"/>
                  </a:lnTo>
                  <a:lnTo>
                    <a:pt x="114614" y="238257"/>
                  </a:lnTo>
                  <a:lnTo>
                    <a:pt x="105915" y="252818"/>
                  </a:lnTo>
                  <a:lnTo>
                    <a:pt x="97616" y="268006"/>
                  </a:lnTo>
                  <a:lnTo>
                    <a:pt x="89663" y="283346"/>
                  </a:lnTo>
                  <a:lnTo>
                    <a:pt x="81981" y="298551"/>
                  </a:lnTo>
                  <a:lnTo>
                    <a:pt x="74501" y="313523"/>
                  </a:lnTo>
                  <a:lnTo>
                    <a:pt x="67164" y="328261"/>
                  </a:lnTo>
                  <a:lnTo>
                    <a:pt x="59933" y="342805"/>
                  </a:lnTo>
                  <a:lnTo>
                    <a:pt x="52940" y="357200"/>
                  </a:lnTo>
                  <a:lnTo>
                    <a:pt x="46471" y="371485"/>
                  </a:lnTo>
                  <a:lnTo>
                    <a:pt x="40638" y="385697"/>
                  </a:lnTo>
                  <a:lnTo>
                    <a:pt x="35400" y="400023"/>
                  </a:lnTo>
                  <a:lnTo>
                    <a:pt x="30648" y="414788"/>
                  </a:lnTo>
                  <a:lnTo>
                    <a:pt x="26265" y="430131"/>
                  </a:lnTo>
                  <a:lnTo>
                    <a:pt x="22151" y="446030"/>
                  </a:lnTo>
                  <a:lnTo>
                    <a:pt x="18227" y="462388"/>
                  </a:lnTo>
                  <a:lnTo>
                    <a:pt x="14441" y="479098"/>
                  </a:lnTo>
                  <a:lnTo>
                    <a:pt x="10914" y="496065"/>
                  </a:lnTo>
                  <a:lnTo>
                    <a:pt x="7925" y="513214"/>
                  </a:lnTo>
                  <a:lnTo>
                    <a:pt x="5582" y="530487"/>
                  </a:lnTo>
                  <a:lnTo>
                    <a:pt x="3841" y="547678"/>
                  </a:lnTo>
                  <a:lnTo>
                    <a:pt x="2589" y="564454"/>
                  </a:lnTo>
                  <a:lnTo>
                    <a:pt x="1710" y="580670"/>
                  </a:lnTo>
                  <a:lnTo>
                    <a:pt x="1102" y="596509"/>
                  </a:lnTo>
                  <a:lnTo>
                    <a:pt x="686" y="612371"/>
                  </a:lnTo>
                  <a:lnTo>
                    <a:pt x="402" y="628487"/>
                  </a:lnTo>
                  <a:lnTo>
                    <a:pt x="211" y="644752"/>
                  </a:lnTo>
                  <a:lnTo>
                    <a:pt x="82" y="660832"/>
                  </a:lnTo>
                  <a:lnTo>
                    <a:pt x="0" y="676541"/>
                  </a:lnTo>
                  <a:lnTo>
                    <a:pt x="114" y="691853"/>
                  </a:lnTo>
                  <a:lnTo>
                    <a:pt x="724" y="706821"/>
                  </a:lnTo>
                  <a:lnTo>
                    <a:pt x="1951" y="721515"/>
                  </a:lnTo>
                  <a:lnTo>
                    <a:pt x="3759" y="735840"/>
                  </a:lnTo>
                  <a:lnTo>
                    <a:pt x="6044" y="749546"/>
                  </a:lnTo>
                  <a:lnTo>
                    <a:pt x="8692" y="762546"/>
                  </a:lnTo>
                  <a:lnTo>
                    <a:pt x="11605" y="774905"/>
                  </a:lnTo>
                  <a:lnTo>
                    <a:pt x="14707" y="786746"/>
                  </a:lnTo>
                  <a:lnTo>
                    <a:pt x="17938" y="798194"/>
                  </a:lnTo>
                  <a:lnTo>
                    <a:pt x="21260" y="809358"/>
                  </a:lnTo>
                  <a:lnTo>
                    <a:pt x="24643" y="820321"/>
                  </a:lnTo>
                  <a:lnTo>
                    <a:pt x="28072" y="831144"/>
                  </a:lnTo>
                  <a:lnTo>
                    <a:pt x="31698" y="841873"/>
                  </a:lnTo>
                  <a:lnTo>
                    <a:pt x="35818" y="852535"/>
                  </a:lnTo>
                  <a:lnTo>
                    <a:pt x="40554" y="863155"/>
                  </a:lnTo>
                  <a:lnTo>
                    <a:pt x="45872" y="873743"/>
                  </a:lnTo>
                  <a:lnTo>
                    <a:pt x="51667" y="884312"/>
                  </a:lnTo>
                  <a:lnTo>
                    <a:pt x="57825" y="894868"/>
                  </a:lnTo>
                  <a:lnTo>
                    <a:pt x="64248" y="905414"/>
                  </a:lnTo>
                  <a:lnTo>
                    <a:pt x="70859" y="915954"/>
                  </a:lnTo>
                  <a:lnTo>
                    <a:pt x="77600" y="926492"/>
                  </a:lnTo>
                  <a:lnTo>
                    <a:pt x="84431" y="937025"/>
                  </a:lnTo>
                  <a:lnTo>
                    <a:pt x="91323" y="947558"/>
                  </a:lnTo>
                  <a:lnTo>
                    <a:pt x="98262" y="958084"/>
                  </a:lnTo>
                  <a:lnTo>
                    <a:pt x="105397" y="968441"/>
                  </a:lnTo>
                  <a:lnTo>
                    <a:pt x="113026" y="978322"/>
                  </a:lnTo>
                  <a:lnTo>
                    <a:pt x="121273" y="987599"/>
                  </a:lnTo>
                  <a:lnTo>
                    <a:pt x="130100" y="996302"/>
                  </a:lnTo>
                  <a:lnTo>
                    <a:pt x="139404" y="1004534"/>
                  </a:lnTo>
                  <a:lnTo>
                    <a:pt x="149072" y="1012411"/>
                  </a:lnTo>
                  <a:lnTo>
                    <a:pt x="159004" y="1020195"/>
                  </a:lnTo>
                  <a:lnTo>
                    <a:pt x="169125" y="1028267"/>
                  </a:lnTo>
                  <a:lnTo>
                    <a:pt x="179375" y="1036810"/>
                  </a:lnTo>
                  <a:lnTo>
                    <a:pt x="189716" y="1045668"/>
                  </a:lnTo>
                  <a:lnTo>
                    <a:pt x="200118" y="1054460"/>
                  </a:lnTo>
                  <a:lnTo>
                    <a:pt x="210562" y="1062962"/>
                  </a:lnTo>
                  <a:lnTo>
                    <a:pt x="221033" y="1070958"/>
                  </a:lnTo>
                  <a:lnTo>
                    <a:pt x="231523" y="1078174"/>
                  </a:lnTo>
                  <a:lnTo>
                    <a:pt x="242027" y="1084548"/>
                  </a:lnTo>
                  <a:lnTo>
                    <a:pt x="252538" y="1090336"/>
                  </a:lnTo>
                  <a:lnTo>
                    <a:pt x="263056" y="1095998"/>
                  </a:lnTo>
                  <a:lnTo>
                    <a:pt x="273577" y="1101808"/>
                  </a:lnTo>
                  <a:lnTo>
                    <a:pt x="284100" y="1107696"/>
                  </a:lnTo>
                  <a:lnTo>
                    <a:pt x="294625" y="1113350"/>
                  </a:lnTo>
                  <a:lnTo>
                    <a:pt x="305156" y="1118599"/>
                  </a:lnTo>
                  <a:lnTo>
                    <a:pt x="315856" y="1123429"/>
                  </a:lnTo>
                  <a:lnTo>
                    <a:pt x="327032" y="1127899"/>
                  </a:lnTo>
                  <a:lnTo>
                    <a:pt x="338812" y="1132085"/>
                  </a:lnTo>
                  <a:lnTo>
                    <a:pt x="351166" y="1135895"/>
                  </a:lnTo>
                  <a:lnTo>
                    <a:pt x="363990" y="1139082"/>
                  </a:lnTo>
                  <a:lnTo>
                    <a:pt x="377189" y="1141560"/>
                  </a:lnTo>
                  <a:lnTo>
                    <a:pt x="391154" y="1143394"/>
                  </a:lnTo>
                  <a:lnTo>
                    <a:pt x="406731" y="1144709"/>
                  </a:lnTo>
                  <a:lnTo>
                    <a:pt x="424240" y="1145626"/>
                  </a:lnTo>
                  <a:lnTo>
                    <a:pt x="443050" y="1146090"/>
                  </a:lnTo>
                  <a:lnTo>
                    <a:pt x="461907" y="1145877"/>
                  </a:lnTo>
                  <a:lnTo>
                    <a:pt x="480064" y="1144920"/>
                  </a:lnTo>
                  <a:lnTo>
                    <a:pt x="497151" y="1143294"/>
                  </a:lnTo>
                  <a:lnTo>
                    <a:pt x="512927" y="1141132"/>
                  </a:lnTo>
                  <a:lnTo>
                    <a:pt x="527425" y="1138566"/>
                  </a:lnTo>
                  <a:lnTo>
                    <a:pt x="541009" y="1135709"/>
                  </a:lnTo>
                  <a:lnTo>
                    <a:pt x="554226" y="1132645"/>
                  </a:lnTo>
                  <a:lnTo>
                    <a:pt x="567422" y="1129433"/>
                  </a:lnTo>
                  <a:lnTo>
                    <a:pt x="580579" y="1125955"/>
                  </a:lnTo>
                  <a:lnTo>
                    <a:pt x="593420" y="1121935"/>
                  </a:lnTo>
                  <a:lnTo>
                    <a:pt x="605801" y="1117265"/>
                  </a:lnTo>
                  <a:lnTo>
                    <a:pt x="617726" y="1111992"/>
                  </a:lnTo>
                  <a:lnTo>
                    <a:pt x="629267" y="1106227"/>
                  </a:lnTo>
                  <a:lnTo>
                    <a:pt x="640515" y="1100085"/>
                  </a:lnTo>
                  <a:lnTo>
                    <a:pt x="651713" y="1093503"/>
                  </a:lnTo>
                  <a:lnTo>
                    <a:pt x="663231" y="1086253"/>
                  </a:lnTo>
                  <a:lnTo>
                    <a:pt x="675240" y="1078268"/>
                  </a:lnTo>
                  <a:lnTo>
                    <a:pt x="687579" y="1069788"/>
                  </a:lnTo>
                  <a:lnTo>
                    <a:pt x="699861" y="1061250"/>
                  </a:lnTo>
                  <a:lnTo>
                    <a:pt x="711863" y="1052911"/>
                  </a:lnTo>
                  <a:lnTo>
                    <a:pt x="723532" y="1044684"/>
                  </a:lnTo>
                  <a:lnTo>
                    <a:pt x="734901" y="1036247"/>
                  </a:lnTo>
                  <a:lnTo>
                    <a:pt x="746029" y="1027423"/>
                  </a:lnTo>
                  <a:lnTo>
                    <a:pt x="756977" y="1018192"/>
                  </a:lnTo>
                  <a:lnTo>
                    <a:pt x="767794" y="1008608"/>
                  </a:lnTo>
                  <a:lnTo>
                    <a:pt x="778520" y="998745"/>
                  </a:lnTo>
                  <a:lnTo>
                    <a:pt x="789183" y="988510"/>
                  </a:lnTo>
                  <a:lnTo>
                    <a:pt x="799802" y="977655"/>
                  </a:lnTo>
                  <a:lnTo>
                    <a:pt x="810391" y="966096"/>
                  </a:lnTo>
                  <a:lnTo>
                    <a:pt x="820960" y="954063"/>
                  </a:lnTo>
                  <a:lnTo>
                    <a:pt x="831517" y="941986"/>
                  </a:lnTo>
                  <a:lnTo>
                    <a:pt x="842059" y="930118"/>
                  </a:lnTo>
                  <a:lnTo>
                    <a:pt x="852426" y="918369"/>
                  </a:lnTo>
                  <a:lnTo>
                    <a:pt x="862315" y="906414"/>
                  </a:lnTo>
                  <a:lnTo>
                    <a:pt x="871595" y="894075"/>
                  </a:lnTo>
                  <a:lnTo>
                    <a:pt x="880302" y="881329"/>
                  </a:lnTo>
                  <a:lnTo>
                    <a:pt x="888537" y="868233"/>
                  </a:lnTo>
                  <a:lnTo>
                    <a:pt x="896410" y="854859"/>
                  </a:lnTo>
                  <a:lnTo>
                    <a:pt x="904023" y="841114"/>
                  </a:lnTo>
                  <a:lnTo>
                    <a:pt x="911447" y="826748"/>
                  </a:lnTo>
                  <a:lnTo>
                    <a:pt x="918737" y="811679"/>
                  </a:lnTo>
                  <a:lnTo>
                    <a:pt x="925769" y="796136"/>
                  </a:lnTo>
                  <a:lnTo>
                    <a:pt x="932266" y="780550"/>
                  </a:lnTo>
                  <a:lnTo>
                    <a:pt x="938116" y="765171"/>
                  </a:lnTo>
                  <a:lnTo>
                    <a:pt x="943366" y="749913"/>
                  </a:lnTo>
                  <a:lnTo>
                    <a:pt x="948127" y="734448"/>
                  </a:lnTo>
                  <a:lnTo>
                    <a:pt x="952515" y="718599"/>
                  </a:lnTo>
                  <a:lnTo>
                    <a:pt x="956632" y="702344"/>
                  </a:lnTo>
                  <a:lnTo>
                    <a:pt x="960558" y="685739"/>
                  </a:lnTo>
                  <a:lnTo>
                    <a:pt x="964347" y="668865"/>
                  </a:lnTo>
                  <a:lnTo>
                    <a:pt x="967875" y="651956"/>
                  </a:lnTo>
                  <a:lnTo>
                    <a:pt x="970864" y="635376"/>
                  </a:lnTo>
                  <a:lnTo>
                    <a:pt x="973207" y="619296"/>
                  </a:lnTo>
                  <a:lnTo>
                    <a:pt x="974949" y="603549"/>
                  </a:lnTo>
                  <a:lnTo>
                    <a:pt x="976201" y="587749"/>
                  </a:lnTo>
                  <a:lnTo>
                    <a:pt x="977081" y="571677"/>
                  </a:lnTo>
                  <a:lnTo>
                    <a:pt x="977689" y="555440"/>
                  </a:lnTo>
                  <a:lnTo>
                    <a:pt x="978105" y="539378"/>
                  </a:lnTo>
                  <a:lnTo>
                    <a:pt x="978384" y="523682"/>
                  </a:lnTo>
                  <a:lnTo>
                    <a:pt x="978402" y="508379"/>
                  </a:lnTo>
                  <a:lnTo>
                    <a:pt x="977883" y="493416"/>
                  </a:lnTo>
                  <a:lnTo>
                    <a:pt x="976721" y="478722"/>
                  </a:lnTo>
                  <a:lnTo>
                    <a:pt x="975126" y="464226"/>
                  </a:lnTo>
                  <a:lnTo>
                    <a:pt x="973517" y="449874"/>
                  </a:lnTo>
                  <a:lnTo>
                    <a:pt x="972136" y="435621"/>
                  </a:lnTo>
                  <a:lnTo>
                    <a:pt x="970887" y="421438"/>
                  </a:lnTo>
                  <a:lnTo>
                    <a:pt x="969442" y="407302"/>
                  </a:lnTo>
                  <a:lnTo>
                    <a:pt x="967615" y="393198"/>
                  </a:lnTo>
                  <a:lnTo>
                    <a:pt x="965217" y="379115"/>
                  </a:lnTo>
                  <a:lnTo>
                    <a:pt x="961995" y="365048"/>
                  </a:lnTo>
                  <a:lnTo>
                    <a:pt x="957898" y="350990"/>
                  </a:lnTo>
                  <a:lnTo>
                    <a:pt x="953025" y="336938"/>
                  </a:lnTo>
                  <a:lnTo>
                    <a:pt x="947537" y="322892"/>
                  </a:lnTo>
                  <a:lnTo>
                    <a:pt x="941589" y="308843"/>
                  </a:lnTo>
                  <a:lnTo>
                    <a:pt x="935309" y="294628"/>
                  </a:lnTo>
                  <a:lnTo>
                    <a:pt x="928794" y="279939"/>
                  </a:lnTo>
                  <a:lnTo>
                    <a:pt x="922117" y="264655"/>
                  </a:lnTo>
                  <a:lnTo>
                    <a:pt x="915329" y="249136"/>
                  </a:lnTo>
                  <a:lnTo>
                    <a:pt x="908465" y="234098"/>
                  </a:lnTo>
                  <a:lnTo>
                    <a:pt x="901550" y="219905"/>
                  </a:lnTo>
                  <a:lnTo>
                    <a:pt x="894601" y="206427"/>
                  </a:lnTo>
                  <a:lnTo>
                    <a:pt x="887629" y="193229"/>
                  </a:lnTo>
                  <a:lnTo>
                    <a:pt x="880636" y="180020"/>
                  </a:lnTo>
                  <a:lnTo>
                    <a:pt x="873466" y="166843"/>
                  </a:lnTo>
                  <a:lnTo>
                    <a:pt x="865812" y="153981"/>
                  </a:lnTo>
                  <a:lnTo>
                    <a:pt x="857554" y="141583"/>
                  </a:lnTo>
                  <a:lnTo>
                    <a:pt x="848888" y="129646"/>
                  </a:lnTo>
                  <a:lnTo>
                    <a:pt x="840226" y="118097"/>
                  </a:lnTo>
                  <a:lnTo>
                    <a:pt x="831797" y="106851"/>
                  </a:lnTo>
                  <a:lnTo>
                    <a:pt x="823342" y="95995"/>
                  </a:lnTo>
                  <a:lnTo>
                    <a:pt x="814220" y="85770"/>
                  </a:lnTo>
                  <a:lnTo>
                    <a:pt x="804121" y="76261"/>
                  </a:lnTo>
                  <a:lnTo>
                    <a:pt x="793219" y="67399"/>
                  </a:lnTo>
                  <a:lnTo>
                    <a:pt x="781977" y="59061"/>
                  </a:lnTo>
                  <a:lnTo>
                    <a:pt x="770703" y="51121"/>
                  </a:lnTo>
                  <a:lnTo>
                    <a:pt x="759371" y="43635"/>
                  </a:lnTo>
                  <a:lnTo>
                    <a:pt x="747704" y="36827"/>
                  </a:lnTo>
                  <a:lnTo>
                    <a:pt x="735565" y="30765"/>
                  </a:lnTo>
                  <a:lnTo>
                    <a:pt x="723126" y="25370"/>
                  </a:lnTo>
                  <a:lnTo>
                    <a:pt x="710769" y="20513"/>
                  </a:lnTo>
                  <a:lnTo>
                    <a:pt x="698708" y="16064"/>
                  </a:lnTo>
                  <a:lnTo>
                    <a:pt x="686829" y="12075"/>
                  </a:lnTo>
                  <a:lnTo>
                    <a:pt x="674786" y="8768"/>
                  </a:lnTo>
                  <a:lnTo>
                    <a:pt x="662387" y="6209"/>
                  </a:lnTo>
                  <a:lnTo>
                    <a:pt x="649602" y="4321"/>
                  </a:lnTo>
                  <a:lnTo>
                    <a:pt x="636480" y="2970"/>
                  </a:lnTo>
                  <a:lnTo>
                    <a:pt x="623074" y="2025"/>
                  </a:lnTo>
                  <a:lnTo>
                    <a:pt x="608799" y="1371"/>
                  </a:lnTo>
                  <a:lnTo>
                    <a:pt x="592479" y="925"/>
                  </a:lnTo>
                  <a:lnTo>
                    <a:pt x="573660" y="627"/>
                  </a:lnTo>
                  <a:lnTo>
                    <a:pt x="553155" y="595"/>
                  </a:lnTo>
                  <a:lnTo>
                    <a:pt x="532622" y="1105"/>
                  </a:lnTo>
                  <a:lnTo>
                    <a:pt x="513034" y="2270"/>
                  </a:lnTo>
                  <a:lnTo>
                    <a:pt x="494495" y="4207"/>
                  </a:lnTo>
                  <a:lnTo>
                    <a:pt x="476607" y="7110"/>
                  </a:lnTo>
                  <a:lnTo>
                    <a:pt x="459023" y="10987"/>
                  </a:lnTo>
                  <a:lnTo>
                    <a:pt x="441552" y="15540"/>
                  </a:lnTo>
                  <a:lnTo>
                    <a:pt x="424109" y="20280"/>
                  </a:lnTo>
                  <a:lnTo>
                    <a:pt x="406656" y="24913"/>
                  </a:lnTo>
                  <a:lnTo>
                    <a:pt x="389184" y="29497"/>
                  </a:lnTo>
                  <a:lnTo>
                    <a:pt x="371694" y="34333"/>
                  </a:lnTo>
                  <a:lnTo>
                    <a:pt x="354188" y="39592"/>
                  </a:lnTo>
                  <a:lnTo>
                    <a:pt x="336670" y="45446"/>
                  </a:lnTo>
                  <a:lnTo>
                    <a:pt x="319142" y="52141"/>
                  </a:lnTo>
                  <a:lnTo>
                    <a:pt x="301617" y="59716"/>
                  </a:lnTo>
                  <a:lnTo>
                    <a:pt x="284425" y="67736"/>
                  </a:lnTo>
                  <a:lnTo>
                    <a:pt x="268180" y="75426"/>
                  </a:lnTo>
                  <a:lnTo>
                    <a:pt x="253148" y="82375"/>
                  </a:lnTo>
                  <a:lnTo>
                    <a:pt x="239428" y="88682"/>
                  </a:lnTo>
                  <a:lnTo>
                    <a:pt x="227123" y="94759"/>
                  </a:lnTo>
                  <a:lnTo>
                    <a:pt x="216151" y="100875"/>
                  </a:lnTo>
                  <a:lnTo>
                    <a:pt x="206583" y="106837"/>
                  </a:lnTo>
                  <a:lnTo>
                    <a:pt x="197795" y="112646"/>
                  </a:lnTo>
                  <a:lnTo>
                    <a:pt x="189014" y="118820"/>
                  </a:lnTo>
                  <a:lnTo>
                    <a:pt x="178805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31751" y="221098"/>
            <a:ext cx="1924112" cy="854667"/>
            <a:chOff x="831751" y="221098"/>
            <a:chExt cx="1924112" cy="854667"/>
          </a:xfrm>
        </p:grpSpPr>
        <p:sp>
          <p:nvSpPr>
            <p:cNvPr id="2" name="Freeform 1"/>
            <p:cNvSpPr/>
            <p:nvPr/>
          </p:nvSpPr>
          <p:spPr>
            <a:xfrm>
              <a:off x="1031792" y="221098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7662" y="8868"/>
                  </a:lnTo>
                  <a:lnTo>
                    <a:pt x="5520" y="17855"/>
                  </a:lnTo>
                  <a:lnTo>
                    <a:pt x="3922" y="27846"/>
                  </a:lnTo>
                  <a:lnTo>
                    <a:pt x="2914" y="38654"/>
                  </a:lnTo>
                  <a:lnTo>
                    <a:pt x="2714" y="49817"/>
                  </a:lnTo>
                  <a:lnTo>
                    <a:pt x="3365" y="61027"/>
                  </a:lnTo>
                  <a:lnTo>
                    <a:pt x="4603" y="72312"/>
                  </a:lnTo>
                  <a:lnTo>
                    <a:pt x="5967" y="83944"/>
                  </a:lnTo>
                  <a:lnTo>
                    <a:pt x="7176" y="96068"/>
                  </a:lnTo>
                  <a:lnTo>
                    <a:pt x="8138" y="108836"/>
                  </a:lnTo>
                  <a:lnTo>
                    <a:pt x="8858" y="122478"/>
                  </a:lnTo>
                  <a:lnTo>
                    <a:pt x="9377" y="137028"/>
                  </a:lnTo>
                  <a:lnTo>
                    <a:pt x="9742" y="152208"/>
                  </a:lnTo>
                  <a:lnTo>
                    <a:pt x="9995" y="167543"/>
                  </a:lnTo>
                  <a:lnTo>
                    <a:pt x="10169" y="182745"/>
                  </a:lnTo>
                  <a:lnTo>
                    <a:pt x="10286" y="197714"/>
                  </a:lnTo>
                  <a:lnTo>
                    <a:pt x="10366" y="212451"/>
                  </a:lnTo>
                  <a:lnTo>
                    <a:pt x="10415" y="226994"/>
                  </a:lnTo>
                  <a:lnTo>
                    <a:pt x="10278" y="241388"/>
                  </a:lnTo>
                  <a:lnTo>
                    <a:pt x="9654" y="255672"/>
                  </a:lnTo>
                  <a:lnTo>
                    <a:pt x="8422" y="269875"/>
                  </a:lnTo>
                  <a:lnTo>
                    <a:pt x="6771" y="283991"/>
                  </a:lnTo>
                  <a:lnTo>
                    <a:pt x="4953" y="299686"/>
                  </a:lnTo>
                  <a:lnTo>
                    <a:pt x="2806" y="32169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3151" y="305326"/>
              <a:ext cx="139171" cy="139815"/>
            </a:xfrm>
            <a:custGeom>
              <a:avLst/>
              <a:gdLst/>
              <a:ahLst/>
              <a:cxnLst/>
              <a:rect l="0" t="0" r="0" b="0"/>
              <a:pathLst>
                <a:path w="139171" h="139815">
                  <a:moveTo>
                    <a:pt x="139170" y="73699"/>
                  </a:moveTo>
                  <a:lnTo>
                    <a:pt x="133235" y="79567"/>
                  </a:lnTo>
                  <a:lnTo>
                    <a:pt x="127030" y="85131"/>
                  </a:lnTo>
                  <a:lnTo>
                    <a:pt x="119935" y="90926"/>
                  </a:lnTo>
                  <a:lnTo>
                    <a:pt x="111995" y="96834"/>
                  </a:lnTo>
                  <a:lnTo>
                    <a:pt x="103348" y="102515"/>
                  </a:lnTo>
                  <a:lnTo>
                    <a:pt x="94158" y="107795"/>
                  </a:lnTo>
                  <a:lnTo>
                    <a:pt x="84731" y="112818"/>
                  </a:lnTo>
                  <a:lnTo>
                    <a:pt x="75490" y="117952"/>
                  </a:lnTo>
                  <a:lnTo>
                    <a:pt x="66641" y="123398"/>
                  </a:lnTo>
                  <a:lnTo>
                    <a:pt x="57888" y="128869"/>
                  </a:lnTo>
                  <a:lnTo>
                    <a:pt x="48558" y="133710"/>
                  </a:lnTo>
                  <a:lnTo>
                    <a:pt x="38331" y="137576"/>
                  </a:lnTo>
                  <a:lnTo>
                    <a:pt x="27851" y="139814"/>
                  </a:lnTo>
                  <a:lnTo>
                    <a:pt x="18487" y="139345"/>
                  </a:lnTo>
                  <a:lnTo>
                    <a:pt x="10939" y="135838"/>
                  </a:lnTo>
                  <a:lnTo>
                    <a:pt x="5399" y="129751"/>
                  </a:lnTo>
                  <a:lnTo>
                    <a:pt x="1898" y="121929"/>
                  </a:lnTo>
                  <a:lnTo>
                    <a:pt x="215" y="113046"/>
                  </a:lnTo>
                  <a:lnTo>
                    <a:pt x="0" y="103528"/>
                  </a:lnTo>
                  <a:lnTo>
                    <a:pt x="895" y="93629"/>
                  </a:lnTo>
                  <a:lnTo>
                    <a:pt x="2596" y="83498"/>
                  </a:lnTo>
                  <a:lnTo>
                    <a:pt x="4868" y="73223"/>
                  </a:lnTo>
                  <a:lnTo>
                    <a:pt x="7537" y="62859"/>
                  </a:lnTo>
                  <a:lnTo>
                    <a:pt x="10473" y="52446"/>
                  </a:lnTo>
                  <a:lnTo>
                    <a:pt x="13439" y="42268"/>
                  </a:lnTo>
                  <a:lnTo>
                    <a:pt x="16364" y="31745"/>
                  </a:lnTo>
                  <a:lnTo>
                    <a:pt x="19505" y="18836"/>
                  </a:lnTo>
                  <a:lnTo>
                    <a:pt x="233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31751" y="652766"/>
              <a:ext cx="315856" cy="31587"/>
            </a:xfrm>
            <a:custGeom>
              <a:avLst/>
              <a:gdLst/>
              <a:ahLst/>
              <a:cxnLst/>
              <a:rect l="0" t="0" r="0" b="0"/>
              <a:pathLst>
                <a:path w="315856" h="31587">
                  <a:moveTo>
                    <a:pt x="315855" y="0"/>
                  </a:moveTo>
                  <a:lnTo>
                    <a:pt x="306986" y="2867"/>
                  </a:lnTo>
                  <a:lnTo>
                    <a:pt x="298000" y="5009"/>
                  </a:lnTo>
                  <a:lnTo>
                    <a:pt x="288004" y="6612"/>
                  </a:lnTo>
                  <a:lnTo>
                    <a:pt x="277023" y="7793"/>
                  </a:lnTo>
                  <a:lnTo>
                    <a:pt x="265212" y="8641"/>
                  </a:lnTo>
                  <a:lnTo>
                    <a:pt x="252758" y="9243"/>
                  </a:lnTo>
                  <a:lnTo>
                    <a:pt x="239993" y="9831"/>
                  </a:lnTo>
                  <a:lnTo>
                    <a:pt x="227361" y="10763"/>
                  </a:lnTo>
                  <a:lnTo>
                    <a:pt x="215088" y="12205"/>
                  </a:lnTo>
                  <a:lnTo>
                    <a:pt x="203052" y="13989"/>
                  </a:lnTo>
                  <a:lnTo>
                    <a:pt x="190898" y="15725"/>
                  </a:lnTo>
                  <a:lnTo>
                    <a:pt x="178422" y="17187"/>
                  </a:lnTo>
                  <a:lnTo>
                    <a:pt x="165583" y="18320"/>
                  </a:lnTo>
                  <a:lnTo>
                    <a:pt x="152424" y="19154"/>
                  </a:lnTo>
                  <a:lnTo>
                    <a:pt x="139012" y="19755"/>
                  </a:lnTo>
                  <a:lnTo>
                    <a:pt x="125411" y="20344"/>
                  </a:lnTo>
                  <a:lnTo>
                    <a:pt x="111674" y="21280"/>
                  </a:lnTo>
                  <a:lnTo>
                    <a:pt x="97841" y="22725"/>
                  </a:lnTo>
                  <a:lnTo>
                    <a:pt x="83943" y="24511"/>
                  </a:lnTo>
                  <a:lnTo>
                    <a:pt x="69998" y="26249"/>
                  </a:lnTo>
                  <a:lnTo>
                    <a:pt x="56042" y="27713"/>
                  </a:lnTo>
                  <a:lnTo>
                    <a:pt x="42689" y="28849"/>
                  </a:lnTo>
                  <a:lnTo>
                    <a:pt x="29823" y="29808"/>
                  </a:lnTo>
                  <a:lnTo>
                    <a:pt x="16312" y="3067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4388" y="789637"/>
              <a:ext cx="160897" cy="286128"/>
            </a:xfrm>
            <a:custGeom>
              <a:avLst/>
              <a:gdLst/>
              <a:ahLst/>
              <a:cxnLst/>
              <a:rect l="0" t="0" r="0" b="0"/>
              <a:pathLst>
                <a:path w="160897" h="286128">
                  <a:moveTo>
                    <a:pt x="128990" y="0"/>
                  </a:moveTo>
                  <a:lnTo>
                    <a:pt x="120189" y="2934"/>
                  </a:lnTo>
                  <a:lnTo>
                    <a:pt x="111842" y="5716"/>
                  </a:lnTo>
                  <a:lnTo>
                    <a:pt x="103138" y="8611"/>
                  </a:lnTo>
                  <a:lnTo>
                    <a:pt x="93845" y="11478"/>
                  </a:lnTo>
                  <a:lnTo>
                    <a:pt x="83701" y="13995"/>
                  </a:lnTo>
                  <a:lnTo>
                    <a:pt x="72661" y="16010"/>
                  </a:lnTo>
                  <a:lnTo>
                    <a:pt x="60994" y="17696"/>
                  </a:lnTo>
                  <a:lnTo>
                    <a:pt x="49172" y="19439"/>
                  </a:lnTo>
                  <a:lnTo>
                    <a:pt x="37497" y="21478"/>
                  </a:lnTo>
                  <a:lnTo>
                    <a:pt x="26558" y="24359"/>
                  </a:lnTo>
                  <a:lnTo>
                    <a:pt x="17277" y="28968"/>
                  </a:lnTo>
                  <a:lnTo>
                    <a:pt x="10010" y="35630"/>
                  </a:lnTo>
                  <a:lnTo>
                    <a:pt x="4776" y="44022"/>
                  </a:lnTo>
                  <a:lnTo>
                    <a:pt x="1539" y="53482"/>
                  </a:lnTo>
                  <a:lnTo>
                    <a:pt x="63" y="63507"/>
                  </a:lnTo>
                  <a:lnTo>
                    <a:pt x="0" y="73812"/>
                  </a:lnTo>
                  <a:lnTo>
                    <a:pt x="1004" y="84247"/>
                  </a:lnTo>
                  <a:lnTo>
                    <a:pt x="2791" y="94723"/>
                  </a:lnTo>
                  <a:lnTo>
                    <a:pt x="5461" y="104552"/>
                  </a:lnTo>
                  <a:lnTo>
                    <a:pt x="9462" y="112488"/>
                  </a:lnTo>
                  <a:lnTo>
                    <a:pt x="14934" y="118008"/>
                  </a:lnTo>
                  <a:lnTo>
                    <a:pt x="21728" y="121239"/>
                  </a:lnTo>
                  <a:lnTo>
                    <a:pt x="29585" y="122585"/>
                  </a:lnTo>
                  <a:lnTo>
                    <a:pt x="38242" y="122501"/>
                  </a:lnTo>
                  <a:lnTo>
                    <a:pt x="47477" y="121704"/>
                  </a:lnTo>
                  <a:lnTo>
                    <a:pt x="57122" y="121113"/>
                  </a:lnTo>
                  <a:lnTo>
                    <a:pt x="67046" y="121217"/>
                  </a:lnTo>
                  <a:lnTo>
                    <a:pt x="76996" y="122277"/>
                  </a:lnTo>
                  <a:lnTo>
                    <a:pt x="86603" y="124512"/>
                  </a:lnTo>
                  <a:lnTo>
                    <a:pt x="95700" y="127905"/>
                  </a:lnTo>
                  <a:lnTo>
                    <a:pt x="104453" y="132284"/>
                  </a:lnTo>
                  <a:lnTo>
                    <a:pt x="113251" y="137431"/>
                  </a:lnTo>
                  <a:lnTo>
                    <a:pt x="122313" y="143152"/>
                  </a:lnTo>
                  <a:lnTo>
                    <a:pt x="131366" y="149448"/>
                  </a:lnTo>
                  <a:lnTo>
                    <a:pt x="139766" y="156504"/>
                  </a:lnTo>
                  <a:lnTo>
                    <a:pt x="147184" y="164367"/>
                  </a:lnTo>
                  <a:lnTo>
                    <a:pt x="153300" y="173105"/>
                  </a:lnTo>
                  <a:lnTo>
                    <a:pt x="157652" y="182882"/>
                  </a:lnTo>
                  <a:lnTo>
                    <a:pt x="160162" y="193679"/>
                  </a:lnTo>
                  <a:lnTo>
                    <a:pt x="160896" y="205185"/>
                  </a:lnTo>
                  <a:lnTo>
                    <a:pt x="159885" y="216900"/>
                  </a:lnTo>
                  <a:lnTo>
                    <a:pt x="157315" y="228509"/>
                  </a:lnTo>
                  <a:lnTo>
                    <a:pt x="153321" y="239574"/>
                  </a:lnTo>
                  <a:lnTo>
                    <a:pt x="147901" y="249471"/>
                  </a:lnTo>
                  <a:lnTo>
                    <a:pt x="141183" y="257976"/>
                  </a:lnTo>
                  <a:lnTo>
                    <a:pt x="133403" y="265194"/>
                  </a:lnTo>
                  <a:lnTo>
                    <a:pt x="124811" y="271366"/>
                  </a:lnTo>
                  <a:lnTo>
                    <a:pt x="115625" y="276736"/>
                  </a:lnTo>
                  <a:lnTo>
                    <a:pt x="106017" y="281193"/>
                  </a:lnTo>
                  <a:lnTo>
                    <a:pt x="96115" y="284291"/>
                  </a:lnTo>
                  <a:lnTo>
                    <a:pt x="86019" y="285895"/>
                  </a:lnTo>
                  <a:lnTo>
                    <a:pt x="76057" y="286127"/>
                  </a:lnTo>
                  <a:lnTo>
                    <a:pt x="65704" y="285115"/>
                  </a:lnTo>
                  <a:lnTo>
                    <a:pt x="52935" y="281652"/>
                  </a:lnTo>
                  <a:lnTo>
                    <a:pt x="34233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4718" y="642238"/>
              <a:ext cx="125267" cy="136458"/>
            </a:xfrm>
            <a:custGeom>
              <a:avLst/>
              <a:gdLst/>
              <a:ahLst/>
              <a:cxnLst/>
              <a:rect l="0" t="0" r="0" b="0"/>
              <a:pathLst>
                <a:path w="125267" h="136458">
                  <a:moveTo>
                    <a:pt x="71427" y="0"/>
                  </a:moveTo>
                  <a:lnTo>
                    <a:pt x="62625" y="2934"/>
                  </a:lnTo>
                  <a:lnTo>
                    <a:pt x="54279" y="5716"/>
                  </a:lnTo>
                  <a:lnTo>
                    <a:pt x="45585" y="8625"/>
                  </a:lnTo>
                  <a:lnTo>
                    <a:pt x="36636" y="12011"/>
                  </a:lnTo>
                  <a:lnTo>
                    <a:pt x="27789" y="16472"/>
                  </a:lnTo>
                  <a:lnTo>
                    <a:pt x="19264" y="22252"/>
                  </a:lnTo>
                  <a:lnTo>
                    <a:pt x="11595" y="29586"/>
                  </a:lnTo>
                  <a:lnTo>
                    <a:pt x="5662" y="38867"/>
                  </a:lnTo>
                  <a:lnTo>
                    <a:pt x="1796" y="50106"/>
                  </a:lnTo>
                  <a:lnTo>
                    <a:pt x="0" y="62702"/>
                  </a:lnTo>
                  <a:lnTo>
                    <a:pt x="224" y="75680"/>
                  </a:lnTo>
                  <a:lnTo>
                    <a:pt x="2231" y="88430"/>
                  </a:lnTo>
                  <a:lnTo>
                    <a:pt x="5829" y="100409"/>
                  </a:lnTo>
                  <a:lnTo>
                    <a:pt x="10976" y="110994"/>
                  </a:lnTo>
                  <a:lnTo>
                    <a:pt x="17507" y="119988"/>
                  </a:lnTo>
                  <a:lnTo>
                    <a:pt x="25160" y="127211"/>
                  </a:lnTo>
                  <a:lnTo>
                    <a:pt x="33666" y="132330"/>
                  </a:lnTo>
                  <a:lnTo>
                    <a:pt x="42790" y="135365"/>
                  </a:lnTo>
                  <a:lnTo>
                    <a:pt x="52186" y="136457"/>
                  </a:lnTo>
                  <a:lnTo>
                    <a:pt x="61414" y="135687"/>
                  </a:lnTo>
                  <a:lnTo>
                    <a:pt x="70248" y="133284"/>
                  </a:lnTo>
                  <a:lnTo>
                    <a:pt x="78654" y="129573"/>
                  </a:lnTo>
                  <a:lnTo>
                    <a:pt x="86686" y="124874"/>
                  </a:lnTo>
                  <a:lnTo>
                    <a:pt x="94420" y="119454"/>
                  </a:lnTo>
                  <a:lnTo>
                    <a:pt x="101768" y="113359"/>
                  </a:lnTo>
                  <a:lnTo>
                    <a:pt x="108484" y="106438"/>
                  </a:lnTo>
                  <a:lnTo>
                    <a:pt x="114476" y="98669"/>
                  </a:lnTo>
                  <a:lnTo>
                    <a:pt x="119484" y="90164"/>
                  </a:lnTo>
                  <a:lnTo>
                    <a:pt x="123017" y="81076"/>
                  </a:lnTo>
                  <a:lnTo>
                    <a:pt x="124941" y="71558"/>
                  </a:lnTo>
                  <a:lnTo>
                    <a:pt x="125266" y="61896"/>
                  </a:lnTo>
                  <a:lnTo>
                    <a:pt x="123972" y="52489"/>
                  </a:lnTo>
                  <a:lnTo>
                    <a:pt x="121209" y="43539"/>
                  </a:lnTo>
                  <a:lnTo>
                    <a:pt x="117084" y="35226"/>
                  </a:lnTo>
                  <a:lnTo>
                    <a:pt x="111575" y="27788"/>
                  </a:lnTo>
                  <a:lnTo>
                    <a:pt x="104807" y="21271"/>
                  </a:lnTo>
                  <a:lnTo>
                    <a:pt x="97273" y="15708"/>
                  </a:lnTo>
                  <a:lnTo>
                    <a:pt x="88904" y="10666"/>
                  </a:lnTo>
                  <a:lnTo>
                    <a:pt x="77851" y="5702"/>
                  </a:lnTo>
                  <a:lnTo>
                    <a:pt x="608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3007" y="450222"/>
              <a:ext cx="103709" cy="318359"/>
            </a:xfrm>
            <a:custGeom>
              <a:avLst/>
              <a:gdLst/>
              <a:ahLst/>
              <a:cxnLst/>
              <a:rect l="0" t="0" r="0" b="0"/>
              <a:pathLst>
                <a:path w="103709" h="318359">
                  <a:moveTo>
                    <a:pt x="51065" y="318358"/>
                  </a:moveTo>
                  <a:lnTo>
                    <a:pt x="48132" y="309490"/>
                  </a:lnTo>
                  <a:lnTo>
                    <a:pt x="45349" y="300503"/>
                  </a:lnTo>
                  <a:lnTo>
                    <a:pt x="42454" y="290507"/>
                  </a:lnTo>
                  <a:lnTo>
                    <a:pt x="39587" y="279527"/>
                  </a:lnTo>
                  <a:lnTo>
                    <a:pt x="37070" y="267715"/>
                  </a:lnTo>
                  <a:lnTo>
                    <a:pt x="35054" y="255261"/>
                  </a:lnTo>
                  <a:lnTo>
                    <a:pt x="33369" y="242496"/>
                  </a:lnTo>
                  <a:lnTo>
                    <a:pt x="31626" y="229864"/>
                  </a:lnTo>
                  <a:lnTo>
                    <a:pt x="29600" y="217595"/>
                  </a:lnTo>
                  <a:lnTo>
                    <a:pt x="27238" y="205733"/>
                  </a:lnTo>
                  <a:lnTo>
                    <a:pt x="24574" y="194227"/>
                  </a:lnTo>
                  <a:lnTo>
                    <a:pt x="21667" y="183004"/>
                  </a:lnTo>
                  <a:lnTo>
                    <a:pt x="18579" y="171991"/>
                  </a:lnTo>
                  <a:lnTo>
                    <a:pt x="15360" y="161129"/>
                  </a:lnTo>
                  <a:lnTo>
                    <a:pt x="12054" y="150368"/>
                  </a:lnTo>
                  <a:lnTo>
                    <a:pt x="8852" y="139512"/>
                  </a:lnTo>
                  <a:lnTo>
                    <a:pt x="6082" y="128231"/>
                  </a:lnTo>
                  <a:lnTo>
                    <a:pt x="3887" y="116379"/>
                  </a:lnTo>
                  <a:lnTo>
                    <a:pt x="2244" y="103978"/>
                  </a:lnTo>
                  <a:lnTo>
                    <a:pt x="1059" y="91122"/>
                  </a:lnTo>
                  <a:lnTo>
                    <a:pt x="233" y="77921"/>
                  </a:lnTo>
                  <a:lnTo>
                    <a:pt x="0" y="64633"/>
                  </a:lnTo>
                  <a:lnTo>
                    <a:pt x="899" y="51639"/>
                  </a:lnTo>
                  <a:lnTo>
                    <a:pt x="3145" y="39137"/>
                  </a:lnTo>
                  <a:lnTo>
                    <a:pt x="6959" y="27625"/>
                  </a:lnTo>
                  <a:lnTo>
                    <a:pt x="12726" y="17951"/>
                  </a:lnTo>
                  <a:lnTo>
                    <a:pt x="20457" y="10416"/>
                  </a:lnTo>
                  <a:lnTo>
                    <a:pt x="29717" y="5001"/>
                  </a:lnTo>
                  <a:lnTo>
                    <a:pt x="39833" y="1642"/>
                  </a:lnTo>
                  <a:lnTo>
                    <a:pt x="50326" y="84"/>
                  </a:lnTo>
                  <a:lnTo>
                    <a:pt x="60688" y="0"/>
                  </a:lnTo>
                  <a:lnTo>
                    <a:pt x="71417" y="1185"/>
                  </a:lnTo>
                  <a:lnTo>
                    <a:pt x="84567" y="4854"/>
                  </a:lnTo>
                  <a:lnTo>
                    <a:pt x="103708" y="130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673823"/>
              <a:ext cx="157929" cy="1"/>
            </a:xfrm>
            <a:custGeom>
              <a:avLst/>
              <a:gdLst/>
              <a:ahLst/>
              <a:cxnLst/>
              <a:rect l="0" t="0" r="0" b="0"/>
              <a:pathLst>
                <a:path w="157929" h="1">
                  <a:moveTo>
                    <a:pt x="157928" y="0"/>
                  </a:moveTo>
                  <a:lnTo>
                    <a:pt x="146192" y="0"/>
                  </a:lnTo>
                  <a:lnTo>
                    <a:pt x="135064" y="0"/>
                  </a:lnTo>
                  <a:lnTo>
                    <a:pt x="123465" y="0"/>
                  </a:lnTo>
                  <a:lnTo>
                    <a:pt x="111304" y="0"/>
                  </a:lnTo>
                  <a:lnTo>
                    <a:pt x="98644" y="0"/>
                  </a:lnTo>
                  <a:lnTo>
                    <a:pt x="85592" y="0"/>
                  </a:lnTo>
                  <a:lnTo>
                    <a:pt x="72279" y="0"/>
                  </a:lnTo>
                  <a:lnTo>
                    <a:pt x="57223" y="0"/>
                  </a:lnTo>
                  <a:lnTo>
                    <a:pt x="3575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63668" y="421139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14"/>
                  </a:lnTo>
                  <a:lnTo>
                    <a:pt x="0" y="89419"/>
                  </a:lnTo>
                  <a:lnTo>
                    <a:pt x="0" y="104632"/>
                  </a:lnTo>
                  <a:lnTo>
                    <a:pt x="0" y="119755"/>
                  </a:lnTo>
                  <a:lnTo>
                    <a:pt x="0" y="134840"/>
                  </a:lnTo>
                  <a:lnTo>
                    <a:pt x="0" y="150186"/>
                  </a:lnTo>
                  <a:lnTo>
                    <a:pt x="0" y="165951"/>
                  </a:lnTo>
                  <a:lnTo>
                    <a:pt x="0" y="181980"/>
                  </a:lnTo>
                  <a:lnTo>
                    <a:pt x="0" y="197901"/>
                  </a:lnTo>
                  <a:lnTo>
                    <a:pt x="0" y="213503"/>
                  </a:lnTo>
                  <a:lnTo>
                    <a:pt x="0" y="228744"/>
                  </a:lnTo>
                  <a:lnTo>
                    <a:pt x="0" y="243664"/>
                  </a:lnTo>
                  <a:lnTo>
                    <a:pt x="0" y="258330"/>
                  </a:lnTo>
                  <a:lnTo>
                    <a:pt x="0" y="272807"/>
                  </a:lnTo>
                  <a:lnTo>
                    <a:pt x="0" y="287147"/>
                  </a:lnTo>
                  <a:lnTo>
                    <a:pt x="0" y="301391"/>
                  </a:lnTo>
                  <a:lnTo>
                    <a:pt x="0" y="315569"/>
                  </a:lnTo>
                  <a:lnTo>
                    <a:pt x="0" y="329701"/>
                  </a:lnTo>
                  <a:lnTo>
                    <a:pt x="0" y="343784"/>
                  </a:lnTo>
                  <a:lnTo>
                    <a:pt x="0" y="357223"/>
                  </a:lnTo>
                  <a:lnTo>
                    <a:pt x="0" y="370155"/>
                  </a:lnTo>
                  <a:lnTo>
                    <a:pt x="0" y="383719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39036" y="463253"/>
              <a:ext cx="216827" cy="393063"/>
            </a:xfrm>
            <a:custGeom>
              <a:avLst/>
              <a:gdLst/>
              <a:ahLst/>
              <a:cxnLst/>
              <a:rect l="0" t="0" r="0" b="0"/>
              <a:pathLst>
                <a:path w="216827" h="393063">
                  <a:moveTo>
                    <a:pt x="187844" y="0"/>
                  </a:moveTo>
                  <a:lnTo>
                    <a:pt x="178976" y="2867"/>
                  </a:lnTo>
                  <a:lnTo>
                    <a:pt x="169989" y="5009"/>
                  </a:lnTo>
                  <a:lnTo>
                    <a:pt x="159998" y="6608"/>
                  </a:lnTo>
                  <a:lnTo>
                    <a:pt x="149190" y="7615"/>
                  </a:lnTo>
                  <a:lnTo>
                    <a:pt x="138028" y="7816"/>
                  </a:lnTo>
                  <a:lnTo>
                    <a:pt x="126818" y="7164"/>
                  </a:lnTo>
                  <a:lnTo>
                    <a:pt x="115533" y="5926"/>
                  </a:lnTo>
                  <a:lnTo>
                    <a:pt x="103900" y="4562"/>
                  </a:lnTo>
                  <a:lnTo>
                    <a:pt x="91781" y="3357"/>
                  </a:lnTo>
                  <a:lnTo>
                    <a:pt x="79186" y="2568"/>
                  </a:lnTo>
                  <a:lnTo>
                    <a:pt x="66191" y="2497"/>
                  </a:lnTo>
                  <a:lnTo>
                    <a:pt x="52909" y="3245"/>
                  </a:lnTo>
                  <a:lnTo>
                    <a:pt x="40073" y="5224"/>
                  </a:lnTo>
                  <a:lnTo>
                    <a:pt x="28979" y="9212"/>
                  </a:lnTo>
                  <a:lnTo>
                    <a:pt x="20194" y="15459"/>
                  </a:lnTo>
                  <a:lnTo>
                    <a:pt x="13619" y="23909"/>
                  </a:lnTo>
                  <a:lnTo>
                    <a:pt x="8876" y="34472"/>
                  </a:lnTo>
                  <a:lnTo>
                    <a:pt x="5535" y="46873"/>
                  </a:lnTo>
                  <a:lnTo>
                    <a:pt x="3220" y="60741"/>
                  </a:lnTo>
                  <a:lnTo>
                    <a:pt x="1632" y="75711"/>
                  </a:lnTo>
                  <a:lnTo>
                    <a:pt x="558" y="91469"/>
                  </a:lnTo>
                  <a:lnTo>
                    <a:pt x="0" y="107454"/>
                  </a:lnTo>
                  <a:lnTo>
                    <a:pt x="156" y="122878"/>
                  </a:lnTo>
                  <a:lnTo>
                    <a:pt x="1075" y="137365"/>
                  </a:lnTo>
                  <a:lnTo>
                    <a:pt x="2506" y="151059"/>
                  </a:lnTo>
                  <a:lnTo>
                    <a:pt x="4006" y="164409"/>
                  </a:lnTo>
                  <a:lnTo>
                    <a:pt x="5322" y="177697"/>
                  </a:lnTo>
                  <a:lnTo>
                    <a:pt x="6859" y="189904"/>
                  </a:lnTo>
                  <a:lnTo>
                    <a:pt x="9624" y="197819"/>
                  </a:lnTo>
                  <a:lnTo>
                    <a:pt x="13744" y="199952"/>
                  </a:lnTo>
                  <a:lnTo>
                    <a:pt x="18552" y="198328"/>
                  </a:lnTo>
                  <a:lnTo>
                    <a:pt x="23839" y="194553"/>
                  </a:lnTo>
                  <a:lnTo>
                    <a:pt x="29546" y="189526"/>
                  </a:lnTo>
                  <a:lnTo>
                    <a:pt x="35614" y="183762"/>
                  </a:lnTo>
                  <a:lnTo>
                    <a:pt x="42296" y="177878"/>
                  </a:lnTo>
                  <a:lnTo>
                    <a:pt x="50134" y="172662"/>
                  </a:lnTo>
                  <a:lnTo>
                    <a:pt x="59331" y="168477"/>
                  </a:lnTo>
                  <a:lnTo>
                    <a:pt x="69776" y="165323"/>
                  </a:lnTo>
                  <a:lnTo>
                    <a:pt x="81236" y="163037"/>
                  </a:lnTo>
                  <a:lnTo>
                    <a:pt x="93460" y="161432"/>
                  </a:lnTo>
                  <a:lnTo>
                    <a:pt x="106073" y="160656"/>
                  </a:lnTo>
                  <a:lnTo>
                    <a:pt x="118606" y="161183"/>
                  </a:lnTo>
                  <a:lnTo>
                    <a:pt x="130804" y="163165"/>
                  </a:lnTo>
                  <a:lnTo>
                    <a:pt x="142451" y="166462"/>
                  </a:lnTo>
                  <a:lnTo>
                    <a:pt x="153279" y="170816"/>
                  </a:lnTo>
                  <a:lnTo>
                    <a:pt x="163230" y="175972"/>
                  </a:lnTo>
                  <a:lnTo>
                    <a:pt x="172405" y="181873"/>
                  </a:lnTo>
                  <a:lnTo>
                    <a:pt x="180962" y="188659"/>
                  </a:lnTo>
                  <a:lnTo>
                    <a:pt x="189048" y="196336"/>
                  </a:lnTo>
                  <a:lnTo>
                    <a:pt x="196463" y="204949"/>
                  </a:lnTo>
                  <a:lnTo>
                    <a:pt x="202692" y="214640"/>
                  </a:lnTo>
                  <a:lnTo>
                    <a:pt x="207548" y="225385"/>
                  </a:lnTo>
                  <a:lnTo>
                    <a:pt x="211148" y="237026"/>
                  </a:lnTo>
                  <a:lnTo>
                    <a:pt x="213731" y="249364"/>
                  </a:lnTo>
                  <a:lnTo>
                    <a:pt x="215538" y="262213"/>
                  </a:lnTo>
                  <a:lnTo>
                    <a:pt x="216617" y="275265"/>
                  </a:lnTo>
                  <a:lnTo>
                    <a:pt x="216826" y="288099"/>
                  </a:lnTo>
                  <a:lnTo>
                    <a:pt x="216151" y="300503"/>
                  </a:lnTo>
                  <a:lnTo>
                    <a:pt x="214546" y="312289"/>
                  </a:lnTo>
                  <a:lnTo>
                    <a:pt x="211866" y="323212"/>
                  </a:lnTo>
                  <a:lnTo>
                    <a:pt x="208135" y="333226"/>
                  </a:lnTo>
                  <a:lnTo>
                    <a:pt x="203510" y="342444"/>
                  </a:lnTo>
                  <a:lnTo>
                    <a:pt x="198189" y="351030"/>
                  </a:lnTo>
                  <a:lnTo>
                    <a:pt x="192343" y="359134"/>
                  </a:lnTo>
                  <a:lnTo>
                    <a:pt x="185791" y="366562"/>
                  </a:lnTo>
                  <a:lnTo>
                    <a:pt x="178030" y="372799"/>
                  </a:lnTo>
                  <a:lnTo>
                    <a:pt x="168884" y="377666"/>
                  </a:lnTo>
                  <a:lnTo>
                    <a:pt x="158641" y="381443"/>
                  </a:lnTo>
                  <a:lnTo>
                    <a:pt x="147847" y="384676"/>
                  </a:lnTo>
                  <a:lnTo>
                    <a:pt x="136884" y="387734"/>
                  </a:lnTo>
                  <a:lnTo>
                    <a:pt x="125930" y="390467"/>
                  </a:lnTo>
                  <a:lnTo>
                    <a:pt x="115050" y="392325"/>
                  </a:lnTo>
                  <a:lnTo>
                    <a:pt x="104262" y="393062"/>
                  </a:lnTo>
                  <a:lnTo>
                    <a:pt x="93818" y="392890"/>
                  </a:lnTo>
                  <a:lnTo>
                    <a:pt x="83081" y="392300"/>
                  </a:lnTo>
                  <a:lnTo>
                    <a:pt x="69991" y="391236"/>
                  </a:lnTo>
                  <a:lnTo>
                    <a:pt x="50974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863336" y="2179399"/>
            <a:ext cx="1516105" cy="1021265"/>
            <a:chOff x="863336" y="2179399"/>
            <a:chExt cx="1516105" cy="1021265"/>
          </a:xfrm>
        </p:grpSpPr>
        <p:sp>
          <p:nvSpPr>
            <p:cNvPr id="12" name="Freeform 11"/>
            <p:cNvSpPr/>
            <p:nvPr/>
          </p:nvSpPr>
          <p:spPr>
            <a:xfrm>
              <a:off x="1073947" y="2179399"/>
              <a:ext cx="10489" cy="326384"/>
            </a:xfrm>
            <a:custGeom>
              <a:avLst/>
              <a:gdLst/>
              <a:ahLst/>
              <a:cxnLst/>
              <a:rect l="0" t="0" r="0" b="0"/>
              <a:pathLst>
                <a:path w="10489" h="326384">
                  <a:moveTo>
                    <a:pt x="10488" y="0"/>
                  </a:moveTo>
                  <a:lnTo>
                    <a:pt x="7621" y="11735"/>
                  </a:lnTo>
                  <a:lnTo>
                    <a:pt x="5479" y="22864"/>
                  </a:lnTo>
                  <a:lnTo>
                    <a:pt x="3876" y="34462"/>
                  </a:lnTo>
                  <a:lnTo>
                    <a:pt x="2695" y="46623"/>
                  </a:lnTo>
                  <a:lnTo>
                    <a:pt x="1847" y="59283"/>
                  </a:lnTo>
                  <a:lnTo>
                    <a:pt x="1249" y="72343"/>
                  </a:lnTo>
                  <a:lnTo>
                    <a:pt x="835" y="85868"/>
                  </a:lnTo>
                  <a:lnTo>
                    <a:pt x="551" y="100082"/>
                  </a:lnTo>
                  <a:lnTo>
                    <a:pt x="357" y="115046"/>
                  </a:lnTo>
                  <a:lnTo>
                    <a:pt x="227" y="130518"/>
                  </a:lnTo>
                  <a:lnTo>
                    <a:pt x="138" y="146056"/>
                  </a:lnTo>
                  <a:lnTo>
                    <a:pt x="79" y="161397"/>
                  </a:lnTo>
                  <a:lnTo>
                    <a:pt x="39" y="176461"/>
                  </a:lnTo>
                  <a:lnTo>
                    <a:pt x="13" y="191262"/>
                  </a:lnTo>
                  <a:lnTo>
                    <a:pt x="0" y="205844"/>
                  </a:lnTo>
                  <a:lnTo>
                    <a:pt x="160" y="220094"/>
                  </a:lnTo>
                  <a:lnTo>
                    <a:pt x="801" y="233750"/>
                  </a:lnTo>
                  <a:lnTo>
                    <a:pt x="2044" y="246717"/>
                  </a:lnTo>
                  <a:lnTo>
                    <a:pt x="3702" y="259181"/>
                  </a:lnTo>
                  <a:lnTo>
                    <a:pt x="5526" y="273055"/>
                  </a:lnTo>
                  <a:lnTo>
                    <a:pt x="7678" y="292913"/>
                  </a:lnTo>
                  <a:lnTo>
                    <a:pt x="1048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52481" y="2253098"/>
              <a:ext cx="121426" cy="165297"/>
            </a:xfrm>
            <a:custGeom>
              <a:avLst/>
              <a:gdLst/>
              <a:ahLst/>
              <a:cxnLst/>
              <a:rect l="0" t="0" r="0" b="0"/>
              <a:pathLst>
                <a:path w="121426" h="165297">
                  <a:moveTo>
                    <a:pt x="121425" y="105285"/>
                  </a:moveTo>
                  <a:lnTo>
                    <a:pt x="112624" y="111153"/>
                  </a:lnTo>
                  <a:lnTo>
                    <a:pt x="104277" y="116717"/>
                  </a:lnTo>
                  <a:lnTo>
                    <a:pt x="95583" y="122516"/>
                  </a:lnTo>
                  <a:lnTo>
                    <a:pt x="86635" y="128597"/>
                  </a:lnTo>
                  <a:lnTo>
                    <a:pt x="77788" y="134927"/>
                  </a:lnTo>
                  <a:lnTo>
                    <a:pt x="69245" y="141450"/>
                  </a:lnTo>
                  <a:lnTo>
                    <a:pt x="60884" y="147953"/>
                  </a:lnTo>
                  <a:lnTo>
                    <a:pt x="52358" y="154088"/>
                  </a:lnTo>
                  <a:lnTo>
                    <a:pt x="43484" y="159669"/>
                  </a:lnTo>
                  <a:lnTo>
                    <a:pt x="34558" y="163889"/>
                  </a:lnTo>
                  <a:lnTo>
                    <a:pt x="26245" y="165296"/>
                  </a:lnTo>
                  <a:lnTo>
                    <a:pt x="18880" y="163343"/>
                  </a:lnTo>
                  <a:lnTo>
                    <a:pt x="12630" y="158283"/>
                  </a:lnTo>
                  <a:lnTo>
                    <a:pt x="7656" y="150692"/>
                  </a:lnTo>
                  <a:lnTo>
                    <a:pt x="3911" y="141177"/>
                  </a:lnTo>
                  <a:lnTo>
                    <a:pt x="1362" y="130099"/>
                  </a:lnTo>
                  <a:lnTo>
                    <a:pt x="85" y="117557"/>
                  </a:lnTo>
                  <a:lnTo>
                    <a:pt x="0" y="103726"/>
                  </a:lnTo>
                  <a:lnTo>
                    <a:pt x="906" y="89020"/>
                  </a:lnTo>
                  <a:lnTo>
                    <a:pt x="2576" y="73997"/>
                  </a:lnTo>
                  <a:lnTo>
                    <a:pt x="4803" y="59021"/>
                  </a:lnTo>
                  <a:lnTo>
                    <a:pt x="7273" y="44829"/>
                  </a:lnTo>
                  <a:lnTo>
                    <a:pt x="9804" y="31234"/>
                  </a:lnTo>
                  <a:lnTo>
                    <a:pt x="12615" y="17047"/>
                  </a:lnTo>
                  <a:lnTo>
                    <a:pt x="161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863336" y="2621595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0"/>
                  </a:moveTo>
                  <a:lnTo>
                    <a:pt x="314649" y="2867"/>
                  </a:lnTo>
                  <a:lnTo>
                    <a:pt x="303520" y="5009"/>
                  </a:lnTo>
                  <a:lnTo>
                    <a:pt x="291921" y="6617"/>
                  </a:lnTo>
                  <a:lnTo>
                    <a:pt x="279760" y="7970"/>
                  </a:lnTo>
                  <a:lnTo>
                    <a:pt x="267100" y="9467"/>
                  </a:lnTo>
                  <a:lnTo>
                    <a:pt x="254044" y="11313"/>
                  </a:lnTo>
                  <a:lnTo>
                    <a:pt x="240692" y="13380"/>
                  </a:lnTo>
                  <a:lnTo>
                    <a:pt x="227127" y="15313"/>
                  </a:lnTo>
                  <a:lnTo>
                    <a:pt x="213412" y="16909"/>
                  </a:lnTo>
                  <a:lnTo>
                    <a:pt x="199593" y="18133"/>
                  </a:lnTo>
                  <a:lnTo>
                    <a:pt x="185703" y="19029"/>
                  </a:lnTo>
                  <a:lnTo>
                    <a:pt x="171764" y="19666"/>
                  </a:lnTo>
                  <a:lnTo>
                    <a:pt x="157793" y="20111"/>
                  </a:lnTo>
                  <a:lnTo>
                    <a:pt x="143800" y="20417"/>
                  </a:lnTo>
                  <a:lnTo>
                    <a:pt x="129787" y="20630"/>
                  </a:lnTo>
                  <a:lnTo>
                    <a:pt x="115596" y="20945"/>
                  </a:lnTo>
                  <a:lnTo>
                    <a:pt x="100923" y="21689"/>
                  </a:lnTo>
                  <a:lnTo>
                    <a:pt x="85655" y="23006"/>
                  </a:lnTo>
                  <a:lnTo>
                    <a:pt x="70200" y="24913"/>
                  </a:lnTo>
                  <a:lnTo>
                    <a:pt x="53676" y="27674"/>
                  </a:lnTo>
                  <a:lnTo>
                    <a:pt x="32391" y="326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957071" y="2779523"/>
              <a:ext cx="198465" cy="421141"/>
            </a:xfrm>
            <a:custGeom>
              <a:avLst/>
              <a:gdLst/>
              <a:ahLst/>
              <a:cxnLst/>
              <a:rect l="0" t="0" r="0" b="0"/>
              <a:pathLst>
                <a:path w="198465" h="421141">
                  <a:moveTo>
                    <a:pt x="158949" y="0"/>
                  </a:moveTo>
                  <a:lnTo>
                    <a:pt x="150148" y="2934"/>
                  </a:lnTo>
                  <a:lnTo>
                    <a:pt x="141801" y="5716"/>
                  </a:lnTo>
                  <a:lnTo>
                    <a:pt x="133098" y="8611"/>
                  </a:lnTo>
                  <a:lnTo>
                    <a:pt x="123804" y="11478"/>
                  </a:lnTo>
                  <a:lnTo>
                    <a:pt x="113661" y="13995"/>
                  </a:lnTo>
                  <a:lnTo>
                    <a:pt x="102620" y="16011"/>
                  </a:lnTo>
                  <a:lnTo>
                    <a:pt x="90953" y="17696"/>
                  </a:lnTo>
                  <a:lnTo>
                    <a:pt x="79131" y="19439"/>
                  </a:lnTo>
                  <a:lnTo>
                    <a:pt x="67447" y="21470"/>
                  </a:lnTo>
                  <a:lnTo>
                    <a:pt x="56163" y="24004"/>
                  </a:lnTo>
                  <a:lnTo>
                    <a:pt x="45585" y="27317"/>
                  </a:lnTo>
                  <a:lnTo>
                    <a:pt x="35811" y="31481"/>
                  </a:lnTo>
                  <a:lnTo>
                    <a:pt x="26926" y="36568"/>
                  </a:lnTo>
                  <a:lnTo>
                    <a:pt x="19097" y="42731"/>
                  </a:lnTo>
                  <a:lnTo>
                    <a:pt x="12318" y="49956"/>
                  </a:lnTo>
                  <a:lnTo>
                    <a:pt x="6764" y="58247"/>
                  </a:lnTo>
                  <a:lnTo>
                    <a:pt x="2856" y="67715"/>
                  </a:lnTo>
                  <a:lnTo>
                    <a:pt x="671" y="78303"/>
                  </a:lnTo>
                  <a:lnTo>
                    <a:pt x="0" y="89665"/>
                  </a:lnTo>
                  <a:lnTo>
                    <a:pt x="530" y="101284"/>
                  </a:lnTo>
                  <a:lnTo>
                    <a:pt x="1952" y="112841"/>
                  </a:lnTo>
                  <a:lnTo>
                    <a:pt x="3853" y="124380"/>
                  </a:lnTo>
                  <a:lnTo>
                    <a:pt x="5734" y="136193"/>
                  </a:lnTo>
                  <a:lnTo>
                    <a:pt x="7330" y="148434"/>
                  </a:lnTo>
                  <a:lnTo>
                    <a:pt x="8738" y="160943"/>
                  </a:lnTo>
                  <a:lnTo>
                    <a:pt x="10297" y="173348"/>
                  </a:lnTo>
                  <a:lnTo>
                    <a:pt x="12213" y="185405"/>
                  </a:lnTo>
                  <a:lnTo>
                    <a:pt x="14958" y="195947"/>
                  </a:lnTo>
                  <a:lnTo>
                    <a:pt x="19212" y="202036"/>
                  </a:lnTo>
                  <a:lnTo>
                    <a:pt x="24604" y="202666"/>
                  </a:lnTo>
                  <a:lnTo>
                    <a:pt x="30289" y="200027"/>
                  </a:lnTo>
                  <a:lnTo>
                    <a:pt x="36301" y="195616"/>
                  </a:lnTo>
                  <a:lnTo>
                    <a:pt x="42998" y="190197"/>
                  </a:lnTo>
                  <a:lnTo>
                    <a:pt x="50528" y="184189"/>
                  </a:lnTo>
                  <a:lnTo>
                    <a:pt x="58997" y="178153"/>
                  </a:lnTo>
                  <a:lnTo>
                    <a:pt x="68569" y="172841"/>
                  </a:lnTo>
                  <a:lnTo>
                    <a:pt x="79219" y="168599"/>
                  </a:lnTo>
                  <a:lnTo>
                    <a:pt x="90620" y="165577"/>
                  </a:lnTo>
                  <a:lnTo>
                    <a:pt x="102262" y="163913"/>
                  </a:lnTo>
                  <a:lnTo>
                    <a:pt x="113826" y="163539"/>
                  </a:lnTo>
                  <a:lnTo>
                    <a:pt x="125029" y="164405"/>
                  </a:lnTo>
                  <a:lnTo>
                    <a:pt x="135552" y="166573"/>
                  </a:lnTo>
                  <a:lnTo>
                    <a:pt x="145295" y="169957"/>
                  </a:lnTo>
                  <a:lnTo>
                    <a:pt x="154328" y="174516"/>
                  </a:lnTo>
                  <a:lnTo>
                    <a:pt x="162790" y="180324"/>
                  </a:lnTo>
                  <a:lnTo>
                    <a:pt x="170811" y="187310"/>
                  </a:lnTo>
                  <a:lnTo>
                    <a:pt x="178183" y="195441"/>
                  </a:lnTo>
                  <a:lnTo>
                    <a:pt x="184383" y="204802"/>
                  </a:lnTo>
                  <a:lnTo>
                    <a:pt x="189220" y="215322"/>
                  </a:lnTo>
                  <a:lnTo>
                    <a:pt x="192807" y="226809"/>
                  </a:lnTo>
                  <a:lnTo>
                    <a:pt x="195381" y="239044"/>
                  </a:lnTo>
                  <a:lnTo>
                    <a:pt x="197182" y="251829"/>
                  </a:lnTo>
                  <a:lnTo>
                    <a:pt x="198258" y="265007"/>
                  </a:lnTo>
                  <a:lnTo>
                    <a:pt x="198464" y="278459"/>
                  </a:lnTo>
                  <a:lnTo>
                    <a:pt x="197787" y="292095"/>
                  </a:lnTo>
                  <a:lnTo>
                    <a:pt x="196181" y="305693"/>
                  </a:lnTo>
                  <a:lnTo>
                    <a:pt x="193501" y="318902"/>
                  </a:lnTo>
                  <a:lnTo>
                    <a:pt x="189769" y="331562"/>
                  </a:lnTo>
                  <a:lnTo>
                    <a:pt x="185144" y="343521"/>
                  </a:lnTo>
                  <a:lnTo>
                    <a:pt x="179822" y="354560"/>
                  </a:lnTo>
                  <a:lnTo>
                    <a:pt x="173976" y="364653"/>
                  </a:lnTo>
                  <a:lnTo>
                    <a:pt x="167424" y="373923"/>
                  </a:lnTo>
                  <a:lnTo>
                    <a:pt x="159663" y="382544"/>
                  </a:lnTo>
                  <a:lnTo>
                    <a:pt x="150513" y="390672"/>
                  </a:lnTo>
                  <a:lnTo>
                    <a:pt x="140097" y="398115"/>
                  </a:lnTo>
                  <a:lnTo>
                    <a:pt x="128655" y="404363"/>
                  </a:lnTo>
                  <a:lnTo>
                    <a:pt x="116438" y="409232"/>
                  </a:lnTo>
                  <a:lnTo>
                    <a:pt x="103659" y="412841"/>
                  </a:lnTo>
                  <a:lnTo>
                    <a:pt x="90482" y="415429"/>
                  </a:lnTo>
                  <a:lnTo>
                    <a:pt x="77048" y="417244"/>
                  </a:lnTo>
                  <a:lnTo>
                    <a:pt x="64048" y="418502"/>
                  </a:lnTo>
                  <a:lnTo>
                    <a:pt x="51458" y="419498"/>
                  </a:lnTo>
                  <a:lnTo>
                    <a:pt x="38174" y="420328"/>
                  </a:lnTo>
                  <a:lnTo>
                    <a:pt x="2207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84518" y="2568953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136870" y="0"/>
                  </a:moveTo>
                  <a:lnTo>
                    <a:pt x="128136" y="5867"/>
                  </a:lnTo>
                  <a:lnTo>
                    <a:pt x="120429" y="11432"/>
                  </a:lnTo>
                  <a:lnTo>
                    <a:pt x="113027" y="17231"/>
                  </a:lnTo>
                  <a:lnTo>
                    <a:pt x="105766" y="23312"/>
                  </a:lnTo>
                  <a:lnTo>
                    <a:pt x="98588" y="29642"/>
                  </a:lnTo>
                  <a:lnTo>
                    <a:pt x="91462" y="36174"/>
                  </a:lnTo>
                  <a:lnTo>
                    <a:pt x="84372" y="43023"/>
                  </a:lnTo>
                  <a:lnTo>
                    <a:pt x="77305" y="50454"/>
                  </a:lnTo>
                  <a:lnTo>
                    <a:pt x="70249" y="58569"/>
                  </a:lnTo>
                  <a:lnTo>
                    <a:pt x="63036" y="67477"/>
                  </a:lnTo>
                  <a:lnTo>
                    <a:pt x="55355" y="77367"/>
                  </a:lnTo>
                  <a:lnTo>
                    <a:pt x="47082" y="88227"/>
                  </a:lnTo>
                  <a:lnTo>
                    <a:pt x="38515" y="99309"/>
                  </a:lnTo>
                  <a:lnTo>
                    <a:pt x="29332" y="110315"/>
                  </a:lnTo>
                  <a:lnTo>
                    <a:pt x="17607" y="122209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484518" y="2611067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0" y="0"/>
                  </a:moveTo>
                  <a:lnTo>
                    <a:pt x="5867" y="8734"/>
                  </a:lnTo>
                  <a:lnTo>
                    <a:pt x="11432" y="16441"/>
                  </a:lnTo>
                  <a:lnTo>
                    <a:pt x="17231" y="23848"/>
                  </a:lnTo>
                  <a:lnTo>
                    <a:pt x="23311" y="31281"/>
                  </a:lnTo>
                  <a:lnTo>
                    <a:pt x="29641" y="39108"/>
                  </a:lnTo>
                  <a:lnTo>
                    <a:pt x="36169" y="47482"/>
                  </a:lnTo>
                  <a:lnTo>
                    <a:pt x="42845" y="56226"/>
                  </a:lnTo>
                  <a:lnTo>
                    <a:pt x="49628" y="64940"/>
                  </a:lnTo>
                  <a:lnTo>
                    <a:pt x="56486" y="73394"/>
                  </a:lnTo>
                  <a:lnTo>
                    <a:pt x="63395" y="81527"/>
                  </a:lnTo>
                  <a:lnTo>
                    <a:pt x="70340" y="89368"/>
                  </a:lnTo>
                  <a:lnTo>
                    <a:pt x="77305" y="96966"/>
                  </a:lnTo>
                  <a:lnTo>
                    <a:pt x="84171" y="104076"/>
                  </a:lnTo>
                  <a:lnTo>
                    <a:pt x="91496" y="110855"/>
                  </a:lnTo>
                  <a:lnTo>
                    <a:pt x="101042" y="117900"/>
                  </a:lnTo>
                  <a:lnTo>
                    <a:pt x="11581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084642" y="2253098"/>
              <a:ext cx="1" cy="326384"/>
            </a:xfrm>
            <a:custGeom>
              <a:avLst/>
              <a:gdLst/>
              <a:ahLst/>
              <a:cxnLst/>
              <a:rect l="0" t="0" r="0" b="0"/>
              <a:pathLst>
                <a:path w="1" h="326384">
                  <a:moveTo>
                    <a:pt x="0" y="0"/>
                  </a:moveTo>
                  <a:lnTo>
                    <a:pt x="0" y="8674"/>
                  </a:lnTo>
                  <a:lnTo>
                    <a:pt x="0" y="21022"/>
                  </a:lnTo>
                  <a:lnTo>
                    <a:pt x="0" y="35200"/>
                  </a:lnTo>
                  <a:lnTo>
                    <a:pt x="0" y="50467"/>
                  </a:lnTo>
                  <a:lnTo>
                    <a:pt x="0" y="66625"/>
                  </a:lnTo>
                  <a:lnTo>
                    <a:pt x="0" y="83755"/>
                  </a:lnTo>
                  <a:lnTo>
                    <a:pt x="0" y="101828"/>
                  </a:lnTo>
                  <a:lnTo>
                    <a:pt x="0" y="120539"/>
                  </a:lnTo>
                  <a:lnTo>
                    <a:pt x="0" y="139405"/>
                  </a:lnTo>
                  <a:lnTo>
                    <a:pt x="0" y="158129"/>
                  </a:lnTo>
                  <a:lnTo>
                    <a:pt x="0" y="176449"/>
                  </a:lnTo>
                  <a:lnTo>
                    <a:pt x="0" y="194056"/>
                  </a:lnTo>
                  <a:lnTo>
                    <a:pt x="0" y="210862"/>
                  </a:lnTo>
                  <a:lnTo>
                    <a:pt x="0" y="226945"/>
                  </a:lnTo>
                  <a:lnTo>
                    <a:pt x="0" y="242446"/>
                  </a:lnTo>
                  <a:lnTo>
                    <a:pt x="0" y="257495"/>
                  </a:lnTo>
                  <a:lnTo>
                    <a:pt x="0" y="271801"/>
                  </a:lnTo>
                  <a:lnTo>
                    <a:pt x="0" y="286164"/>
                  </a:lnTo>
                  <a:lnTo>
                    <a:pt x="0" y="30296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144196" y="2242570"/>
              <a:ext cx="198716" cy="379026"/>
            </a:xfrm>
            <a:custGeom>
              <a:avLst/>
              <a:gdLst/>
              <a:ahLst/>
              <a:cxnLst/>
              <a:rect l="0" t="0" r="0" b="0"/>
              <a:pathLst>
                <a:path w="198716" h="379026">
                  <a:moveTo>
                    <a:pt x="140487" y="0"/>
                  </a:moveTo>
                  <a:lnTo>
                    <a:pt x="131552" y="2866"/>
                  </a:lnTo>
                  <a:lnTo>
                    <a:pt x="121925" y="5008"/>
                  </a:lnTo>
                  <a:lnTo>
                    <a:pt x="110638" y="6611"/>
                  </a:lnTo>
                  <a:lnTo>
                    <a:pt x="97970" y="7792"/>
                  </a:lnTo>
                  <a:lnTo>
                    <a:pt x="84490" y="8641"/>
                  </a:lnTo>
                  <a:lnTo>
                    <a:pt x="70628" y="9247"/>
                  </a:lnTo>
                  <a:lnTo>
                    <a:pt x="56938" y="10007"/>
                  </a:lnTo>
                  <a:lnTo>
                    <a:pt x="44143" y="11588"/>
                  </a:lnTo>
                  <a:lnTo>
                    <a:pt x="32557" y="14297"/>
                  </a:lnTo>
                  <a:lnTo>
                    <a:pt x="22460" y="18424"/>
                  </a:lnTo>
                  <a:lnTo>
                    <a:pt x="14268" y="24402"/>
                  </a:lnTo>
                  <a:lnTo>
                    <a:pt x="8021" y="32276"/>
                  </a:lnTo>
                  <a:lnTo>
                    <a:pt x="3620" y="41630"/>
                  </a:lnTo>
                  <a:lnTo>
                    <a:pt x="1016" y="51810"/>
                  </a:lnTo>
                  <a:lnTo>
                    <a:pt x="0" y="62360"/>
                  </a:lnTo>
                  <a:lnTo>
                    <a:pt x="263" y="73202"/>
                  </a:lnTo>
                  <a:lnTo>
                    <a:pt x="1493" y="84539"/>
                  </a:lnTo>
                  <a:lnTo>
                    <a:pt x="3422" y="96460"/>
                  </a:lnTo>
                  <a:lnTo>
                    <a:pt x="5679" y="108923"/>
                  </a:lnTo>
                  <a:lnTo>
                    <a:pt x="7807" y="121829"/>
                  </a:lnTo>
                  <a:lnTo>
                    <a:pt x="9577" y="135044"/>
                  </a:lnTo>
                  <a:lnTo>
                    <a:pt x="11294" y="147491"/>
                  </a:lnTo>
                  <a:lnTo>
                    <a:pt x="14320" y="157132"/>
                  </a:lnTo>
                  <a:lnTo>
                    <a:pt x="19405" y="162830"/>
                  </a:lnTo>
                  <a:lnTo>
                    <a:pt x="25721" y="164695"/>
                  </a:lnTo>
                  <a:lnTo>
                    <a:pt x="32974" y="163661"/>
                  </a:lnTo>
                  <a:lnTo>
                    <a:pt x="41210" y="160961"/>
                  </a:lnTo>
                  <a:lnTo>
                    <a:pt x="50594" y="157873"/>
                  </a:lnTo>
                  <a:lnTo>
                    <a:pt x="61100" y="155113"/>
                  </a:lnTo>
                  <a:lnTo>
                    <a:pt x="72396" y="153079"/>
                  </a:lnTo>
                  <a:lnTo>
                    <a:pt x="83964" y="152072"/>
                  </a:lnTo>
                  <a:lnTo>
                    <a:pt x="95476" y="152136"/>
                  </a:lnTo>
                  <a:lnTo>
                    <a:pt x="106643" y="153293"/>
                  </a:lnTo>
                  <a:lnTo>
                    <a:pt x="117141" y="155655"/>
                  </a:lnTo>
                  <a:lnTo>
                    <a:pt x="126871" y="159165"/>
                  </a:lnTo>
                  <a:lnTo>
                    <a:pt x="136067" y="163637"/>
                  </a:lnTo>
                  <a:lnTo>
                    <a:pt x="145169" y="168854"/>
                  </a:lnTo>
                  <a:lnTo>
                    <a:pt x="154438" y="174625"/>
                  </a:lnTo>
                  <a:lnTo>
                    <a:pt x="163633" y="180957"/>
                  </a:lnTo>
                  <a:lnTo>
                    <a:pt x="172127" y="188038"/>
                  </a:lnTo>
                  <a:lnTo>
                    <a:pt x="179614" y="195917"/>
                  </a:lnTo>
                  <a:lnTo>
                    <a:pt x="185946" y="204667"/>
                  </a:lnTo>
                  <a:lnTo>
                    <a:pt x="190975" y="214451"/>
                  </a:lnTo>
                  <a:lnTo>
                    <a:pt x="194756" y="225254"/>
                  </a:lnTo>
                  <a:lnTo>
                    <a:pt x="197330" y="236763"/>
                  </a:lnTo>
                  <a:lnTo>
                    <a:pt x="198623" y="248481"/>
                  </a:lnTo>
                  <a:lnTo>
                    <a:pt x="198715" y="260100"/>
                  </a:lnTo>
                  <a:lnTo>
                    <a:pt x="197644" y="271512"/>
                  </a:lnTo>
                  <a:lnTo>
                    <a:pt x="195330" y="282706"/>
                  </a:lnTo>
                  <a:lnTo>
                    <a:pt x="191849" y="293713"/>
                  </a:lnTo>
                  <a:lnTo>
                    <a:pt x="187393" y="304410"/>
                  </a:lnTo>
                  <a:lnTo>
                    <a:pt x="182186" y="314527"/>
                  </a:lnTo>
                  <a:lnTo>
                    <a:pt x="176421" y="323961"/>
                  </a:lnTo>
                  <a:lnTo>
                    <a:pt x="170093" y="332602"/>
                  </a:lnTo>
                  <a:lnTo>
                    <a:pt x="163015" y="340260"/>
                  </a:lnTo>
                  <a:lnTo>
                    <a:pt x="155136" y="346930"/>
                  </a:lnTo>
                  <a:lnTo>
                    <a:pt x="146388" y="352749"/>
                  </a:lnTo>
                  <a:lnTo>
                    <a:pt x="136605" y="357899"/>
                  </a:lnTo>
                  <a:lnTo>
                    <a:pt x="125798" y="362548"/>
                  </a:lnTo>
                  <a:lnTo>
                    <a:pt x="114116" y="366672"/>
                  </a:lnTo>
                  <a:lnTo>
                    <a:pt x="101750" y="370070"/>
                  </a:lnTo>
                  <a:lnTo>
                    <a:pt x="88891" y="372691"/>
                  </a:lnTo>
                  <a:lnTo>
                    <a:pt x="76097" y="374625"/>
                  </a:lnTo>
                  <a:lnTo>
                    <a:pt x="62931" y="376215"/>
                  </a:lnTo>
                  <a:lnTo>
                    <a:pt x="47121" y="377602"/>
                  </a:lnTo>
                  <a:lnTo>
                    <a:pt x="24674" y="379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010943" y="2695295"/>
              <a:ext cx="368498" cy="42115"/>
            </a:xfrm>
            <a:custGeom>
              <a:avLst/>
              <a:gdLst/>
              <a:ahLst/>
              <a:cxnLst/>
              <a:rect l="0" t="0" r="0" b="0"/>
              <a:pathLst>
                <a:path w="368498" h="42115">
                  <a:moveTo>
                    <a:pt x="368497" y="0"/>
                  </a:moveTo>
                  <a:lnTo>
                    <a:pt x="359629" y="2867"/>
                  </a:lnTo>
                  <a:lnTo>
                    <a:pt x="350642" y="5009"/>
                  </a:lnTo>
                  <a:lnTo>
                    <a:pt x="340646" y="6617"/>
                  </a:lnTo>
                  <a:lnTo>
                    <a:pt x="329666" y="7970"/>
                  </a:lnTo>
                  <a:lnTo>
                    <a:pt x="317854" y="9467"/>
                  </a:lnTo>
                  <a:lnTo>
                    <a:pt x="305391" y="11313"/>
                  </a:lnTo>
                  <a:lnTo>
                    <a:pt x="292281" y="13380"/>
                  </a:lnTo>
                  <a:lnTo>
                    <a:pt x="278351" y="15312"/>
                  </a:lnTo>
                  <a:lnTo>
                    <a:pt x="263581" y="16908"/>
                  </a:lnTo>
                  <a:lnTo>
                    <a:pt x="248240" y="18132"/>
                  </a:lnTo>
                  <a:lnTo>
                    <a:pt x="232790" y="19028"/>
                  </a:lnTo>
                  <a:lnTo>
                    <a:pt x="217503" y="19670"/>
                  </a:lnTo>
                  <a:lnTo>
                    <a:pt x="202306" y="20287"/>
                  </a:lnTo>
                  <a:lnTo>
                    <a:pt x="186883" y="21242"/>
                  </a:lnTo>
                  <a:lnTo>
                    <a:pt x="171062" y="22700"/>
                  </a:lnTo>
                  <a:lnTo>
                    <a:pt x="154825" y="24494"/>
                  </a:lnTo>
                  <a:lnTo>
                    <a:pt x="138232" y="26238"/>
                  </a:lnTo>
                  <a:lnTo>
                    <a:pt x="121366" y="27709"/>
                  </a:lnTo>
                  <a:lnTo>
                    <a:pt x="104462" y="29018"/>
                  </a:lnTo>
                  <a:lnTo>
                    <a:pt x="87887" y="30503"/>
                  </a:lnTo>
                  <a:lnTo>
                    <a:pt x="71827" y="32350"/>
                  </a:lnTo>
                  <a:lnTo>
                    <a:pt x="56692" y="34429"/>
                  </a:lnTo>
                  <a:lnTo>
                    <a:pt x="41610" y="36590"/>
                  </a:lnTo>
                  <a:lnTo>
                    <a:pt x="24140" y="390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161055" y="2832165"/>
              <a:ext cx="39401" cy="315856"/>
            </a:xfrm>
            <a:custGeom>
              <a:avLst/>
              <a:gdLst/>
              <a:ahLst/>
              <a:cxnLst/>
              <a:rect l="0" t="0" r="0" b="0"/>
              <a:pathLst>
                <a:path w="39401" h="315856">
                  <a:moveTo>
                    <a:pt x="7815" y="0"/>
                  </a:moveTo>
                  <a:lnTo>
                    <a:pt x="4948" y="8936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6" y="71952"/>
                  </a:lnTo>
                  <a:lnTo>
                    <a:pt x="2067" y="87987"/>
                  </a:lnTo>
                  <a:lnTo>
                    <a:pt x="4079" y="105023"/>
                  </a:lnTo>
                  <a:lnTo>
                    <a:pt x="6542" y="123029"/>
                  </a:lnTo>
                  <a:lnTo>
                    <a:pt x="9329" y="141694"/>
                  </a:lnTo>
                  <a:lnTo>
                    <a:pt x="12345" y="160528"/>
                  </a:lnTo>
                  <a:lnTo>
                    <a:pt x="15520" y="179231"/>
                  </a:lnTo>
                  <a:lnTo>
                    <a:pt x="18804" y="197535"/>
                  </a:lnTo>
                  <a:lnTo>
                    <a:pt x="22161" y="215133"/>
                  </a:lnTo>
                  <a:lnTo>
                    <a:pt x="25564" y="231923"/>
                  </a:lnTo>
                  <a:lnTo>
                    <a:pt x="28845" y="247767"/>
                  </a:lnTo>
                  <a:lnTo>
                    <a:pt x="32016" y="264154"/>
                  </a:lnTo>
                  <a:lnTo>
                    <a:pt x="35357" y="284760"/>
                  </a:lnTo>
                  <a:lnTo>
                    <a:pt x="39400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1569566" y="1221305"/>
            <a:ext cx="199222" cy="603205"/>
          </a:xfrm>
          <a:custGeom>
            <a:avLst/>
            <a:gdLst/>
            <a:ahLst/>
            <a:cxnLst/>
            <a:rect l="0" t="0" r="0" b="0"/>
            <a:pathLst>
              <a:path w="199222" h="603205">
                <a:moveTo>
                  <a:pt x="93936" y="0"/>
                </a:moveTo>
                <a:lnTo>
                  <a:pt x="91069" y="8869"/>
                </a:lnTo>
                <a:lnTo>
                  <a:pt x="88927" y="17856"/>
                </a:lnTo>
                <a:lnTo>
                  <a:pt x="87324" y="27851"/>
                </a:lnTo>
                <a:lnTo>
                  <a:pt x="86144" y="38831"/>
                </a:lnTo>
                <a:lnTo>
                  <a:pt x="85295" y="50643"/>
                </a:lnTo>
                <a:lnTo>
                  <a:pt x="84698" y="63106"/>
                </a:lnTo>
                <a:lnTo>
                  <a:pt x="84283" y="76216"/>
                </a:lnTo>
                <a:lnTo>
                  <a:pt x="83999" y="90146"/>
                </a:lnTo>
                <a:lnTo>
                  <a:pt x="83801" y="104912"/>
                </a:lnTo>
                <a:lnTo>
                  <a:pt x="83498" y="120080"/>
                </a:lnTo>
                <a:lnTo>
                  <a:pt x="82761" y="134881"/>
                </a:lnTo>
                <a:lnTo>
                  <a:pt x="81453" y="148919"/>
                </a:lnTo>
                <a:lnTo>
                  <a:pt x="79761" y="162464"/>
                </a:lnTo>
                <a:lnTo>
                  <a:pt x="78086" y="176239"/>
                </a:lnTo>
                <a:lnTo>
                  <a:pt x="76670" y="190648"/>
                </a:lnTo>
                <a:lnTo>
                  <a:pt x="75738" y="205446"/>
                </a:lnTo>
                <a:lnTo>
                  <a:pt x="75570" y="219935"/>
                </a:lnTo>
                <a:lnTo>
                  <a:pt x="76236" y="233725"/>
                </a:lnTo>
                <a:lnTo>
                  <a:pt x="77480" y="246919"/>
                </a:lnTo>
                <a:lnTo>
                  <a:pt x="78846" y="259918"/>
                </a:lnTo>
                <a:lnTo>
                  <a:pt x="80056" y="273000"/>
                </a:lnTo>
                <a:lnTo>
                  <a:pt x="81018" y="286430"/>
                </a:lnTo>
                <a:lnTo>
                  <a:pt x="81738" y="300525"/>
                </a:lnTo>
                <a:lnTo>
                  <a:pt x="82256" y="315387"/>
                </a:lnTo>
                <a:lnTo>
                  <a:pt x="82621" y="330946"/>
                </a:lnTo>
                <a:lnTo>
                  <a:pt x="82874" y="347070"/>
                </a:lnTo>
                <a:lnTo>
                  <a:pt x="83047" y="363614"/>
                </a:lnTo>
                <a:lnTo>
                  <a:pt x="83165" y="380299"/>
                </a:lnTo>
                <a:lnTo>
                  <a:pt x="83245" y="396726"/>
                </a:lnTo>
                <a:lnTo>
                  <a:pt x="83303" y="412696"/>
                </a:lnTo>
                <a:lnTo>
                  <a:pt x="83512" y="428028"/>
                </a:lnTo>
                <a:lnTo>
                  <a:pt x="84184" y="442485"/>
                </a:lnTo>
                <a:lnTo>
                  <a:pt x="85450" y="456030"/>
                </a:lnTo>
                <a:lnTo>
                  <a:pt x="87113" y="468941"/>
                </a:lnTo>
                <a:lnTo>
                  <a:pt x="88768" y="481692"/>
                </a:lnTo>
                <a:lnTo>
                  <a:pt x="90176" y="494573"/>
                </a:lnTo>
                <a:lnTo>
                  <a:pt x="91272" y="507685"/>
                </a:lnTo>
                <a:lnTo>
                  <a:pt x="92082" y="521027"/>
                </a:lnTo>
                <a:lnTo>
                  <a:pt x="92648" y="534531"/>
                </a:lnTo>
                <a:lnTo>
                  <a:pt x="92507" y="546992"/>
                </a:lnTo>
                <a:lnTo>
                  <a:pt x="89805" y="555765"/>
                </a:lnTo>
                <a:lnTo>
                  <a:pt x="83976" y="559316"/>
                </a:lnTo>
                <a:lnTo>
                  <a:pt x="77039" y="558020"/>
                </a:lnTo>
                <a:lnTo>
                  <a:pt x="69881" y="552929"/>
                </a:lnTo>
                <a:lnTo>
                  <a:pt x="62716" y="545067"/>
                </a:lnTo>
                <a:lnTo>
                  <a:pt x="55585" y="535247"/>
                </a:lnTo>
                <a:lnTo>
                  <a:pt x="48485" y="524075"/>
                </a:lnTo>
                <a:lnTo>
                  <a:pt x="41410" y="512141"/>
                </a:lnTo>
                <a:lnTo>
                  <a:pt x="34353" y="500051"/>
                </a:lnTo>
                <a:lnTo>
                  <a:pt x="27313" y="488138"/>
                </a:lnTo>
                <a:lnTo>
                  <a:pt x="20450" y="476510"/>
                </a:lnTo>
                <a:lnTo>
                  <a:pt x="14067" y="465160"/>
                </a:lnTo>
                <a:lnTo>
                  <a:pt x="8307" y="454109"/>
                </a:lnTo>
                <a:lnTo>
                  <a:pt x="3609" y="445764"/>
                </a:lnTo>
                <a:lnTo>
                  <a:pt x="792" y="443210"/>
                </a:lnTo>
                <a:lnTo>
                  <a:pt x="0" y="445486"/>
                </a:lnTo>
                <a:lnTo>
                  <a:pt x="729" y="450922"/>
                </a:lnTo>
                <a:lnTo>
                  <a:pt x="2460" y="458463"/>
                </a:lnTo>
                <a:lnTo>
                  <a:pt x="4829" y="467659"/>
                </a:lnTo>
                <a:lnTo>
                  <a:pt x="7601" y="478180"/>
                </a:lnTo>
                <a:lnTo>
                  <a:pt x="10632" y="489556"/>
                </a:lnTo>
                <a:lnTo>
                  <a:pt x="13827" y="501211"/>
                </a:lnTo>
                <a:lnTo>
                  <a:pt x="17135" y="512807"/>
                </a:lnTo>
                <a:lnTo>
                  <a:pt x="20682" y="524379"/>
                </a:lnTo>
                <a:lnTo>
                  <a:pt x="24750" y="536217"/>
                </a:lnTo>
                <a:lnTo>
                  <a:pt x="29453" y="548471"/>
                </a:lnTo>
                <a:lnTo>
                  <a:pt x="34748" y="560820"/>
                </a:lnTo>
                <a:lnTo>
                  <a:pt x="40528" y="572586"/>
                </a:lnTo>
                <a:lnTo>
                  <a:pt x="46676" y="583408"/>
                </a:lnTo>
                <a:lnTo>
                  <a:pt x="53092" y="592624"/>
                </a:lnTo>
                <a:lnTo>
                  <a:pt x="59698" y="599146"/>
                </a:lnTo>
                <a:lnTo>
                  <a:pt x="66437" y="602630"/>
                </a:lnTo>
                <a:lnTo>
                  <a:pt x="73266" y="603204"/>
                </a:lnTo>
                <a:lnTo>
                  <a:pt x="80158" y="601096"/>
                </a:lnTo>
                <a:lnTo>
                  <a:pt x="87091" y="596719"/>
                </a:lnTo>
                <a:lnTo>
                  <a:pt x="94052" y="590566"/>
                </a:lnTo>
                <a:lnTo>
                  <a:pt x="101033" y="583090"/>
                </a:lnTo>
                <a:lnTo>
                  <a:pt x="108031" y="574665"/>
                </a:lnTo>
                <a:lnTo>
                  <a:pt x="115205" y="565572"/>
                </a:lnTo>
                <a:lnTo>
                  <a:pt x="122861" y="556016"/>
                </a:lnTo>
                <a:lnTo>
                  <a:pt x="131125" y="546136"/>
                </a:lnTo>
                <a:lnTo>
                  <a:pt x="139965" y="535704"/>
                </a:lnTo>
                <a:lnTo>
                  <a:pt x="149277" y="524175"/>
                </a:lnTo>
                <a:lnTo>
                  <a:pt x="158936" y="511361"/>
                </a:lnTo>
                <a:lnTo>
                  <a:pt x="168389" y="498125"/>
                </a:lnTo>
                <a:lnTo>
                  <a:pt x="177592" y="484901"/>
                </a:lnTo>
                <a:lnTo>
                  <a:pt x="187352" y="470523"/>
                </a:lnTo>
                <a:lnTo>
                  <a:pt x="199221" y="45272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5" name="Group 64"/>
          <p:cNvGrpSpPr/>
          <p:nvPr/>
        </p:nvGrpSpPr>
        <p:grpSpPr>
          <a:xfrm>
            <a:off x="4751228" y="1678598"/>
            <a:ext cx="4966576" cy="1270216"/>
            <a:chOff x="4751228" y="1678598"/>
            <a:chExt cx="4966576" cy="1270216"/>
          </a:xfrm>
        </p:grpSpPr>
        <p:sp>
          <p:nvSpPr>
            <p:cNvPr id="24" name="Freeform 23"/>
            <p:cNvSpPr/>
            <p:nvPr/>
          </p:nvSpPr>
          <p:spPr>
            <a:xfrm>
              <a:off x="4751228" y="1722301"/>
              <a:ext cx="156474" cy="350566"/>
            </a:xfrm>
            <a:custGeom>
              <a:avLst/>
              <a:gdLst/>
              <a:ahLst/>
              <a:cxnLst/>
              <a:rect l="0" t="0" r="0" b="0"/>
              <a:pathLst>
                <a:path w="156474" h="350566">
                  <a:moveTo>
                    <a:pt x="18181" y="99129"/>
                  </a:moveTo>
                  <a:lnTo>
                    <a:pt x="21048" y="108064"/>
                  </a:lnTo>
                  <a:lnTo>
                    <a:pt x="23190" y="117691"/>
                  </a:lnTo>
                  <a:lnTo>
                    <a:pt x="24797" y="128978"/>
                  </a:lnTo>
                  <a:lnTo>
                    <a:pt x="26151" y="141646"/>
                  </a:lnTo>
                  <a:lnTo>
                    <a:pt x="27648" y="155125"/>
                  </a:lnTo>
                  <a:lnTo>
                    <a:pt x="29494" y="168997"/>
                  </a:lnTo>
                  <a:lnTo>
                    <a:pt x="31561" y="183033"/>
                  </a:lnTo>
                  <a:lnTo>
                    <a:pt x="33493" y="197124"/>
                  </a:lnTo>
                  <a:lnTo>
                    <a:pt x="35094" y="211221"/>
                  </a:lnTo>
                  <a:lnTo>
                    <a:pt x="36491" y="225142"/>
                  </a:lnTo>
                  <a:lnTo>
                    <a:pt x="38035" y="238576"/>
                  </a:lnTo>
                  <a:lnTo>
                    <a:pt x="39921" y="251397"/>
                  </a:lnTo>
                  <a:lnTo>
                    <a:pt x="42018" y="263806"/>
                  </a:lnTo>
                  <a:lnTo>
                    <a:pt x="43973" y="276212"/>
                  </a:lnTo>
                  <a:lnTo>
                    <a:pt x="45584" y="288859"/>
                  </a:lnTo>
                  <a:lnTo>
                    <a:pt x="46818" y="301812"/>
                  </a:lnTo>
                  <a:lnTo>
                    <a:pt x="47722" y="315047"/>
                  </a:lnTo>
                  <a:lnTo>
                    <a:pt x="48353" y="328480"/>
                  </a:lnTo>
                  <a:lnTo>
                    <a:pt x="48355" y="340910"/>
                  </a:lnTo>
                  <a:lnTo>
                    <a:pt x="46970" y="348891"/>
                  </a:lnTo>
                  <a:lnTo>
                    <a:pt x="44352" y="350565"/>
                  </a:lnTo>
                  <a:lnTo>
                    <a:pt x="41334" y="347814"/>
                  </a:lnTo>
                  <a:lnTo>
                    <a:pt x="38193" y="342291"/>
                  </a:lnTo>
                  <a:lnTo>
                    <a:pt x="34974" y="335016"/>
                  </a:lnTo>
                  <a:lnTo>
                    <a:pt x="31691" y="326611"/>
                  </a:lnTo>
                  <a:lnTo>
                    <a:pt x="28517" y="317309"/>
                  </a:lnTo>
                  <a:lnTo>
                    <a:pt x="25771" y="307055"/>
                  </a:lnTo>
                  <a:lnTo>
                    <a:pt x="23591" y="295884"/>
                  </a:lnTo>
                  <a:lnTo>
                    <a:pt x="21790" y="283934"/>
                  </a:lnTo>
                  <a:lnTo>
                    <a:pt x="19967" y="271378"/>
                  </a:lnTo>
                  <a:lnTo>
                    <a:pt x="17891" y="258372"/>
                  </a:lnTo>
                  <a:lnTo>
                    <a:pt x="15665" y="245044"/>
                  </a:lnTo>
                  <a:lnTo>
                    <a:pt x="13624" y="231490"/>
                  </a:lnTo>
                  <a:lnTo>
                    <a:pt x="11949" y="217780"/>
                  </a:lnTo>
                  <a:lnTo>
                    <a:pt x="10502" y="203963"/>
                  </a:lnTo>
                  <a:lnTo>
                    <a:pt x="8924" y="190074"/>
                  </a:lnTo>
                  <a:lnTo>
                    <a:pt x="7015" y="176132"/>
                  </a:lnTo>
                  <a:lnTo>
                    <a:pt x="4903" y="161988"/>
                  </a:lnTo>
                  <a:lnTo>
                    <a:pt x="2938" y="147346"/>
                  </a:lnTo>
                  <a:lnTo>
                    <a:pt x="1324" y="132094"/>
                  </a:lnTo>
                  <a:lnTo>
                    <a:pt x="258" y="116596"/>
                  </a:lnTo>
                  <a:lnTo>
                    <a:pt x="0" y="101571"/>
                  </a:lnTo>
                  <a:lnTo>
                    <a:pt x="609" y="87393"/>
                  </a:lnTo>
                  <a:lnTo>
                    <a:pt x="1985" y="74094"/>
                  </a:lnTo>
                  <a:lnTo>
                    <a:pt x="3972" y="61548"/>
                  </a:lnTo>
                  <a:lnTo>
                    <a:pt x="6426" y="49600"/>
                  </a:lnTo>
                  <a:lnTo>
                    <a:pt x="9547" y="38422"/>
                  </a:lnTo>
                  <a:lnTo>
                    <a:pt x="13852" y="28507"/>
                  </a:lnTo>
                  <a:lnTo>
                    <a:pt x="19531" y="20024"/>
                  </a:lnTo>
                  <a:lnTo>
                    <a:pt x="26635" y="13004"/>
                  </a:lnTo>
                  <a:lnTo>
                    <a:pt x="35232" y="7504"/>
                  </a:lnTo>
                  <a:lnTo>
                    <a:pt x="45193" y="3407"/>
                  </a:lnTo>
                  <a:lnTo>
                    <a:pt x="55950" y="790"/>
                  </a:lnTo>
                  <a:lnTo>
                    <a:pt x="66622" y="0"/>
                  </a:lnTo>
                  <a:lnTo>
                    <a:pt x="76718" y="1059"/>
                  </a:lnTo>
                  <a:lnTo>
                    <a:pt x="86120" y="3717"/>
                  </a:lnTo>
                  <a:lnTo>
                    <a:pt x="94895" y="7635"/>
                  </a:lnTo>
                  <a:lnTo>
                    <a:pt x="103168" y="12495"/>
                  </a:lnTo>
                  <a:lnTo>
                    <a:pt x="111064" y="18197"/>
                  </a:lnTo>
                  <a:lnTo>
                    <a:pt x="118688" y="24847"/>
                  </a:lnTo>
                  <a:lnTo>
                    <a:pt x="126116" y="32430"/>
                  </a:lnTo>
                  <a:lnTo>
                    <a:pt x="133242" y="40809"/>
                  </a:lnTo>
                  <a:lnTo>
                    <a:pt x="139802" y="49811"/>
                  </a:lnTo>
                  <a:lnTo>
                    <a:pt x="145686" y="59277"/>
                  </a:lnTo>
                  <a:lnTo>
                    <a:pt x="150619" y="69073"/>
                  </a:lnTo>
                  <a:lnTo>
                    <a:pt x="154102" y="79103"/>
                  </a:lnTo>
                  <a:lnTo>
                    <a:pt x="155997" y="89293"/>
                  </a:lnTo>
                  <a:lnTo>
                    <a:pt x="156473" y="99593"/>
                  </a:lnTo>
                  <a:lnTo>
                    <a:pt x="155811" y="109968"/>
                  </a:lnTo>
                  <a:lnTo>
                    <a:pt x="154286" y="120389"/>
                  </a:lnTo>
                  <a:lnTo>
                    <a:pt x="151808" y="130676"/>
                  </a:lnTo>
                  <a:lnTo>
                    <a:pt x="147942" y="140510"/>
                  </a:lnTo>
                  <a:lnTo>
                    <a:pt x="142569" y="149754"/>
                  </a:lnTo>
                  <a:lnTo>
                    <a:pt x="136013" y="158436"/>
                  </a:lnTo>
                  <a:lnTo>
                    <a:pt x="128848" y="166655"/>
                  </a:lnTo>
                  <a:lnTo>
                    <a:pt x="121475" y="174513"/>
                  </a:lnTo>
                  <a:lnTo>
                    <a:pt x="114001" y="181999"/>
                  </a:lnTo>
                  <a:lnTo>
                    <a:pt x="105392" y="189816"/>
                  </a:lnTo>
                  <a:lnTo>
                    <a:pt x="92663" y="199770"/>
                  </a:lnTo>
                  <a:lnTo>
                    <a:pt x="70824" y="2149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37865" y="1989886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7"/>
                  </a:lnTo>
                  <a:lnTo>
                    <a:pt x="178" y="46446"/>
                  </a:lnTo>
                  <a:lnTo>
                    <a:pt x="826" y="58457"/>
                  </a:lnTo>
                  <a:lnTo>
                    <a:pt x="2074" y="70246"/>
                  </a:lnTo>
                  <a:lnTo>
                    <a:pt x="3736" y="81293"/>
                  </a:lnTo>
                  <a:lnTo>
                    <a:pt x="5563" y="91818"/>
                  </a:lnTo>
                  <a:lnTo>
                    <a:pt x="7717" y="102741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58922" y="187407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13630" y="1943168"/>
              <a:ext cx="103221" cy="160416"/>
            </a:xfrm>
            <a:custGeom>
              <a:avLst/>
              <a:gdLst/>
              <a:ahLst/>
              <a:cxnLst/>
              <a:rect l="0" t="0" r="0" b="0"/>
              <a:pathLst>
                <a:path w="103221" h="160416">
                  <a:moveTo>
                    <a:pt x="92691" y="4604"/>
                  </a:moveTo>
                  <a:lnTo>
                    <a:pt x="83890" y="1804"/>
                  </a:lnTo>
                  <a:lnTo>
                    <a:pt x="75543" y="302"/>
                  </a:lnTo>
                  <a:lnTo>
                    <a:pt x="66849" y="0"/>
                  </a:lnTo>
                  <a:lnTo>
                    <a:pt x="57901" y="852"/>
                  </a:lnTo>
                  <a:lnTo>
                    <a:pt x="49054" y="2968"/>
                  </a:lnTo>
                  <a:lnTo>
                    <a:pt x="40520" y="6295"/>
                  </a:lnTo>
                  <a:lnTo>
                    <a:pt x="32504" y="10803"/>
                  </a:lnTo>
                  <a:lnTo>
                    <a:pt x="25275" y="16570"/>
                  </a:lnTo>
                  <a:lnTo>
                    <a:pt x="18902" y="23526"/>
                  </a:lnTo>
                  <a:lnTo>
                    <a:pt x="13455" y="31636"/>
                  </a:lnTo>
                  <a:lnTo>
                    <a:pt x="9087" y="40982"/>
                  </a:lnTo>
                  <a:lnTo>
                    <a:pt x="5776" y="51491"/>
                  </a:lnTo>
                  <a:lnTo>
                    <a:pt x="3364" y="62971"/>
                  </a:lnTo>
                  <a:lnTo>
                    <a:pt x="1654" y="75202"/>
                  </a:lnTo>
                  <a:lnTo>
                    <a:pt x="473" y="87974"/>
                  </a:lnTo>
                  <a:lnTo>
                    <a:pt x="0" y="100804"/>
                  </a:lnTo>
                  <a:lnTo>
                    <a:pt x="739" y="112958"/>
                  </a:lnTo>
                  <a:lnTo>
                    <a:pt x="2871" y="124087"/>
                  </a:lnTo>
                  <a:lnTo>
                    <a:pt x="6440" y="134033"/>
                  </a:lnTo>
                  <a:lnTo>
                    <a:pt x="11510" y="142649"/>
                  </a:lnTo>
                  <a:lnTo>
                    <a:pt x="17955" y="149987"/>
                  </a:lnTo>
                  <a:lnTo>
                    <a:pt x="25368" y="155763"/>
                  </a:lnTo>
                  <a:lnTo>
                    <a:pt x="33174" y="159297"/>
                  </a:lnTo>
                  <a:lnTo>
                    <a:pt x="41015" y="160415"/>
                  </a:lnTo>
                  <a:lnTo>
                    <a:pt x="48904" y="159387"/>
                  </a:lnTo>
                  <a:lnTo>
                    <a:pt x="57113" y="156647"/>
                  </a:lnTo>
                  <a:lnTo>
                    <a:pt x="65771" y="152631"/>
                  </a:lnTo>
                  <a:lnTo>
                    <a:pt x="74415" y="148003"/>
                  </a:lnTo>
                  <a:lnTo>
                    <a:pt x="82922" y="143192"/>
                  </a:lnTo>
                  <a:lnTo>
                    <a:pt x="92042" y="137784"/>
                  </a:lnTo>
                  <a:lnTo>
                    <a:pt x="103220" y="1309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80021" y="1726673"/>
              <a:ext cx="21057" cy="368499"/>
            </a:xfrm>
            <a:custGeom>
              <a:avLst/>
              <a:gdLst/>
              <a:ahLst/>
              <a:cxnLst/>
              <a:rect l="0" t="0" r="0" b="0"/>
              <a:pathLst>
                <a:path w="21057" h="368499">
                  <a:moveTo>
                    <a:pt x="0" y="0"/>
                  </a:moveTo>
                  <a:lnTo>
                    <a:pt x="0" y="11802"/>
                  </a:lnTo>
                  <a:lnTo>
                    <a:pt x="0" y="23572"/>
                  </a:lnTo>
                  <a:lnTo>
                    <a:pt x="4" y="36466"/>
                  </a:lnTo>
                  <a:lnTo>
                    <a:pt x="177" y="50487"/>
                  </a:lnTo>
                  <a:lnTo>
                    <a:pt x="825" y="65464"/>
                  </a:lnTo>
                  <a:lnTo>
                    <a:pt x="2074" y="81191"/>
                  </a:lnTo>
                  <a:lnTo>
                    <a:pt x="3726" y="97640"/>
                  </a:lnTo>
                  <a:lnTo>
                    <a:pt x="5374" y="114960"/>
                  </a:lnTo>
                  <a:lnTo>
                    <a:pt x="6777" y="133159"/>
                  </a:lnTo>
                  <a:lnTo>
                    <a:pt x="7870" y="151955"/>
                  </a:lnTo>
                  <a:lnTo>
                    <a:pt x="8678" y="170877"/>
                  </a:lnTo>
                  <a:lnTo>
                    <a:pt x="9261" y="189640"/>
                  </a:lnTo>
                  <a:lnTo>
                    <a:pt x="9838" y="207984"/>
                  </a:lnTo>
                  <a:lnTo>
                    <a:pt x="10766" y="225608"/>
                  </a:lnTo>
                  <a:lnTo>
                    <a:pt x="12206" y="242426"/>
                  </a:lnTo>
                  <a:lnTo>
                    <a:pt x="13989" y="258516"/>
                  </a:lnTo>
                  <a:lnTo>
                    <a:pt x="15725" y="274021"/>
                  </a:lnTo>
                  <a:lnTo>
                    <a:pt x="17186" y="289078"/>
                  </a:lnTo>
                  <a:lnTo>
                    <a:pt x="18321" y="303589"/>
                  </a:lnTo>
                  <a:lnTo>
                    <a:pt x="19280" y="318855"/>
                  </a:lnTo>
                  <a:lnTo>
                    <a:pt x="20144" y="338457"/>
                  </a:lnTo>
                  <a:lnTo>
                    <a:pt x="21056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10314" y="1863544"/>
              <a:ext cx="106578" cy="231628"/>
            </a:xfrm>
            <a:custGeom>
              <a:avLst/>
              <a:gdLst/>
              <a:ahLst/>
              <a:cxnLst/>
              <a:rect l="0" t="0" r="0" b="0"/>
              <a:pathLst>
                <a:path w="106578" h="231628">
                  <a:moveTo>
                    <a:pt x="96048" y="0"/>
                  </a:moveTo>
                  <a:lnTo>
                    <a:pt x="87314" y="5867"/>
                  </a:lnTo>
                  <a:lnTo>
                    <a:pt x="79608" y="11432"/>
                  </a:lnTo>
                  <a:lnTo>
                    <a:pt x="72205" y="17231"/>
                  </a:lnTo>
                  <a:lnTo>
                    <a:pt x="64944" y="23311"/>
                  </a:lnTo>
                  <a:lnTo>
                    <a:pt x="57765" y="29641"/>
                  </a:lnTo>
                  <a:lnTo>
                    <a:pt x="50640" y="36169"/>
                  </a:lnTo>
                  <a:lnTo>
                    <a:pt x="43550" y="42845"/>
                  </a:lnTo>
                  <a:lnTo>
                    <a:pt x="36483" y="49628"/>
                  </a:lnTo>
                  <a:lnTo>
                    <a:pt x="29437" y="56490"/>
                  </a:lnTo>
                  <a:lnTo>
                    <a:pt x="22569" y="63572"/>
                  </a:lnTo>
                  <a:lnTo>
                    <a:pt x="16184" y="71166"/>
                  </a:lnTo>
                  <a:lnTo>
                    <a:pt x="10418" y="79388"/>
                  </a:lnTo>
                  <a:lnTo>
                    <a:pt x="5564" y="88200"/>
                  </a:lnTo>
                  <a:lnTo>
                    <a:pt x="2134" y="97493"/>
                  </a:lnTo>
                  <a:lnTo>
                    <a:pt x="279" y="107148"/>
                  </a:lnTo>
                  <a:lnTo>
                    <a:pt x="0" y="116903"/>
                  </a:lnTo>
                  <a:lnTo>
                    <a:pt x="1326" y="126371"/>
                  </a:lnTo>
                  <a:lnTo>
                    <a:pt x="4105" y="135366"/>
                  </a:lnTo>
                  <a:lnTo>
                    <a:pt x="8071" y="143880"/>
                  </a:lnTo>
                  <a:lnTo>
                    <a:pt x="12941" y="151985"/>
                  </a:lnTo>
                  <a:lnTo>
                    <a:pt x="18472" y="159772"/>
                  </a:lnTo>
                  <a:lnTo>
                    <a:pt x="24471" y="167324"/>
                  </a:lnTo>
                  <a:lnTo>
                    <a:pt x="30795" y="174710"/>
                  </a:lnTo>
                  <a:lnTo>
                    <a:pt x="37349" y="181979"/>
                  </a:lnTo>
                  <a:lnTo>
                    <a:pt x="44225" y="189167"/>
                  </a:lnTo>
                  <a:lnTo>
                    <a:pt x="51680" y="196300"/>
                  </a:lnTo>
                  <a:lnTo>
                    <a:pt x="59801" y="203386"/>
                  </a:lnTo>
                  <a:lnTo>
                    <a:pt x="68267" y="210136"/>
                  </a:lnTo>
                  <a:lnTo>
                    <a:pt x="77370" y="216625"/>
                  </a:lnTo>
                  <a:lnTo>
                    <a:pt x="89031" y="223427"/>
                  </a:lnTo>
                  <a:lnTo>
                    <a:pt x="106577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80119" y="1766591"/>
              <a:ext cx="168441" cy="360166"/>
            </a:xfrm>
            <a:custGeom>
              <a:avLst/>
              <a:gdLst/>
              <a:ahLst/>
              <a:cxnLst/>
              <a:rect l="0" t="0" r="0" b="0"/>
              <a:pathLst>
                <a:path w="168441" h="360166">
                  <a:moveTo>
                    <a:pt x="10513" y="360165"/>
                  </a:moveTo>
                  <a:lnTo>
                    <a:pt x="7646" y="351230"/>
                  </a:lnTo>
                  <a:lnTo>
                    <a:pt x="5504" y="341603"/>
                  </a:lnTo>
                  <a:lnTo>
                    <a:pt x="3901" y="330306"/>
                  </a:lnTo>
                  <a:lnTo>
                    <a:pt x="2721" y="317293"/>
                  </a:lnTo>
                  <a:lnTo>
                    <a:pt x="1872" y="302517"/>
                  </a:lnTo>
                  <a:lnTo>
                    <a:pt x="1274" y="286148"/>
                  </a:lnTo>
                  <a:lnTo>
                    <a:pt x="860" y="268807"/>
                  </a:lnTo>
                  <a:lnTo>
                    <a:pt x="576" y="251419"/>
                  </a:lnTo>
                  <a:lnTo>
                    <a:pt x="383" y="234507"/>
                  </a:lnTo>
                  <a:lnTo>
                    <a:pt x="252" y="218055"/>
                  </a:lnTo>
                  <a:lnTo>
                    <a:pt x="164" y="201709"/>
                  </a:lnTo>
                  <a:lnTo>
                    <a:pt x="104" y="185229"/>
                  </a:lnTo>
                  <a:lnTo>
                    <a:pt x="64" y="168532"/>
                  </a:lnTo>
                  <a:lnTo>
                    <a:pt x="38" y="151622"/>
                  </a:lnTo>
                  <a:lnTo>
                    <a:pt x="19" y="134539"/>
                  </a:lnTo>
                  <a:lnTo>
                    <a:pt x="8" y="117488"/>
                  </a:lnTo>
                  <a:lnTo>
                    <a:pt x="0" y="100814"/>
                  </a:lnTo>
                  <a:lnTo>
                    <a:pt x="0" y="84673"/>
                  </a:lnTo>
                  <a:lnTo>
                    <a:pt x="169" y="69056"/>
                  </a:lnTo>
                  <a:lnTo>
                    <a:pt x="815" y="53876"/>
                  </a:lnTo>
                  <a:lnTo>
                    <a:pt x="2076" y="39055"/>
                  </a:lnTo>
                  <a:lnTo>
                    <a:pt x="4246" y="25322"/>
                  </a:lnTo>
                  <a:lnTo>
                    <a:pt x="7839" y="14142"/>
                  </a:lnTo>
                  <a:lnTo>
                    <a:pt x="12991" y="6119"/>
                  </a:lnTo>
                  <a:lnTo>
                    <a:pt x="19214" y="1377"/>
                  </a:lnTo>
                  <a:lnTo>
                    <a:pt x="25615" y="0"/>
                  </a:lnTo>
                  <a:lnTo>
                    <a:pt x="31659" y="1672"/>
                  </a:lnTo>
                  <a:lnTo>
                    <a:pt x="37341" y="5996"/>
                  </a:lnTo>
                  <a:lnTo>
                    <a:pt x="42990" y="12686"/>
                  </a:lnTo>
                  <a:lnTo>
                    <a:pt x="48820" y="21360"/>
                  </a:lnTo>
                  <a:lnTo>
                    <a:pt x="54735" y="31584"/>
                  </a:lnTo>
                  <a:lnTo>
                    <a:pt x="60413" y="42961"/>
                  </a:lnTo>
                  <a:lnTo>
                    <a:pt x="65687" y="55166"/>
                  </a:lnTo>
                  <a:lnTo>
                    <a:pt x="70705" y="67953"/>
                  </a:lnTo>
                  <a:lnTo>
                    <a:pt x="75835" y="81143"/>
                  </a:lnTo>
                  <a:lnTo>
                    <a:pt x="81281" y="94609"/>
                  </a:lnTo>
                  <a:lnTo>
                    <a:pt x="86923" y="108261"/>
                  </a:lnTo>
                  <a:lnTo>
                    <a:pt x="92410" y="122041"/>
                  </a:lnTo>
                  <a:lnTo>
                    <a:pt x="97547" y="135901"/>
                  </a:lnTo>
                  <a:lnTo>
                    <a:pt x="102301" y="149651"/>
                  </a:lnTo>
                  <a:lnTo>
                    <a:pt x="106720" y="162963"/>
                  </a:lnTo>
                  <a:lnTo>
                    <a:pt x="110877" y="175700"/>
                  </a:lnTo>
                  <a:lnTo>
                    <a:pt x="114838" y="188051"/>
                  </a:lnTo>
                  <a:lnTo>
                    <a:pt x="118658" y="200418"/>
                  </a:lnTo>
                  <a:lnTo>
                    <a:pt x="122380" y="213033"/>
                  </a:lnTo>
                  <a:lnTo>
                    <a:pt x="126032" y="225795"/>
                  </a:lnTo>
                  <a:lnTo>
                    <a:pt x="129639" y="238370"/>
                  </a:lnTo>
                  <a:lnTo>
                    <a:pt x="133213" y="250572"/>
                  </a:lnTo>
                  <a:lnTo>
                    <a:pt x="136766" y="262377"/>
                  </a:lnTo>
                  <a:lnTo>
                    <a:pt x="140305" y="273837"/>
                  </a:lnTo>
                  <a:lnTo>
                    <a:pt x="143835" y="285013"/>
                  </a:lnTo>
                  <a:lnTo>
                    <a:pt x="147398" y="295520"/>
                  </a:lnTo>
                  <a:lnTo>
                    <a:pt x="151535" y="305563"/>
                  </a:lnTo>
                  <a:lnTo>
                    <a:pt x="157726" y="316023"/>
                  </a:lnTo>
                  <a:lnTo>
                    <a:pt x="168440" y="32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59046" y="2000414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664" y="67"/>
                  </a:lnTo>
                  <a:lnTo>
                    <a:pt x="124536" y="707"/>
                  </a:lnTo>
                  <a:lnTo>
                    <a:pt x="112937" y="1999"/>
                  </a:lnTo>
                  <a:lnTo>
                    <a:pt x="100776" y="3686"/>
                  </a:lnTo>
                  <a:lnTo>
                    <a:pt x="88116" y="5355"/>
                  </a:lnTo>
                  <a:lnTo>
                    <a:pt x="75069" y="6768"/>
                  </a:lnTo>
                  <a:lnTo>
                    <a:pt x="61957" y="7869"/>
                  </a:lnTo>
                  <a:lnTo>
                    <a:pt x="47803" y="8800"/>
                  </a:lnTo>
                  <a:lnTo>
                    <a:pt x="29129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53028" y="1831958"/>
              <a:ext cx="234536" cy="284270"/>
            </a:xfrm>
            <a:custGeom>
              <a:avLst/>
              <a:gdLst/>
              <a:ahLst/>
              <a:cxnLst/>
              <a:rect l="0" t="0" r="0" b="0"/>
              <a:pathLst>
                <a:path w="234536" h="284270">
                  <a:moveTo>
                    <a:pt x="69231" y="284269"/>
                  </a:moveTo>
                  <a:lnTo>
                    <a:pt x="63430" y="275401"/>
                  </a:lnTo>
                  <a:lnTo>
                    <a:pt x="58506" y="266414"/>
                  </a:lnTo>
                  <a:lnTo>
                    <a:pt x="54004" y="256424"/>
                  </a:lnTo>
                  <a:lnTo>
                    <a:pt x="49782" y="245616"/>
                  </a:lnTo>
                  <a:lnTo>
                    <a:pt x="45769" y="234453"/>
                  </a:lnTo>
                  <a:lnTo>
                    <a:pt x="41908" y="223234"/>
                  </a:lnTo>
                  <a:lnTo>
                    <a:pt x="38156" y="211603"/>
                  </a:lnTo>
                  <a:lnTo>
                    <a:pt x="34479" y="198674"/>
                  </a:lnTo>
                  <a:lnTo>
                    <a:pt x="30857" y="184062"/>
                  </a:lnTo>
                  <a:lnTo>
                    <a:pt x="27272" y="168334"/>
                  </a:lnTo>
                  <a:lnTo>
                    <a:pt x="23712" y="152692"/>
                  </a:lnTo>
                  <a:lnTo>
                    <a:pt x="20168" y="137834"/>
                  </a:lnTo>
                  <a:lnTo>
                    <a:pt x="16635" y="123774"/>
                  </a:lnTo>
                  <a:lnTo>
                    <a:pt x="13110" y="110120"/>
                  </a:lnTo>
                  <a:lnTo>
                    <a:pt x="9595" y="96567"/>
                  </a:lnTo>
                  <a:lnTo>
                    <a:pt x="6251" y="82974"/>
                  </a:lnTo>
                  <a:lnTo>
                    <a:pt x="3385" y="69293"/>
                  </a:lnTo>
                  <a:lnTo>
                    <a:pt x="1140" y="55557"/>
                  </a:lnTo>
                  <a:lnTo>
                    <a:pt x="0" y="42936"/>
                  </a:lnTo>
                  <a:lnTo>
                    <a:pt x="1729" y="34046"/>
                  </a:lnTo>
                  <a:lnTo>
                    <a:pt x="6658" y="30243"/>
                  </a:lnTo>
                  <a:lnTo>
                    <a:pt x="12458" y="30838"/>
                  </a:lnTo>
                  <a:lnTo>
                    <a:pt x="18057" y="34644"/>
                  </a:lnTo>
                  <a:lnTo>
                    <a:pt x="23373" y="40660"/>
                  </a:lnTo>
                  <a:lnTo>
                    <a:pt x="28733" y="48171"/>
                  </a:lnTo>
                  <a:lnTo>
                    <a:pt x="34351" y="56688"/>
                  </a:lnTo>
                  <a:lnTo>
                    <a:pt x="40282" y="66044"/>
                  </a:lnTo>
                  <a:lnTo>
                    <a:pt x="46499" y="76323"/>
                  </a:lnTo>
                  <a:lnTo>
                    <a:pt x="52949" y="87506"/>
                  </a:lnTo>
                  <a:lnTo>
                    <a:pt x="59739" y="99461"/>
                  </a:lnTo>
                  <a:lnTo>
                    <a:pt x="67129" y="112019"/>
                  </a:lnTo>
                  <a:lnTo>
                    <a:pt x="75206" y="125026"/>
                  </a:lnTo>
                  <a:lnTo>
                    <a:pt x="83750" y="138354"/>
                  </a:lnTo>
                  <a:lnTo>
                    <a:pt x="92330" y="151908"/>
                  </a:lnTo>
                  <a:lnTo>
                    <a:pt x="100694" y="165614"/>
                  </a:lnTo>
                  <a:lnTo>
                    <a:pt x="108766" y="179258"/>
                  </a:lnTo>
                  <a:lnTo>
                    <a:pt x="116567" y="192499"/>
                  </a:lnTo>
                  <a:lnTo>
                    <a:pt x="124150" y="205179"/>
                  </a:lnTo>
                  <a:lnTo>
                    <a:pt x="131736" y="217152"/>
                  </a:lnTo>
                  <a:lnTo>
                    <a:pt x="139675" y="228200"/>
                  </a:lnTo>
                  <a:lnTo>
                    <a:pt x="148129" y="238299"/>
                  </a:lnTo>
                  <a:lnTo>
                    <a:pt x="156927" y="247573"/>
                  </a:lnTo>
                  <a:lnTo>
                    <a:pt x="165679" y="256196"/>
                  </a:lnTo>
                  <a:lnTo>
                    <a:pt x="174163" y="264322"/>
                  </a:lnTo>
                  <a:lnTo>
                    <a:pt x="182486" y="271594"/>
                  </a:lnTo>
                  <a:lnTo>
                    <a:pt x="190987" y="277195"/>
                  </a:lnTo>
                  <a:lnTo>
                    <a:pt x="199841" y="280797"/>
                  </a:lnTo>
                  <a:lnTo>
                    <a:pt x="208583" y="282062"/>
                  </a:lnTo>
                  <a:lnTo>
                    <a:pt x="216241" y="280408"/>
                  </a:lnTo>
                  <a:lnTo>
                    <a:pt x="222353" y="275804"/>
                  </a:lnTo>
                  <a:lnTo>
                    <a:pt x="226947" y="268491"/>
                  </a:lnTo>
                  <a:lnTo>
                    <a:pt x="230271" y="258708"/>
                  </a:lnTo>
                  <a:lnTo>
                    <a:pt x="232612" y="246841"/>
                  </a:lnTo>
                  <a:lnTo>
                    <a:pt x="234067" y="233504"/>
                  </a:lnTo>
                  <a:lnTo>
                    <a:pt x="234535" y="219423"/>
                  </a:lnTo>
                  <a:lnTo>
                    <a:pt x="234047" y="205067"/>
                  </a:lnTo>
                  <a:lnTo>
                    <a:pt x="232909" y="190498"/>
                  </a:lnTo>
                  <a:lnTo>
                    <a:pt x="231607" y="175498"/>
                  </a:lnTo>
                  <a:lnTo>
                    <a:pt x="230433" y="159960"/>
                  </a:lnTo>
                  <a:lnTo>
                    <a:pt x="229323" y="143914"/>
                  </a:lnTo>
                  <a:lnTo>
                    <a:pt x="227971" y="127449"/>
                  </a:lnTo>
                  <a:lnTo>
                    <a:pt x="226210" y="110667"/>
                  </a:lnTo>
                  <a:lnTo>
                    <a:pt x="224027" y="93821"/>
                  </a:lnTo>
                  <a:lnTo>
                    <a:pt x="221482" y="77283"/>
                  </a:lnTo>
                  <a:lnTo>
                    <a:pt x="218660" y="61253"/>
                  </a:lnTo>
                  <a:lnTo>
                    <a:pt x="215788" y="46337"/>
                  </a:lnTo>
                  <a:lnTo>
                    <a:pt x="212941" y="32169"/>
                  </a:lnTo>
                  <a:lnTo>
                    <a:pt x="209874" y="17508"/>
                  </a:lnTo>
                  <a:lnTo>
                    <a:pt x="2061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53886" y="1853015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3000" y="11668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19" y="42760"/>
                  </a:lnTo>
                  <a:lnTo>
                    <a:pt x="21001" y="53104"/>
                  </a:lnTo>
                  <a:lnTo>
                    <a:pt x="26927" y="63484"/>
                  </a:lnTo>
                  <a:lnTo>
                    <a:pt x="33067" y="73632"/>
                  </a:lnTo>
                  <a:lnTo>
                    <a:pt x="39815" y="84127"/>
                  </a:lnTo>
                  <a:lnTo>
                    <a:pt x="48877" y="97008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74943" y="1821430"/>
              <a:ext cx="136871" cy="484312"/>
            </a:xfrm>
            <a:custGeom>
              <a:avLst/>
              <a:gdLst/>
              <a:ahLst/>
              <a:cxnLst/>
              <a:rect l="0" t="0" r="0" b="0"/>
              <a:pathLst>
                <a:path w="136871" h="484312">
                  <a:moveTo>
                    <a:pt x="136870" y="0"/>
                  </a:moveTo>
                  <a:lnTo>
                    <a:pt x="133936" y="8801"/>
                  </a:lnTo>
                  <a:lnTo>
                    <a:pt x="131154" y="17148"/>
                  </a:lnTo>
                  <a:lnTo>
                    <a:pt x="128250" y="25851"/>
                  </a:lnTo>
                  <a:lnTo>
                    <a:pt x="125037" y="35144"/>
                  </a:lnTo>
                  <a:lnTo>
                    <a:pt x="121223" y="45288"/>
                  </a:lnTo>
                  <a:lnTo>
                    <a:pt x="116711" y="56333"/>
                  </a:lnTo>
                  <a:lnTo>
                    <a:pt x="111720" y="68173"/>
                  </a:lnTo>
                  <a:lnTo>
                    <a:pt x="106681" y="80643"/>
                  </a:lnTo>
                  <a:lnTo>
                    <a:pt x="101850" y="93581"/>
                  </a:lnTo>
                  <a:lnTo>
                    <a:pt x="97301" y="106691"/>
                  </a:lnTo>
                  <a:lnTo>
                    <a:pt x="93021" y="119565"/>
                  </a:lnTo>
                  <a:lnTo>
                    <a:pt x="88959" y="131999"/>
                  </a:lnTo>
                  <a:lnTo>
                    <a:pt x="85061" y="143976"/>
                  </a:lnTo>
                  <a:lnTo>
                    <a:pt x="81283" y="155558"/>
                  </a:lnTo>
                  <a:lnTo>
                    <a:pt x="77590" y="166833"/>
                  </a:lnTo>
                  <a:lnTo>
                    <a:pt x="73956" y="177881"/>
                  </a:lnTo>
                  <a:lnTo>
                    <a:pt x="70361" y="188767"/>
                  </a:lnTo>
                  <a:lnTo>
                    <a:pt x="66795" y="199539"/>
                  </a:lnTo>
                  <a:lnTo>
                    <a:pt x="63248" y="210232"/>
                  </a:lnTo>
                  <a:lnTo>
                    <a:pt x="59713" y="220872"/>
                  </a:lnTo>
                  <a:lnTo>
                    <a:pt x="56186" y="231489"/>
                  </a:lnTo>
                  <a:lnTo>
                    <a:pt x="52665" y="242586"/>
                  </a:lnTo>
                  <a:lnTo>
                    <a:pt x="49147" y="255093"/>
                  </a:lnTo>
                  <a:lnTo>
                    <a:pt x="45633" y="269390"/>
                  </a:lnTo>
                  <a:lnTo>
                    <a:pt x="42120" y="284892"/>
                  </a:lnTo>
                  <a:lnTo>
                    <a:pt x="38609" y="300375"/>
                  </a:lnTo>
                  <a:lnTo>
                    <a:pt x="35098" y="315118"/>
                  </a:lnTo>
                  <a:lnTo>
                    <a:pt x="31587" y="328930"/>
                  </a:lnTo>
                  <a:lnTo>
                    <a:pt x="28077" y="341885"/>
                  </a:lnTo>
                  <a:lnTo>
                    <a:pt x="24567" y="354159"/>
                  </a:lnTo>
                  <a:lnTo>
                    <a:pt x="21057" y="366249"/>
                  </a:lnTo>
                  <a:lnTo>
                    <a:pt x="17548" y="378914"/>
                  </a:lnTo>
                  <a:lnTo>
                    <a:pt x="14043" y="392514"/>
                  </a:lnTo>
                  <a:lnTo>
                    <a:pt x="10694" y="406878"/>
                  </a:lnTo>
                  <a:lnTo>
                    <a:pt x="7469" y="423217"/>
                  </a:lnTo>
                  <a:lnTo>
                    <a:pt x="4084" y="44632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506611" y="2005993"/>
              <a:ext cx="126343" cy="162878"/>
            </a:xfrm>
            <a:custGeom>
              <a:avLst/>
              <a:gdLst/>
              <a:ahLst/>
              <a:cxnLst/>
              <a:rect l="0" t="0" r="0" b="0"/>
              <a:pathLst>
                <a:path w="126343" h="162878">
                  <a:moveTo>
                    <a:pt x="0" y="4950"/>
                  </a:moveTo>
                  <a:lnTo>
                    <a:pt x="0" y="16685"/>
                  </a:lnTo>
                  <a:lnTo>
                    <a:pt x="0" y="27814"/>
                  </a:lnTo>
                  <a:lnTo>
                    <a:pt x="5" y="39407"/>
                  </a:lnTo>
                  <a:lnTo>
                    <a:pt x="177" y="51396"/>
                  </a:lnTo>
                  <a:lnTo>
                    <a:pt x="825" y="63407"/>
                  </a:lnTo>
                  <a:lnTo>
                    <a:pt x="2079" y="75210"/>
                  </a:lnTo>
                  <a:lnTo>
                    <a:pt x="3904" y="86737"/>
                  </a:lnTo>
                  <a:lnTo>
                    <a:pt x="6201" y="98005"/>
                  </a:lnTo>
                  <a:lnTo>
                    <a:pt x="8853" y="109069"/>
                  </a:lnTo>
                  <a:lnTo>
                    <a:pt x="11598" y="120143"/>
                  </a:lnTo>
                  <a:lnTo>
                    <a:pt x="14055" y="131576"/>
                  </a:lnTo>
                  <a:lnTo>
                    <a:pt x="16007" y="143456"/>
                  </a:lnTo>
                  <a:lnTo>
                    <a:pt x="16430" y="153010"/>
                  </a:lnTo>
                  <a:lnTo>
                    <a:pt x="14697" y="156083"/>
                  </a:lnTo>
                  <a:lnTo>
                    <a:pt x="12089" y="152717"/>
                  </a:lnTo>
                  <a:lnTo>
                    <a:pt x="9333" y="144591"/>
                  </a:lnTo>
                  <a:lnTo>
                    <a:pt x="6885" y="133247"/>
                  </a:lnTo>
                  <a:lnTo>
                    <a:pt x="4924" y="119789"/>
                  </a:lnTo>
                  <a:lnTo>
                    <a:pt x="3448" y="105110"/>
                  </a:lnTo>
                  <a:lnTo>
                    <a:pt x="2381" y="89992"/>
                  </a:lnTo>
                  <a:lnTo>
                    <a:pt x="1637" y="74883"/>
                  </a:lnTo>
                  <a:lnTo>
                    <a:pt x="1460" y="60118"/>
                  </a:lnTo>
                  <a:lnTo>
                    <a:pt x="2398" y="46036"/>
                  </a:lnTo>
                  <a:lnTo>
                    <a:pt x="4669" y="32762"/>
                  </a:lnTo>
                  <a:lnTo>
                    <a:pt x="8501" y="20880"/>
                  </a:lnTo>
                  <a:lnTo>
                    <a:pt x="14279" y="11480"/>
                  </a:lnTo>
                  <a:lnTo>
                    <a:pt x="22013" y="4942"/>
                  </a:lnTo>
                  <a:lnTo>
                    <a:pt x="31106" y="1179"/>
                  </a:lnTo>
                  <a:lnTo>
                    <a:pt x="40578" y="0"/>
                  </a:lnTo>
                  <a:lnTo>
                    <a:pt x="49825" y="1024"/>
                  </a:lnTo>
                  <a:lnTo>
                    <a:pt x="58469" y="3944"/>
                  </a:lnTo>
                  <a:lnTo>
                    <a:pt x="66195" y="8628"/>
                  </a:lnTo>
                  <a:lnTo>
                    <a:pt x="72942" y="14845"/>
                  </a:lnTo>
                  <a:lnTo>
                    <a:pt x="78827" y="22286"/>
                  </a:lnTo>
                  <a:lnTo>
                    <a:pt x="84030" y="30650"/>
                  </a:lnTo>
                  <a:lnTo>
                    <a:pt x="88723" y="39682"/>
                  </a:lnTo>
                  <a:lnTo>
                    <a:pt x="93048" y="49187"/>
                  </a:lnTo>
                  <a:lnTo>
                    <a:pt x="97114" y="59020"/>
                  </a:lnTo>
                  <a:lnTo>
                    <a:pt x="101001" y="69079"/>
                  </a:lnTo>
                  <a:lnTo>
                    <a:pt x="104766" y="79291"/>
                  </a:lnTo>
                  <a:lnTo>
                    <a:pt x="108447" y="89607"/>
                  </a:lnTo>
                  <a:lnTo>
                    <a:pt x="112067" y="99988"/>
                  </a:lnTo>
                  <a:lnTo>
                    <a:pt x="115493" y="110343"/>
                  </a:lnTo>
                  <a:lnTo>
                    <a:pt x="118778" y="121747"/>
                  </a:lnTo>
                  <a:lnTo>
                    <a:pt x="122211" y="137436"/>
                  </a:lnTo>
                  <a:lnTo>
                    <a:pt x="126342" y="162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664538" y="2000414"/>
              <a:ext cx="105286" cy="153772"/>
            </a:xfrm>
            <a:custGeom>
              <a:avLst/>
              <a:gdLst/>
              <a:ahLst/>
              <a:cxnLst/>
              <a:rect l="0" t="0" r="0" b="0"/>
              <a:pathLst>
                <a:path w="105286" h="153772">
                  <a:moveTo>
                    <a:pt x="0" y="10529"/>
                  </a:moveTo>
                  <a:lnTo>
                    <a:pt x="0" y="25131"/>
                  </a:lnTo>
                  <a:lnTo>
                    <a:pt x="0" y="38402"/>
                  </a:lnTo>
                  <a:lnTo>
                    <a:pt x="4" y="51603"/>
                  </a:lnTo>
                  <a:lnTo>
                    <a:pt x="178" y="64945"/>
                  </a:lnTo>
                  <a:lnTo>
                    <a:pt x="826" y="78453"/>
                  </a:lnTo>
                  <a:lnTo>
                    <a:pt x="2083" y="92098"/>
                  </a:lnTo>
                  <a:lnTo>
                    <a:pt x="4082" y="105518"/>
                  </a:lnTo>
                  <a:lnTo>
                    <a:pt x="7027" y="118071"/>
                  </a:lnTo>
                  <a:lnTo>
                    <a:pt x="10946" y="129459"/>
                  </a:lnTo>
                  <a:lnTo>
                    <a:pt x="16036" y="139239"/>
                  </a:lnTo>
                  <a:lnTo>
                    <a:pt x="22733" y="146680"/>
                  </a:lnTo>
                  <a:lnTo>
                    <a:pt x="31121" y="151592"/>
                  </a:lnTo>
                  <a:lnTo>
                    <a:pt x="40668" y="153771"/>
                  </a:lnTo>
                  <a:lnTo>
                    <a:pt x="50452" y="152748"/>
                  </a:lnTo>
                  <a:lnTo>
                    <a:pt x="59912" y="148578"/>
                  </a:lnTo>
                  <a:lnTo>
                    <a:pt x="68702" y="141730"/>
                  </a:lnTo>
                  <a:lnTo>
                    <a:pt x="76525" y="132791"/>
                  </a:lnTo>
                  <a:lnTo>
                    <a:pt x="83333" y="122305"/>
                  </a:lnTo>
                  <a:lnTo>
                    <a:pt x="89090" y="110710"/>
                  </a:lnTo>
                  <a:lnTo>
                    <a:pt x="93675" y="98337"/>
                  </a:lnTo>
                  <a:lnTo>
                    <a:pt x="97134" y="85432"/>
                  </a:lnTo>
                  <a:lnTo>
                    <a:pt x="99652" y="72194"/>
                  </a:lnTo>
                  <a:lnTo>
                    <a:pt x="101706" y="57186"/>
                  </a:lnTo>
                  <a:lnTo>
                    <a:pt x="103481" y="3573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11938" y="1996686"/>
              <a:ext cx="336912" cy="161695"/>
            </a:xfrm>
            <a:custGeom>
              <a:avLst/>
              <a:gdLst/>
              <a:ahLst/>
              <a:cxnLst/>
              <a:rect l="0" t="0" r="0" b="0"/>
              <a:pathLst>
                <a:path w="336912" h="161695">
                  <a:moveTo>
                    <a:pt x="0" y="56371"/>
                  </a:moveTo>
                  <a:lnTo>
                    <a:pt x="67" y="68039"/>
                  </a:lnTo>
                  <a:lnTo>
                    <a:pt x="708" y="78527"/>
                  </a:lnTo>
                  <a:lnTo>
                    <a:pt x="2004" y="88829"/>
                  </a:lnTo>
                  <a:lnTo>
                    <a:pt x="3864" y="99131"/>
                  </a:lnTo>
                  <a:lnTo>
                    <a:pt x="6181" y="109474"/>
                  </a:lnTo>
                  <a:lnTo>
                    <a:pt x="8826" y="119781"/>
                  </a:lnTo>
                  <a:lnTo>
                    <a:pt x="10971" y="127123"/>
                  </a:lnTo>
                  <a:lnTo>
                    <a:pt x="11812" y="127759"/>
                  </a:lnTo>
                  <a:lnTo>
                    <a:pt x="11901" y="122624"/>
                  </a:lnTo>
                  <a:lnTo>
                    <a:pt x="11702" y="113575"/>
                  </a:lnTo>
                  <a:lnTo>
                    <a:pt x="11439" y="102235"/>
                  </a:lnTo>
                  <a:lnTo>
                    <a:pt x="11203" y="89651"/>
                  </a:lnTo>
                  <a:lnTo>
                    <a:pt x="11184" y="76573"/>
                  </a:lnTo>
                  <a:lnTo>
                    <a:pt x="11688" y="63616"/>
                  </a:lnTo>
                  <a:lnTo>
                    <a:pt x="12846" y="51094"/>
                  </a:lnTo>
                  <a:lnTo>
                    <a:pt x="14945" y="39712"/>
                  </a:lnTo>
                  <a:lnTo>
                    <a:pt x="18487" y="30647"/>
                  </a:lnTo>
                  <a:lnTo>
                    <a:pt x="23606" y="24336"/>
                  </a:lnTo>
                  <a:lnTo>
                    <a:pt x="29806" y="20895"/>
                  </a:lnTo>
                  <a:lnTo>
                    <a:pt x="36192" y="20463"/>
                  </a:lnTo>
                  <a:lnTo>
                    <a:pt x="42225" y="22801"/>
                  </a:lnTo>
                  <a:lnTo>
                    <a:pt x="47899" y="27419"/>
                  </a:lnTo>
                  <a:lnTo>
                    <a:pt x="53542" y="33780"/>
                  </a:lnTo>
                  <a:lnTo>
                    <a:pt x="59369" y="41424"/>
                  </a:lnTo>
                  <a:lnTo>
                    <a:pt x="65282" y="50144"/>
                  </a:lnTo>
                  <a:lnTo>
                    <a:pt x="70959" y="59972"/>
                  </a:lnTo>
                  <a:lnTo>
                    <a:pt x="76221" y="70730"/>
                  </a:lnTo>
                  <a:lnTo>
                    <a:pt x="80817" y="78339"/>
                  </a:lnTo>
                  <a:lnTo>
                    <a:pt x="84510" y="78336"/>
                  </a:lnTo>
                  <a:lnTo>
                    <a:pt x="87567" y="73084"/>
                  </a:lnTo>
                  <a:lnTo>
                    <a:pt x="90393" y="65061"/>
                  </a:lnTo>
                  <a:lnTo>
                    <a:pt x="93250" y="55689"/>
                  </a:lnTo>
                  <a:lnTo>
                    <a:pt x="96724" y="46173"/>
                  </a:lnTo>
                  <a:lnTo>
                    <a:pt x="101753" y="37786"/>
                  </a:lnTo>
                  <a:lnTo>
                    <a:pt x="108703" y="31096"/>
                  </a:lnTo>
                  <a:lnTo>
                    <a:pt x="117124" y="26574"/>
                  </a:lnTo>
                  <a:lnTo>
                    <a:pt x="126072" y="24872"/>
                  </a:lnTo>
                  <a:lnTo>
                    <a:pt x="134937" y="26062"/>
                  </a:lnTo>
                  <a:lnTo>
                    <a:pt x="143479" y="29925"/>
                  </a:lnTo>
                  <a:lnTo>
                    <a:pt x="151660" y="36237"/>
                  </a:lnTo>
                  <a:lnTo>
                    <a:pt x="159521" y="44629"/>
                  </a:lnTo>
                  <a:lnTo>
                    <a:pt x="166970" y="54818"/>
                  </a:lnTo>
                  <a:lnTo>
                    <a:pt x="173759" y="66696"/>
                  </a:lnTo>
                  <a:lnTo>
                    <a:pt x="179808" y="80047"/>
                  </a:lnTo>
                  <a:lnTo>
                    <a:pt x="185026" y="94416"/>
                  </a:lnTo>
                  <a:lnTo>
                    <a:pt x="189233" y="109206"/>
                  </a:lnTo>
                  <a:lnTo>
                    <a:pt x="192437" y="124010"/>
                  </a:lnTo>
                  <a:lnTo>
                    <a:pt x="194969" y="137490"/>
                  </a:lnTo>
                  <a:lnTo>
                    <a:pt x="198119" y="146285"/>
                  </a:lnTo>
                  <a:lnTo>
                    <a:pt x="202432" y="148661"/>
                  </a:lnTo>
                  <a:lnTo>
                    <a:pt x="206673" y="146396"/>
                  </a:lnTo>
                  <a:lnTo>
                    <a:pt x="210900" y="141342"/>
                  </a:lnTo>
                  <a:lnTo>
                    <a:pt x="215850" y="134889"/>
                  </a:lnTo>
                  <a:lnTo>
                    <a:pt x="221896" y="127849"/>
                  </a:lnTo>
                  <a:lnTo>
                    <a:pt x="229042" y="120780"/>
                  </a:lnTo>
                  <a:lnTo>
                    <a:pt x="237117" y="114157"/>
                  </a:lnTo>
                  <a:lnTo>
                    <a:pt x="245907" y="108167"/>
                  </a:lnTo>
                  <a:lnTo>
                    <a:pt x="255058" y="102629"/>
                  </a:lnTo>
                  <a:lnTo>
                    <a:pt x="264109" y="97131"/>
                  </a:lnTo>
                  <a:lnTo>
                    <a:pt x="272821" y="91424"/>
                  </a:lnTo>
                  <a:lnTo>
                    <a:pt x="281144" y="85434"/>
                  </a:lnTo>
                  <a:lnTo>
                    <a:pt x="289120" y="79179"/>
                  </a:lnTo>
                  <a:lnTo>
                    <a:pt x="296805" y="72699"/>
                  </a:lnTo>
                  <a:lnTo>
                    <a:pt x="303781" y="65719"/>
                  </a:lnTo>
                  <a:lnTo>
                    <a:pt x="309183" y="57669"/>
                  </a:lnTo>
                  <a:lnTo>
                    <a:pt x="312656" y="48335"/>
                  </a:lnTo>
                  <a:lnTo>
                    <a:pt x="314004" y="38134"/>
                  </a:lnTo>
                  <a:lnTo>
                    <a:pt x="312939" y="27902"/>
                  </a:lnTo>
                  <a:lnTo>
                    <a:pt x="309556" y="18152"/>
                  </a:lnTo>
                  <a:lnTo>
                    <a:pt x="304389" y="9676"/>
                  </a:lnTo>
                  <a:lnTo>
                    <a:pt x="298180" y="3660"/>
                  </a:lnTo>
                  <a:lnTo>
                    <a:pt x="291455" y="515"/>
                  </a:lnTo>
                  <a:lnTo>
                    <a:pt x="284334" y="0"/>
                  </a:lnTo>
                  <a:lnTo>
                    <a:pt x="276650" y="1615"/>
                  </a:lnTo>
                  <a:lnTo>
                    <a:pt x="268343" y="4852"/>
                  </a:lnTo>
                  <a:lnTo>
                    <a:pt x="259798" y="9596"/>
                  </a:lnTo>
                  <a:lnTo>
                    <a:pt x="251741" y="16119"/>
                  </a:lnTo>
                  <a:lnTo>
                    <a:pt x="244545" y="24421"/>
                  </a:lnTo>
                  <a:lnTo>
                    <a:pt x="238237" y="34095"/>
                  </a:lnTo>
                  <a:lnTo>
                    <a:pt x="232691" y="44505"/>
                  </a:lnTo>
                  <a:lnTo>
                    <a:pt x="227749" y="55211"/>
                  </a:lnTo>
                  <a:lnTo>
                    <a:pt x="223582" y="65991"/>
                  </a:lnTo>
                  <a:lnTo>
                    <a:pt x="220679" y="76756"/>
                  </a:lnTo>
                  <a:lnTo>
                    <a:pt x="219205" y="87475"/>
                  </a:lnTo>
                  <a:lnTo>
                    <a:pt x="219029" y="98148"/>
                  </a:lnTo>
                  <a:lnTo>
                    <a:pt x="219897" y="108781"/>
                  </a:lnTo>
                  <a:lnTo>
                    <a:pt x="221566" y="119373"/>
                  </a:lnTo>
                  <a:lnTo>
                    <a:pt x="224142" y="129608"/>
                  </a:lnTo>
                  <a:lnTo>
                    <a:pt x="228073" y="138874"/>
                  </a:lnTo>
                  <a:lnTo>
                    <a:pt x="233500" y="146911"/>
                  </a:lnTo>
                  <a:lnTo>
                    <a:pt x="240431" y="153459"/>
                  </a:lnTo>
                  <a:lnTo>
                    <a:pt x="248912" y="158109"/>
                  </a:lnTo>
                  <a:lnTo>
                    <a:pt x="258797" y="160821"/>
                  </a:lnTo>
                  <a:lnTo>
                    <a:pt x="269501" y="161694"/>
                  </a:lnTo>
                  <a:lnTo>
                    <a:pt x="280137" y="160776"/>
                  </a:lnTo>
                  <a:lnTo>
                    <a:pt x="290206" y="158278"/>
                  </a:lnTo>
                  <a:lnTo>
                    <a:pt x="299479" y="154625"/>
                  </a:lnTo>
                  <a:lnTo>
                    <a:pt x="308835" y="149905"/>
                  </a:lnTo>
                  <a:lnTo>
                    <a:pt x="320210" y="142590"/>
                  </a:lnTo>
                  <a:lnTo>
                    <a:pt x="336911" y="1300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180435" y="1989886"/>
              <a:ext cx="105286" cy="155108"/>
            </a:xfrm>
            <a:custGeom>
              <a:avLst/>
              <a:gdLst/>
              <a:ahLst/>
              <a:cxnLst/>
              <a:rect l="0" t="0" r="0" b="0"/>
              <a:pathLst>
                <a:path w="105286" h="155108">
                  <a:moveTo>
                    <a:pt x="0" y="73699"/>
                  </a:moveTo>
                  <a:lnTo>
                    <a:pt x="67" y="88234"/>
                  </a:lnTo>
                  <a:lnTo>
                    <a:pt x="707" y="100865"/>
                  </a:lnTo>
                  <a:lnTo>
                    <a:pt x="2003" y="112770"/>
                  </a:lnTo>
                  <a:lnTo>
                    <a:pt x="3864" y="124252"/>
                  </a:lnTo>
                  <a:lnTo>
                    <a:pt x="6180" y="135444"/>
                  </a:lnTo>
                  <a:lnTo>
                    <a:pt x="8821" y="146349"/>
                  </a:lnTo>
                  <a:lnTo>
                    <a:pt x="10793" y="154133"/>
                  </a:lnTo>
                  <a:lnTo>
                    <a:pt x="10987" y="155107"/>
                  </a:lnTo>
                  <a:lnTo>
                    <a:pt x="9826" y="150188"/>
                  </a:lnTo>
                  <a:lnTo>
                    <a:pt x="7975" y="141264"/>
                  </a:lnTo>
                  <a:lnTo>
                    <a:pt x="6065" y="129994"/>
                  </a:lnTo>
                  <a:lnTo>
                    <a:pt x="4427" y="117447"/>
                  </a:lnTo>
                  <a:lnTo>
                    <a:pt x="3314" y="104218"/>
                  </a:lnTo>
                  <a:lnTo>
                    <a:pt x="3011" y="90626"/>
                  </a:lnTo>
                  <a:lnTo>
                    <a:pt x="3590" y="76854"/>
                  </a:lnTo>
                  <a:lnTo>
                    <a:pt x="5283" y="63479"/>
                  </a:lnTo>
                  <a:lnTo>
                    <a:pt x="8547" y="51471"/>
                  </a:lnTo>
                  <a:lnTo>
                    <a:pt x="13487" y="41245"/>
                  </a:lnTo>
                  <a:lnTo>
                    <a:pt x="20076" y="32715"/>
                  </a:lnTo>
                  <a:lnTo>
                    <a:pt x="28319" y="25586"/>
                  </a:lnTo>
                  <a:lnTo>
                    <a:pt x="38039" y="19533"/>
                  </a:lnTo>
                  <a:lnTo>
                    <a:pt x="48733" y="14416"/>
                  </a:lnTo>
                  <a:lnTo>
                    <a:pt x="60915" y="9786"/>
                  </a:lnTo>
                  <a:lnTo>
                    <a:pt x="77887" y="523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91107" y="2051900"/>
              <a:ext cx="173598" cy="111100"/>
            </a:xfrm>
            <a:custGeom>
              <a:avLst/>
              <a:gdLst/>
              <a:ahLst/>
              <a:cxnLst/>
              <a:rect l="0" t="0" r="0" b="0"/>
              <a:pathLst>
                <a:path w="173598" h="111100">
                  <a:moveTo>
                    <a:pt x="99898" y="32742"/>
                  </a:moveTo>
                  <a:lnTo>
                    <a:pt x="96830" y="24075"/>
                  </a:lnTo>
                  <a:lnTo>
                    <a:pt x="92767" y="17008"/>
                  </a:lnTo>
                  <a:lnTo>
                    <a:pt x="87275" y="10912"/>
                  </a:lnTo>
                  <a:lnTo>
                    <a:pt x="80515" y="5856"/>
                  </a:lnTo>
                  <a:lnTo>
                    <a:pt x="72717" y="2291"/>
                  </a:lnTo>
                  <a:lnTo>
                    <a:pt x="64125" y="343"/>
                  </a:lnTo>
                  <a:lnTo>
                    <a:pt x="55112" y="0"/>
                  </a:lnTo>
                  <a:lnTo>
                    <a:pt x="46155" y="1282"/>
                  </a:lnTo>
                  <a:lnTo>
                    <a:pt x="37513" y="4036"/>
                  </a:lnTo>
                  <a:lnTo>
                    <a:pt x="29409" y="8155"/>
                  </a:lnTo>
                  <a:lnTo>
                    <a:pt x="22113" y="13659"/>
                  </a:lnTo>
                  <a:lnTo>
                    <a:pt x="15691" y="20438"/>
                  </a:lnTo>
                  <a:lnTo>
                    <a:pt x="10209" y="28429"/>
                  </a:lnTo>
                  <a:lnTo>
                    <a:pt x="5816" y="37695"/>
                  </a:lnTo>
                  <a:lnTo>
                    <a:pt x="2498" y="48147"/>
                  </a:lnTo>
                  <a:lnTo>
                    <a:pt x="420" y="59419"/>
                  </a:lnTo>
                  <a:lnTo>
                    <a:pt x="0" y="70977"/>
                  </a:lnTo>
                  <a:lnTo>
                    <a:pt x="1320" y="82471"/>
                  </a:lnTo>
                  <a:lnTo>
                    <a:pt x="4494" y="93119"/>
                  </a:lnTo>
                  <a:lnTo>
                    <a:pt x="9823" y="101673"/>
                  </a:lnTo>
                  <a:lnTo>
                    <a:pt x="17253" y="107630"/>
                  </a:lnTo>
                  <a:lnTo>
                    <a:pt x="26138" y="110831"/>
                  </a:lnTo>
                  <a:lnTo>
                    <a:pt x="35472" y="111099"/>
                  </a:lnTo>
                  <a:lnTo>
                    <a:pt x="44625" y="108650"/>
                  </a:lnTo>
                  <a:lnTo>
                    <a:pt x="53208" y="103958"/>
                  </a:lnTo>
                  <a:lnTo>
                    <a:pt x="60891" y="97547"/>
                  </a:lnTo>
                  <a:lnTo>
                    <a:pt x="67605" y="89870"/>
                  </a:lnTo>
                  <a:lnTo>
                    <a:pt x="73300" y="81128"/>
                  </a:lnTo>
                  <a:lnTo>
                    <a:pt x="77841" y="71284"/>
                  </a:lnTo>
                  <a:lnTo>
                    <a:pt x="81287" y="60438"/>
                  </a:lnTo>
                  <a:lnTo>
                    <a:pt x="84334" y="49967"/>
                  </a:lnTo>
                  <a:lnTo>
                    <a:pt x="88038" y="43492"/>
                  </a:lnTo>
                  <a:lnTo>
                    <a:pt x="92267" y="42868"/>
                  </a:lnTo>
                  <a:lnTo>
                    <a:pt x="96297" y="46271"/>
                  </a:lnTo>
                  <a:lnTo>
                    <a:pt x="100381" y="52012"/>
                  </a:lnTo>
                  <a:lnTo>
                    <a:pt x="105250" y="58872"/>
                  </a:lnTo>
                  <a:lnTo>
                    <a:pt x="111258" y="66149"/>
                  </a:lnTo>
                  <a:lnTo>
                    <a:pt x="118500" y="73218"/>
                  </a:lnTo>
                  <a:lnTo>
                    <a:pt x="128044" y="80050"/>
                  </a:lnTo>
                  <a:lnTo>
                    <a:pt x="144084" y="87236"/>
                  </a:lnTo>
                  <a:lnTo>
                    <a:pt x="173597" y="959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449568" y="1768787"/>
              <a:ext cx="46723" cy="357970"/>
            </a:xfrm>
            <a:custGeom>
              <a:avLst/>
              <a:gdLst/>
              <a:ahLst/>
              <a:cxnLst/>
              <a:rect l="0" t="0" r="0" b="0"/>
              <a:pathLst>
                <a:path w="46723" h="357970">
                  <a:moveTo>
                    <a:pt x="4608" y="0"/>
                  </a:moveTo>
                  <a:lnTo>
                    <a:pt x="1808" y="8869"/>
                  </a:lnTo>
                  <a:lnTo>
                    <a:pt x="307" y="17855"/>
                  </a:lnTo>
                  <a:lnTo>
                    <a:pt x="0" y="27855"/>
                  </a:lnTo>
                  <a:lnTo>
                    <a:pt x="679" y="39009"/>
                  </a:lnTo>
                  <a:lnTo>
                    <a:pt x="2146" y="51469"/>
                  </a:lnTo>
                  <a:lnTo>
                    <a:pt x="4216" y="65185"/>
                  </a:lnTo>
                  <a:lnTo>
                    <a:pt x="6725" y="80121"/>
                  </a:lnTo>
                  <a:lnTo>
                    <a:pt x="9548" y="96347"/>
                  </a:lnTo>
                  <a:lnTo>
                    <a:pt x="12590" y="113773"/>
                  </a:lnTo>
                  <a:lnTo>
                    <a:pt x="15784" y="132033"/>
                  </a:lnTo>
                  <a:lnTo>
                    <a:pt x="19080" y="150587"/>
                  </a:lnTo>
                  <a:lnTo>
                    <a:pt x="22441" y="169103"/>
                  </a:lnTo>
                  <a:lnTo>
                    <a:pt x="25681" y="187450"/>
                  </a:lnTo>
                  <a:lnTo>
                    <a:pt x="28478" y="205609"/>
                  </a:lnTo>
                  <a:lnTo>
                    <a:pt x="30697" y="223598"/>
                  </a:lnTo>
                  <a:lnTo>
                    <a:pt x="32524" y="241290"/>
                  </a:lnTo>
                  <a:lnTo>
                    <a:pt x="34366" y="258409"/>
                  </a:lnTo>
                  <a:lnTo>
                    <a:pt x="36456" y="274846"/>
                  </a:lnTo>
                  <a:lnTo>
                    <a:pt x="38701" y="290436"/>
                  </a:lnTo>
                  <a:lnTo>
                    <a:pt x="40991" y="306618"/>
                  </a:lnTo>
                  <a:lnTo>
                    <a:pt x="43531" y="327049"/>
                  </a:lnTo>
                  <a:lnTo>
                    <a:pt x="4672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369948" y="1905657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1"/>
                  </a:moveTo>
                  <a:lnTo>
                    <a:pt x="185439" y="0"/>
                  </a:lnTo>
                  <a:lnTo>
                    <a:pt x="172169" y="0"/>
                  </a:lnTo>
                  <a:lnTo>
                    <a:pt x="158967" y="5"/>
                  </a:lnTo>
                  <a:lnTo>
                    <a:pt x="145625" y="178"/>
                  </a:lnTo>
                  <a:lnTo>
                    <a:pt x="132117" y="826"/>
                  </a:lnTo>
                  <a:lnTo>
                    <a:pt x="118468" y="2079"/>
                  </a:lnTo>
                  <a:lnTo>
                    <a:pt x="104875" y="3905"/>
                  </a:lnTo>
                  <a:lnTo>
                    <a:pt x="91674" y="6202"/>
                  </a:lnTo>
                  <a:lnTo>
                    <a:pt x="79019" y="8857"/>
                  </a:lnTo>
                  <a:lnTo>
                    <a:pt x="66894" y="11776"/>
                  </a:lnTo>
                  <a:lnTo>
                    <a:pt x="55211" y="14880"/>
                  </a:lnTo>
                  <a:lnTo>
                    <a:pt x="43884" y="18110"/>
                  </a:lnTo>
                  <a:lnTo>
                    <a:pt x="33272" y="21272"/>
                  </a:lnTo>
                  <a:lnTo>
                    <a:pt x="23149" y="24351"/>
                  </a:lnTo>
                  <a:lnTo>
                    <a:pt x="1262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553771" y="1958300"/>
              <a:ext cx="115600" cy="158591"/>
            </a:xfrm>
            <a:custGeom>
              <a:avLst/>
              <a:gdLst/>
              <a:ahLst/>
              <a:cxnLst/>
              <a:rect l="0" t="0" r="0" b="0"/>
              <a:pathLst>
                <a:path w="115600" h="158591">
                  <a:moveTo>
                    <a:pt x="89918" y="0"/>
                  </a:moveTo>
                  <a:lnTo>
                    <a:pt x="78249" y="3001"/>
                  </a:lnTo>
                  <a:lnTo>
                    <a:pt x="67760" y="6423"/>
                  </a:lnTo>
                  <a:lnTo>
                    <a:pt x="57469" y="10624"/>
                  </a:lnTo>
                  <a:lnTo>
                    <a:pt x="47512" y="15697"/>
                  </a:lnTo>
                  <a:lnTo>
                    <a:pt x="38466" y="21827"/>
                  </a:lnTo>
                  <a:lnTo>
                    <a:pt x="30583" y="29010"/>
                  </a:lnTo>
                  <a:lnTo>
                    <a:pt x="23805" y="37098"/>
                  </a:lnTo>
                  <a:lnTo>
                    <a:pt x="17940" y="45892"/>
                  </a:lnTo>
                  <a:lnTo>
                    <a:pt x="12777" y="55217"/>
                  </a:lnTo>
                  <a:lnTo>
                    <a:pt x="8292" y="65087"/>
                  </a:lnTo>
                  <a:lnTo>
                    <a:pt x="4642" y="75697"/>
                  </a:lnTo>
                  <a:lnTo>
                    <a:pt x="1860" y="87085"/>
                  </a:lnTo>
                  <a:lnTo>
                    <a:pt x="160" y="98834"/>
                  </a:lnTo>
                  <a:lnTo>
                    <a:pt x="0" y="110188"/>
                  </a:lnTo>
                  <a:lnTo>
                    <a:pt x="1494" y="120744"/>
                  </a:lnTo>
                  <a:lnTo>
                    <a:pt x="4617" y="130289"/>
                  </a:lnTo>
                  <a:lnTo>
                    <a:pt x="9379" y="138628"/>
                  </a:lnTo>
                  <a:lnTo>
                    <a:pt x="15620" y="145781"/>
                  </a:lnTo>
                  <a:lnTo>
                    <a:pt x="23063" y="151602"/>
                  </a:lnTo>
                  <a:lnTo>
                    <a:pt x="31421" y="155696"/>
                  </a:lnTo>
                  <a:lnTo>
                    <a:pt x="40442" y="158005"/>
                  </a:lnTo>
                  <a:lnTo>
                    <a:pt x="49767" y="158590"/>
                  </a:lnTo>
                  <a:lnTo>
                    <a:pt x="58947" y="157472"/>
                  </a:lnTo>
                  <a:lnTo>
                    <a:pt x="67748" y="154827"/>
                  </a:lnTo>
                  <a:lnTo>
                    <a:pt x="76132" y="150782"/>
                  </a:lnTo>
                  <a:lnTo>
                    <a:pt x="84150" y="145326"/>
                  </a:lnTo>
                  <a:lnTo>
                    <a:pt x="91870" y="138580"/>
                  </a:lnTo>
                  <a:lnTo>
                    <a:pt x="99039" y="130611"/>
                  </a:lnTo>
                  <a:lnTo>
                    <a:pt x="105101" y="121360"/>
                  </a:lnTo>
                  <a:lnTo>
                    <a:pt x="109842" y="110918"/>
                  </a:lnTo>
                  <a:lnTo>
                    <a:pt x="113195" y="99652"/>
                  </a:lnTo>
                  <a:lnTo>
                    <a:pt x="115078" y="88099"/>
                  </a:lnTo>
                  <a:lnTo>
                    <a:pt x="115599" y="76598"/>
                  </a:lnTo>
                  <a:lnTo>
                    <a:pt x="114766" y="65539"/>
                  </a:lnTo>
                  <a:lnTo>
                    <a:pt x="112114" y="54257"/>
                  </a:lnTo>
                  <a:lnTo>
                    <a:pt x="105177" y="40648"/>
                  </a:lnTo>
                  <a:lnTo>
                    <a:pt x="8991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96331" y="1947772"/>
              <a:ext cx="105286" cy="157334"/>
            </a:xfrm>
            <a:custGeom>
              <a:avLst/>
              <a:gdLst/>
              <a:ahLst/>
              <a:cxnLst/>
              <a:rect l="0" t="0" r="0" b="0"/>
              <a:pathLst>
                <a:path w="105286" h="157334">
                  <a:moveTo>
                    <a:pt x="0" y="63171"/>
                  </a:moveTo>
                  <a:lnTo>
                    <a:pt x="2933" y="71972"/>
                  </a:lnTo>
                  <a:lnTo>
                    <a:pt x="5717" y="80319"/>
                  </a:lnTo>
                  <a:lnTo>
                    <a:pt x="8616" y="89018"/>
                  </a:lnTo>
                  <a:lnTo>
                    <a:pt x="11656" y="98138"/>
                  </a:lnTo>
                  <a:lnTo>
                    <a:pt x="14821" y="107633"/>
                  </a:lnTo>
                  <a:lnTo>
                    <a:pt x="18091" y="117425"/>
                  </a:lnTo>
                  <a:lnTo>
                    <a:pt x="21601" y="127440"/>
                  </a:lnTo>
                  <a:lnTo>
                    <a:pt x="25641" y="137613"/>
                  </a:lnTo>
                  <a:lnTo>
                    <a:pt x="30298" y="147826"/>
                  </a:lnTo>
                  <a:lnTo>
                    <a:pt x="34642" y="155446"/>
                  </a:lnTo>
                  <a:lnTo>
                    <a:pt x="36879" y="157333"/>
                  </a:lnTo>
                  <a:lnTo>
                    <a:pt x="36402" y="154671"/>
                  </a:lnTo>
                  <a:lnTo>
                    <a:pt x="33915" y="149084"/>
                  </a:lnTo>
                  <a:lnTo>
                    <a:pt x="30406" y="141680"/>
                  </a:lnTo>
                  <a:lnTo>
                    <a:pt x="26516" y="133146"/>
                  </a:lnTo>
                  <a:lnTo>
                    <a:pt x="22555" y="123903"/>
                  </a:lnTo>
                  <a:lnTo>
                    <a:pt x="18644" y="114208"/>
                  </a:lnTo>
                  <a:lnTo>
                    <a:pt x="14827" y="104221"/>
                  </a:lnTo>
                  <a:lnTo>
                    <a:pt x="11427" y="93878"/>
                  </a:lnTo>
                  <a:lnTo>
                    <a:pt x="9045" y="82937"/>
                  </a:lnTo>
                  <a:lnTo>
                    <a:pt x="7932" y="71321"/>
                  </a:lnTo>
                  <a:lnTo>
                    <a:pt x="8337" y="59416"/>
                  </a:lnTo>
                  <a:lnTo>
                    <a:pt x="10661" y="47956"/>
                  </a:lnTo>
                  <a:lnTo>
                    <a:pt x="14937" y="37333"/>
                  </a:lnTo>
                  <a:lnTo>
                    <a:pt x="21062" y="27913"/>
                  </a:lnTo>
                  <a:lnTo>
                    <a:pt x="28985" y="20190"/>
                  </a:lnTo>
                  <a:lnTo>
                    <a:pt x="38489" y="14259"/>
                  </a:lnTo>
                  <a:lnTo>
                    <a:pt x="49034" y="9895"/>
                  </a:lnTo>
                  <a:lnTo>
                    <a:pt x="61100" y="6312"/>
                  </a:lnTo>
                  <a:lnTo>
                    <a:pt x="77978" y="31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88782" y="1990123"/>
              <a:ext cx="197146" cy="157691"/>
            </a:xfrm>
            <a:custGeom>
              <a:avLst/>
              <a:gdLst/>
              <a:ahLst/>
              <a:cxnLst/>
              <a:rect l="0" t="0" r="0" b="0"/>
              <a:pathLst>
                <a:path w="197146" h="157691">
                  <a:moveTo>
                    <a:pt x="112918" y="73462"/>
                  </a:moveTo>
                  <a:lnTo>
                    <a:pt x="109984" y="61794"/>
                  </a:lnTo>
                  <a:lnTo>
                    <a:pt x="107202" y="51305"/>
                  </a:lnTo>
                  <a:lnTo>
                    <a:pt x="104293" y="41012"/>
                  </a:lnTo>
                  <a:lnTo>
                    <a:pt x="100906" y="31057"/>
                  </a:lnTo>
                  <a:lnTo>
                    <a:pt x="96444" y="22010"/>
                  </a:lnTo>
                  <a:lnTo>
                    <a:pt x="90669" y="14136"/>
                  </a:lnTo>
                  <a:lnTo>
                    <a:pt x="83508" y="7705"/>
                  </a:lnTo>
                  <a:lnTo>
                    <a:pt x="74875" y="3136"/>
                  </a:lnTo>
                  <a:lnTo>
                    <a:pt x="64890" y="489"/>
                  </a:lnTo>
                  <a:lnTo>
                    <a:pt x="54120" y="0"/>
                  </a:lnTo>
                  <a:lnTo>
                    <a:pt x="43437" y="2241"/>
                  </a:lnTo>
                  <a:lnTo>
                    <a:pt x="33344" y="7268"/>
                  </a:lnTo>
                  <a:lnTo>
                    <a:pt x="24284" y="14709"/>
                  </a:lnTo>
                  <a:lnTo>
                    <a:pt x="16803" y="24054"/>
                  </a:lnTo>
                  <a:lnTo>
                    <a:pt x="11035" y="34817"/>
                  </a:lnTo>
                  <a:lnTo>
                    <a:pt x="6788" y="46599"/>
                  </a:lnTo>
                  <a:lnTo>
                    <a:pt x="3757" y="59097"/>
                  </a:lnTo>
                  <a:lnTo>
                    <a:pt x="1641" y="72092"/>
                  </a:lnTo>
                  <a:lnTo>
                    <a:pt x="351" y="85425"/>
                  </a:lnTo>
                  <a:lnTo>
                    <a:pt x="0" y="98989"/>
                  </a:lnTo>
                  <a:lnTo>
                    <a:pt x="587" y="112686"/>
                  </a:lnTo>
                  <a:lnTo>
                    <a:pt x="2474" y="125647"/>
                  </a:lnTo>
                  <a:lnTo>
                    <a:pt x="6408" y="136301"/>
                  </a:lnTo>
                  <a:lnTo>
                    <a:pt x="12607" y="143972"/>
                  </a:lnTo>
                  <a:lnTo>
                    <a:pt x="20516" y="148647"/>
                  </a:lnTo>
                  <a:lnTo>
                    <a:pt x="29122" y="150511"/>
                  </a:lnTo>
                  <a:lnTo>
                    <a:pt x="37751" y="149983"/>
                  </a:lnTo>
                  <a:lnTo>
                    <a:pt x="45964" y="147412"/>
                  </a:lnTo>
                  <a:lnTo>
                    <a:pt x="53392" y="142970"/>
                  </a:lnTo>
                  <a:lnTo>
                    <a:pt x="59939" y="136920"/>
                  </a:lnTo>
                  <a:lnTo>
                    <a:pt x="65861" y="129592"/>
                  </a:lnTo>
                  <a:lnTo>
                    <a:pt x="71620" y="121305"/>
                  </a:lnTo>
                  <a:lnTo>
                    <a:pt x="77517" y="112357"/>
                  </a:lnTo>
                  <a:lnTo>
                    <a:pt x="84148" y="104160"/>
                  </a:lnTo>
                  <a:lnTo>
                    <a:pt x="92007" y="100034"/>
                  </a:lnTo>
                  <a:lnTo>
                    <a:pt x="100170" y="101298"/>
                  </a:lnTo>
                  <a:lnTo>
                    <a:pt x="107666" y="105963"/>
                  </a:lnTo>
                  <a:lnTo>
                    <a:pt x="114621" y="112489"/>
                  </a:lnTo>
                  <a:lnTo>
                    <a:pt x="121350" y="119830"/>
                  </a:lnTo>
                  <a:lnTo>
                    <a:pt x="128048" y="127405"/>
                  </a:lnTo>
                  <a:lnTo>
                    <a:pt x="135121" y="134634"/>
                  </a:lnTo>
                  <a:lnTo>
                    <a:pt x="143207" y="140817"/>
                  </a:lnTo>
                  <a:lnTo>
                    <a:pt x="152543" y="145681"/>
                  </a:lnTo>
                  <a:lnTo>
                    <a:pt x="162442" y="149313"/>
                  </a:lnTo>
                  <a:lnTo>
                    <a:pt x="172445" y="152319"/>
                  </a:lnTo>
                  <a:lnTo>
                    <a:pt x="183437" y="154960"/>
                  </a:lnTo>
                  <a:lnTo>
                    <a:pt x="197145" y="1576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85927" y="2011677"/>
              <a:ext cx="136872" cy="157194"/>
            </a:xfrm>
            <a:custGeom>
              <a:avLst/>
              <a:gdLst/>
              <a:ahLst/>
              <a:cxnLst/>
              <a:rect l="0" t="0" r="0" b="0"/>
              <a:pathLst>
                <a:path w="136872" h="157194">
                  <a:moveTo>
                    <a:pt x="0" y="20323"/>
                  </a:moveTo>
                  <a:lnTo>
                    <a:pt x="68" y="32125"/>
                  </a:lnTo>
                  <a:lnTo>
                    <a:pt x="707" y="43894"/>
                  </a:lnTo>
                  <a:lnTo>
                    <a:pt x="1998" y="56784"/>
                  </a:lnTo>
                  <a:lnTo>
                    <a:pt x="3686" y="70632"/>
                  </a:lnTo>
                  <a:lnTo>
                    <a:pt x="5355" y="84960"/>
                  </a:lnTo>
                  <a:lnTo>
                    <a:pt x="6770" y="99344"/>
                  </a:lnTo>
                  <a:lnTo>
                    <a:pt x="7944" y="110599"/>
                  </a:lnTo>
                  <a:lnTo>
                    <a:pt x="8896" y="114629"/>
                  </a:lnTo>
                  <a:lnTo>
                    <a:pt x="9536" y="112273"/>
                  </a:lnTo>
                  <a:lnTo>
                    <a:pt x="9927" y="105591"/>
                  </a:lnTo>
                  <a:lnTo>
                    <a:pt x="10160" y="96184"/>
                  </a:lnTo>
                  <a:lnTo>
                    <a:pt x="10299" y="85086"/>
                  </a:lnTo>
                  <a:lnTo>
                    <a:pt x="10393" y="72936"/>
                  </a:lnTo>
                  <a:lnTo>
                    <a:pt x="10791" y="60289"/>
                  </a:lnTo>
                  <a:lnTo>
                    <a:pt x="12120" y="47693"/>
                  </a:lnTo>
                  <a:lnTo>
                    <a:pt x="14657" y="35441"/>
                  </a:lnTo>
                  <a:lnTo>
                    <a:pt x="18668" y="24089"/>
                  </a:lnTo>
                  <a:lnTo>
                    <a:pt x="24566" y="14518"/>
                  </a:lnTo>
                  <a:lnTo>
                    <a:pt x="32376" y="7059"/>
                  </a:lnTo>
                  <a:lnTo>
                    <a:pt x="41349" y="2033"/>
                  </a:lnTo>
                  <a:lnTo>
                    <a:pt x="50209" y="0"/>
                  </a:lnTo>
                  <a:lnTo>
                    <a:pt x="58236" y="967"/>
                  </a:lnTo>
                  <a:lnTo>
                    <a:pt x="65416" y="4513"/>
                  </a:lnTo>
                  <a:lnTo>
                    <a:pt x="72152" y="10081"/>
                  </a:lnTo>
                  <a:lnTo>
                    <a:pt x="78757" y="17157"/>
                  </a:lnTo>
                  <a:lnTo>
                    <a:pt x="85380" y="25478"/>
                  </a:lnTo>
                  <a:lnTo>
                    <a:pt x="92075" y="35031"/>
                  </a:lnTo>
                  <a:lnTo>
                    <a:pt x="98838" y="45712"/>
                  </a:lnTo>
                  <a:lnTo>
                    <a:pt x="105332" y="57324"/>
                  </a:lnTo>
                  <a:lnTo>
                    <a:pt x="110928" y="69649"/>
                  </a:lnTo>
                  <a:lnTo>
                    <a:pt x="115357" y="82490"/>
                  </a:lnTo>
                  <a:lnTo>
                    <a:pt x="118873" y="95471"/>
                  </a:lnTo>
                  <a:lnTo>
                    <a:pt x="122524" y="109529"/>
                  </a:lnTo>
                  <a:lnTo>
                    <a:pt x="127742" y="128130"/>
                  </a:lnTo>
                  <a:lnTo>
                    <a:pt x="136871" y="1571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60593" y="1820590"/>
              <a:ext cx="162247" cy="355061"/>
            </a:xfrm>
            <a:custGeom>
              <a:avLst/>
              <a:gdLst/>
              <a:ahLst/>
              <a:cxnLst/>
              <a:rect l="0" t="0" r="0" b="0"/>
              <a:pathLst>
                <a:path w="162247" h="355061">
                  <a:moveTo>
                    <a:pt x="88547" y="232467"/>
                  </a:moveTo>
                  <a:lnTo>
                    <a:pt x="85479" y="223799"/>
                  </a:lnTo>
                  <a:lnTo>
                    <a:pt x="81417" y="216733"/>
                  </a:lnTo>
                  <a:lnTo>
                    <a:pt x="75923" y="210641"/>
                  </a:lnTo>
                  <a:lnTo>
                    <a:pt x="69163" y="205758"/>
                  </a:lnTo>
                  <a:lnTo>
                    <a:pt x="61366" y="202841"/>
                  </a:lnTo>
                  <a:lnTo>
                    <a:pt x="52774" y="202142"/>
                  </a:lnTo>
                  <a:lnTo>
                    <a:pt x="43761" y="203452"/>
                  </a:lnTo>
                  <a:lnTo>
                    <a:pt x="34804" y="206382"/>
                  </a:lnTo>
                  <a:lnTo>
                    <a:pt x="26168" y="210543"/>
                  </a:lnTo>
                  <a:lnTo>
                    <a:pt x="18235" y="215927"/>
                  </a:lnTo>
                  <a:lnTo>
                    <a:pt x="11587" y="222888"/>
                  </a:lnTo>
                  <a:lnTo>
                    <a:pt x="6418" y="231498"/>
                  </a:lnTo>
                  <a:lnTo>
                    <a:pt x="2763" y="241720"/>
                  </a:lnTo>
                  <a:lnTo>
                    <a:pt x="667" y="253562"/>
                  </a:lnTo>
                  <a:lnTo>
                    <a:pt x="0" y="266856"/>
                  </a:lnTo>
                  <a:lnTo>
                    <a:pt x="668" y="281004"/>
                  </a:lnTo>
                  <a:lnTo>
                    <a:pt x="2704" y="295105"/>
                  </a:lnTo>
                  <a:lnTo>
                    <a:pt x="5999" y="308649"/>
                  </a:lnTo>
                  <a:lnTo>
                    <a:pt x="10499" y="321179"/>
                  </a:lnTo>
                  <a:lnTo>
                    <a:pt x="16267" y="332143"/>
                  </a:lnTo>
                  <a:lnTo>
                    <a:pt x="23221" y="341390"/>
                  </a:lnTo>
                  <a:lnTo>
                    <a:pt x="31163" y="348615"/>
                  </a:lnTo>
                  <a:lnTo>
                    <a:pt x="39863" y="353204"/>
                  </a:lnTo>
                  <a:lnTo>
                    <a:pt x="49117" y="355060"/>
                  </a:lnTo>
                  <a:lnTo>
                    <a:pt x="58601" y="354207"/>
                  </a:lnTo>
                  <a:lnTo>
                    <a:pt x="67887" y="350527"/>
                  </a:lnTo>
                  <a:lnTo>
                    <a:pt x="76756" y="344235"/>
                  </a:lnTo>
                  <a:lnTo>
                    <a:pt x="85016" y="335622"/>
                  </a:lnTo>
                  <a:lnTo>
                    <a:pt x="92417" y="324884"/>
                  </a:lnTo>
                  <a:lnTo>
                    <a:pt x="98914" y="312342"/>
                  </a:lnTo>
                  <a:lnTo>
                    <a:pt x="104618" y="298703"/>
                  </a:lnTo>
                  <a:lnTo>
                    <a:pt x="109690" y="284945"/>
                  </a:lnTo>
                  <a:lnTo>
                    <a:pt x="114287" y="271609"/>
                  </a:lnTo>
                  <a:lnTo>
                    <a:pt x="118377" y="258368"/>
                  </a:lnTo>
                  <a:lnTo>
                    <a:pt x="121752" y="244266"/>
                  </a:lnTo>
                  <a:lnTo>
                    <a:pt x="124357" y="228809"/>
                  </a:lnTo>
                  <a:lnTo>
                    <a:pt x="126275" y="211984"/>
                  </a:lnTo>
                  <a:lnTo>
                    <a:pt x="127647" y="193999"/>
                  </a:lnTo>
                  <a:lnTo>
                    <a:pt x="128607" y="175115"/>
                  </a:lnTo>
                  <a:lnTo>
                    <a:pt x="129269" y="155568"/>
                  </a:lnTo>
                  <a:lnTo>
                    <a:pt x="129722" y="135548"/>
                  </a:lnTo>
                  <a:lnTo>
                    <a:pt x="130026" y="115211"/>
                  </a:lnTo>
                  <a:lnTo>
                    <a:pt x="130060" y="95151"/>
                  </a:lnTo>
                  <a:lnTo>
                    <a:pt x="129551" y="76361"/>
                  </a:lnTo>
                  <a:lnTo>
                    <a:pt x="128392" y="59280"/>
                  </a:lnTo>
                  <a:lnTo>
                    <a:pt x="126630" y="43845"/>
                  </a:lnTo>
                  <a:lnTo>
                    <a:pt x="124376" y="29775"/>
                  </a:lnTo>
                  <a:lnTo>
                    <a:pt x="121735" y="16782"/>
                  </a:lnTo>
                  <a:lnTo>
                    <a:pt x="118354" y="5719"/>
                  </a:lnTo>
                  <a:lnTo>
                    <a:pt x="114068" y="0"/>
                  </a:lnTo>
                  <a:lnTo>
                    <a:pt x="110217" y="1771"/>
                  </a:lnTo>
                  <a:lnTo>
                    <a:pt x="108034" y="9309"/>
                  </a:lnTo>
                  <a:lnTo>
                    <a:pt x="107342" y="20788"/>
                  </a:lnTo>
                  <a:lnTo>
                    <a:pt x="107441" y="34711"/>
                  </a:lnTo>
                  <a:lnTo>
                    <a:pt x="107831" y="50070"/>
                  </a:lnTo>
                  <a:lnTo>
                    <a:pt x="108428" y="65942"/>
                  </a:lnTo>
                  <a:lnTo>
                    <a:pt x="109444" y="81370"/>
                  </a:lnTo>
                  <a:lnTo>
                    <a:pt x="110984" y="95893"/>
                  </a:lnTo>
                  <a:lnTo>
                    <a:pt x="113023" y="109459"/>
                  </a:lnTo>
                  <a:lnTo>
                    <a:pt x="115471" y="122201"/>
                  </a:lnTo>
                  <a:lnTo>
                    <a:pt x="118233" y="134308"/>
                  </a:lnTo>
                  <a:lnTo>
                    <a:pt x="121225" y="146274"/>
                  </a:lnTo>
                  <a:lnTo>
                    <a:pt x="124380" y="158850"/>
                  </a:lnTo>
                  <a:lnTo>
                    <a:pt x="127647" y="172397"/>
                  </a:lnTo>
                  <a:lnTo>
                    <a:pt x="130994" y="186924"/>
                  </a:lnTo>
                  <a:lnTo>
                    <a:pt x="134393" y="202279"/>
                  </a:lnTo>
                  <a:lnTo>
                    <a:pt x="137829" y="218268"/>
                  </a:lnTo>
                  <a:lnTo>
                    <a:pt x="141289" y="234393"/>
                  </a:lnTo>
                  <a:lnTo>
                    <a:pt x="144766" y="249904"/>
                  </a:lnTo>
                  <a:lnTo>
                    <a:pt x="148248" y="264428"/>
                  </a:lnTo>
                  <a:lnTo>
                    <a:pt x="151582" y="277508"/>
                  </a:lnTo>
                  <a:lnTo>
                    <a:pt x="154796" y="289712"/>
                  </a:lnTo>
                  <a:lnTo>
                    <a:pt x="158171" y="302106"/>
                  </a:lnTo>
                  <a:lnTo>
                    <a:pt x="162246" y="3166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39094" y="1678598"/>
              <a:ext cx="189114" cy="585029"/>
            </a:xfrm>
            <a:custGeom>
              <a:avLst/>
              <a:gdLst/>
              <a:ahLst/>
              <a:cxnLst/>
              <a:rect l="0" t="0" r="0" b="0"/>
              <a:pathLst>
                <a:path w="189114" h="585029">
                  <a:moveTo>
                    <a:pt x="10129" y="585028"/>
                  </a:moveTo>
                  <a:lnTo>
                    <a:pt x="7262" y="576093"/>
                  </a:lnTo>
                  <a:lnTo>
                    <a:pt x="5119" y="566466"/>
                  </a:lnTo>
                  <a:lnTo>
                    <a:pt x="3521" y="555170"/>
                  </a:lnTo>
                  <a:lnTo>
                    <a:pt x="2513" y="542156"/>
                  </a:lnTo>
                  <a:lnTo>
                    <a:pt x="2313" y="527380"/>
                  </a:lnTo>
                  <a:lnTo>
                    <a:pt x="2964" y="511002"/>
                  </a:lnTo>
                  <a:lnTo>
                    <a:pt x="4203" y="493315"/>
                  </a:lnTo>
                  <a:lnTo>
                    <a:pt x="5567" y="474631"/>
                  </a:lnTo>
                  <a:lnTo>
                    <a:pt x="6777" y="455227"/>
                  </a:lnTo>
                  <a:lnTo>
                    <a:pt x="7739" y="435642"/>
                  </a:lnTo>
                  <a:lnTo>
                    <a:pt x="8458" y="416648"/>
                  </a:lnTo>
                  <a:lnTo>
                    <a:pt x="8976" y="398615"/>
                  </a:lnTo>
                  <a:lnTo>
                    <a:pt x="9342" y="381559"/>
                  </a:lnTo>
                  <a:lnTo>
                    <a:pt x="9596" y="365329"/>
                  </a:lnTo>
                  <a:lnTo>
                    <a:pt x="9769" y="349741"/>
                  </a:lnTo>
                  <a:lnTo>
                    <a:pt x="9887" y="334626"/>
                  </a:lnTo>
                  <a:lnTo>
                    <a:pt x="9966" y="319849"/>
                  </a:lnTo>
                  <a:lnTo>
                    <a:pt x="10019" y="305307"/>
                  </a:lnTo>
                  <a:lnTo>
                    <a:pt x="10055" y="290928"/>
                  </a:lnTo>
                  <a:lnTo>
                    <a:pt x="10079" y="276660"/>
                  </a:lnTo>
                  <a:lnTo>
                    <a:pt x="10091" y="262468"/>
                  </a:lnTo>
                  <a:lnTo>
                    <a:pt x="9929" y="248326"/>
                  </a:lnTo>
                  <a:lnTo>
                    <a:pt x="9288" y="234218"/>
                  </a:lnTo>
                  <a:lnTo>
                    <a:pt x="8044" y="220125"/>
                  </a:lnTo>
                  <a:lnTo>
                    <a:pt x="6394" y="205710"/>
                  </a:lnTo>
                  <a:lnTo>
                    <a:pt x="4749" y="190355"/>
                  </a:lnTo>
                  <a:lnTo>
                    <a:pt x="3346" y="173796"/>
                  </a:lnTo>
                  <a:lnTo>
                    <a:pt x="2256" y="156098"/>
                  </a:lnTo>
                  <a:lnTo>
                    <a:pt x="1449" y="137461"/>
                  </a:lnTo>
                  <a:lnTo>
                    <a:pt x="871" y="118116"/>
                  </a:lnTo>
                  <a:lnTo>
                    <a:pt x="465" y="98584"/>
                  </a:lnTo>
                  <a:lnTo>
                    <a:pt x="186" y="79632"/>
                  </a:lnTo>
                  <a:lnTo>
                    <a:pt x="0" y="61636"/>
                  </a:lnTo>
                  <a:lnTo>
                    <a:pt x="44" y="44774"/>
                  </a:lnTo>
                  <a:lnTo>
                    <a:pt x="604" y="29209"/>
                  </a:lnTo>
                  <a:lnTo>
                    <a:pt x="1822" y="14951"/>
                  </a:lnTo>
                  <a:lnTo>
                    <a:pt x="4491" y="4136"/>
                  </a:lnTo>
                  <a:lnTo>
                    <a:pt x="8735" y="0"/>
                  </a:lnTo>
                  <a:lnTo>
                    <a:pt x="13013" y="2305"/>
                  </a:lnTo>
                  <a:lnTo>
                    <a:pt x="16956" y="9466"/>
                  </a:lnTo>
                  <a:lnTo>
                    <a:pt x="20657" y="19685"/>
                  </a:lnTo>
                  <a:lnTo>
                    <a:pt x="24234" y="31259"/>
                  </a:lnTo>
                  <a:lnTo>
                    <a:pt x="27754" y="43178"/>
                  </a:lnTo>
                  <a:lnTo>
                    <a:pt x="31255" y="55159"/>
                  </a:lnTo>
                  <a:lnTo>
                    <a:pt x="34749" y="67368"/>
                  </a:lnTo>
                  <a:lnTo>
                    <a:pt x="38245" y="79922"/>
                  </a:lnTo>
                  <a:lnTo>
                    <a:pt x="41743" y="92665"/>
                  </a:lnTo>
                  <a:lnTo>
                    <a:pt x="45244" y="105238"/>
                  </a:lnTo>
                  <a:lnTo>
                    <a:pt x="48748" y="117444"/>
                  </a:lnTo>
                  <a:lnTo>
                    <a:pt x="52253" y="129253"/>
                  </a:lnTo>
                  <a:lnTo>
                    <a:pt x="55758" y="140718"/>
                  </a:lnTo>
                  <a:lnTo>
                    <a:pt x="59266" y="151916"/>
                  </a:lnTo>
                  <a:lnTo>
                    <a:pt x="62774" y="163081"/>
                  </a:lnTo>
                  <a:lnTo>
                    <a:pt x="66282" y="174577"/>
                  </a:lnTo>
                  <a:lnTo>
                    <a:pt x="69797" y="186571"/>
                  </a:lnTo>
                  <a:lnTo>
                    <a:pt x="73479" y="198900"/>
                  </a:lnTo>
                  <a:lnTo>
                    <a:pt x="77636" y="211176"/>
                  </a:lnTo>
                  <a:lnTo>
                    <a:pt x="82394" y="223174"/>
                  </a:lnTo>
                  <a:lnTo>
                    <a:pt x="87556" y="234840"/>
                  </a:lnTo>
                  <a:lnTo>
                    <a:pt x="92714" y="246206"/>
                  </a:lnTo>
                  <a:lnTo>
                    <a:pt x="97624" y="257338"/>
                  </a:lnTo>
                  <a:lnTo>
                    <a:pt x="102227" y="268457"/>
                  </a:lnTo>
                  <a:lnTo>
                    <a:pt x="106546" y="279923"/>
                  </a:lnTo>
                  <a:lnTo>
                    <a:pt x="110633" y="291897"/>
                  </a:lnTo>
                  <a:lnTo>
                    <a:pt x="114547" y="304212"/>
                  </a:lnTo>
                  <a:lnTo>
                    <a:pt x="118336" y="316479"/>
                  </a:lnTo>
                  <a:lnTo>
                    <a:pt x="122041" y="328480"/>
                  </a:lnTo>
                  <a:lnTo>
                    <a:pt x="125854" y="340488"/>
                  </a:lnTo>
                  <a:lnTo>
                    <a:pt x="130099" y="353148"/>
                  </a:lnTo>
                  <a:lnTo>
                    <a:pt x="134921" y="366770"/>
                  </a:lnTo>
                  <a:lnTo>
                    <a:pt x="140295" y="381022"/>
                  </a:lnTo>
                  <a:lnTo>
                    <a:pt x="146128" y="395134"/>
                  </a:lnTo>
                  <a:lnTo>
                    <a:pt x="152306" y="408665"/>
                  </a:lnTo>
                  <a:lnTo>
                    <a:pt x="158574" y="421512"/>
                  </a:lnTo>
                  <a:lnTo>
                    <a:pt x="164547" y="433747"/>
                  </a:lnTo>
                  <a:lnTo>
                    <a:pt x="170038" y="445478"/>
                  </a:lnTo>
                  <a:lnTo>
                    <a:pt x="174891" y="456377"/>
                  </a:lnTo>
                  <a:lnTo>
                    <a:pt x="179371" y="466732"/>
                  </a:lnTo>
                  <a:lnTo>
                    <a:pt x="183869" y="477455"/>
                  </a:lnTo>
                  <a:lnTo>
                    <a:pt x="189113" y="490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59751" y="2037925"/>
              <a:ext cx="115815" cy="25661"/>
            </a:xfrm>
            <a:custGeom>
              <a:avLst/>
              <a:gdLst/>
              <a:ahLst/>
              <a:cxnLst/>
              <a:rect l="0" t="0" r="0" b="0"/>
              <a:pathLst>
                <a:path w="115815" h="25661">
                  <a:moveTo>
                    <a:pt x="115814" y="4603"/>
                  </a:moveTo>
                  <a:lnTo>
                    <a:pt x="104146" y="1803"/>
                  </a:lnTo>
                  <a:lnTo>
                    <a:pt x="93657" y="302"/>
                  </a:lnTo>
                  <a:lnTo>
                    <a:pt x="83351" y="0"/>
                  </a:lnTo>
                  <a:lnTo>
                    <a:pt x="72875" y="852"/>
                  </a:lnTo>
                  <a:lnTo>
                    <a:pt x="61884" y="2968"/>
                  </a:lnTo>
                  <a:lnTo>
                    <a:pt x="50259" y="6281"/>
                  </a:lnTo>
                  <a:lnTo>
                    <a:pt x="38651" y="10289"/>
                  </a:lnTo>
                  <a:lnTo>
                    <a:pt x="27232" y="14544"/>
                  </a:lnTo>
                  <a:lnTo>
                    <a:pt x="14995" y="19418"/>
                  </a:lnTo>
                  <a:lnTo>
                    <a:pt x="0" y="256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89042" y="1853015"/>
              <a:ext cx="255021" cy="315856"/>
            </a:xfrm>
            <a:custGeom>
              <a:avLst/>
              <a:gdLst/>
              <a:ahLst/>
              <a:cxnLst/>
              <a:rect l="0" t="0" r="0" b="0"/>
              <a:pathLst>
                <a:path w="255021" h="315856">
                  <a:moveTo>
                    <a:pt x="44450" y="315855"/>
                  </a:moveTo>
                  <a:lnTo>
                    <a:pt x="41516" y="306920"/>
                  </a:lnTo>
                  <a:lnTo>
                    <a:pt x="38733" y="297293"/>
                  </a:lnTo>
                  <a:lnTo>
                    <a:pt x="35838" y="286001"/>
                  </a:lnTo>
                  <a:lnTo>
                    <a:pt x="32971" y="273160"/>
                  </a:lnTo>
                  <a:lnTo>
                    <a:pt x="30455" y="259033"/>
                  </a:lnTo>
                  <a:lnTo>
                    <a:pt x="28439" y="243903"/>
                  </a:lnTo>
                  <a:lnTo>
                    <a:pt x="26754" y="227869"/>
                  </a:lnTo>
                  <a:lnTo>
                    <a:pt x="25011" y="210832"/>
                  </a:lnTo>
                  <a:lnTo>
                    <a:pt x="22984" y="192827"/>
                  </a:lnTo>
                  <a:lnTo>
                    <a:pt x="20623" y="174162"/>
                  </a:lnTo>
                  <a:lnTo>
                    <a:pt x="17959" y="155327"/>
                  </a:lnTo>
                  <a:lnTo>
                    <a:pt x="15056" y="136620"/>
                  </a:lnTo>
                  <a:lnTo>
                    <a:pt x="12141" y="118142"/>
                  </a:lnTo>
                  <a:lnTo>
                    <a:pt x="9572" y="99896"/>
                  </a:lnTo>
                  <a:lnTo>
                    <a:pt x="7509" y="81848"/>
                  </a:lnTo>
                  <a:lnTo>
                    <a:pt x="5787" y="64117"/>
                  </a:lnTo>
                  <a:lnTo>
                    <a:pt x="4017" y="46971"/>
                  </a:lnTo>
                  <a:lnTo>
                    <a:pt x="1985" y="30539"/>
                  </a:lnTo>
                  <a:lnTo>
                    <a:pt x="143" y="15923"/>
                  </a:lnTo>
                  <a:lnTo>
                    <a:pt x="0" y="5565"/>
                  </a:lnTo>
                  <a:lnTo>
                    <a:pt x="2266" y="1012"/>
                  </a:lnTo>
                  <a:lnTo>
                    <a:pt x="6059" y="2173"/>
                  </a:lnTo>
                  <a:lnTo>
                    <a:pt x="10820" y="8021"/>
                  </a:lnTo>
                  <a:lnTo>
                    <a:pt x="16264" y="17399"/>
                  </a:lnTo>
                  <a:lnTo>
                    <a:pt x="22191" y="29320"/>
                  </a:lnTo>
                  <a:lnTo>
                    <a:pt x="28457" y="43019"/>
                  </a:lnTo>
                  <a:lnTo>
                    <a:pt x="34794" y="57618"/>
                  </a:lnTo>
                  <a:lnTo>
                    <a:pt x="40820" y="72113"/>
                  </a:lnTo>
                  <a:lnTo>
                    <a:pt x="46363" y="85982"/>
                  </a:lnTo>
                  <a:lnTo>
                    <a:pt x="51745" y="99431"/>
                  </a:lnTo>
                  <a:lnTo>
                    <a:pt x="57660" y="113151"/>
                  </a:lnTo>
                  <a:lnTo>
                    <a:pt x="64455" y="127533"/>
                  </a:lnTo>
                  <a:lnTo>
                    <a:pt x="71987" y="142485"/>
                  </a:lnTo>
                  <a:lnTo>
                    <a:pt x="79815" y="157610"/>
                  </a:lnTo>
                  <a:lnTo>
                    <a:pt x="87636" y="172633"/>
                  </a:lnTo>
                  <a:lnTo>
                    <a:pt x="95329" y="187129"/>
                  </a:lnTo>
                  <a:lnTo>
                    <a:pt x="102867" y="200477"/>
                  </a:lnTo>
                  <a:lnTo>
                    <a:pt x="110267" y="212452"/>
                  </a:lnTo>
                  <a:lnTo>
                    <a:pt x="117558" y="223323"/>
                  </a:lnTo>
                  <a:lnTo>
                    <a:pt x="124766" y="233632"/>
                  </a:lnTo>
                  <a:lnTo>
                    <a:pt x="131920" y="243755"/>
                  </a:lnTo>
                  <a:lnTo>
                    <a:pt x="139201" y="253710"/>
                  </a:lnTo>
                  <a:lnTo>
                    <a:pt x="146929" y="263255"/>
                  </a:lnTo>
                  <a:lnTo>
                    <a:pt x="155246" y="272260"/>
                  </a:lnTo>
                  <a:lnTo>
                    <a:pt x="164290" y="280257"/>
                  </a:lnTo>
                  <a:lnTo>
                    <a:pt x="174273" y="286410"/>
                  </a:lnTo>
                  <a:lnTo>
                    <a:pt x="185205" y="290417"/>
                  </a:lnTo>
                  <a:lnTo>
                    <a:pt x="196630" y="291968"/>
                  </a:lnTo>
                  <a:lnTo>
                    <a:pt x="207758" y="290513"/>
                  </a:lnTo>
                  <a:lnTo>
                    <a:pt x="218155" y="286051"/>
                  </a:lnTo>
                  <a:lnTo>
                    <a:pt x="227421" y="279005"/>
                  </a:lnTo>
                  <a:lnTo>
                    <a:pt x="235040" y="269932"/>
                  </a:lnTo>
                  <a:lnTo>
                    <a:pt x="240901" y="259352"/>
                  </a:lnTo>
                  <a:lnTo>
                    <a:pt x="245210" y="247524"/>
                  </a:lnTo>
                  <a:lnTo>
                    <a:pt x="248283" y="234463"/>
                  </a:lnTo>
                  <a:lnTo>
                    <a:pt x="250432" y="220278"/>
                  </a:lnTo>
                  <a:lnTo>
                    <a:pt x="251913" y="205330"/>
                  </a:lnTo>
                  <a:lnTo>
                    <a:pt x="252925" y="190144"/>
                  </a:lnTo>
                  <a:lnTo>
                    <a:pt x="253611" y="175035"/>
                  </a:lnTo>
                  <a:lnTo>
                    <a:pt x="254075" y="159956"/>
                  </a:lnTo>
                  <a:lnTo>
                    <a:pt x="254387" y="144611"/>
                  </a:lnTo>
                  <a:lnTo>
                    <a:pt x="254596" y="128847"/>
                  </a:lnTo>
                  <a:lnTo>
                    <a:pt x="254737" y="112819"/>
                  </a:lnTo>
                  <a:lnTo>
                    <a:pt x="254831" y="96898"/>
                  </a:lnTo>
                  <a:lnTo>
                    <a:pt x="254894" y="81305"/>
                  </a:lnTo>
                  <a:lnTo>
                    <a:pt x="254935" y="66300"/>
                  </a:lnTo>
                  <a:lnTo>
                    <a:pt x="254969" y="50584"/>
                  </a:lnTo>
                  <a:lnTo>
                    <a:pt x="254995" y="30540"/>
                  </a:lnTo>
                  <a:lnTo>
                    <a:pt x="25502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528290" y="1842487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0" y="0"/>
                  </a:moveTo>
                  <a:lnTo>
                    <a:pt x="5800" y="11668"/>
                  </a:lnTo>
                  <a:lnTo>
                    <a:pt x="10725" y="22156"/>
                  </a:lnTo>
                  <a:lnTo>
                    <a:pt x="15237" y="32458"/>
                  </a:lnTo>
                  <a:lnTo>
                    <a:pt x="19803" y="42759"/>
                  </a:lnTo>
                  <a:lnTo>
                    <a:pt x="25114" y="53103"/>
                  </a:lnTo>
                  <a:lnTo>
                    <a:pt x="31476" y="63488"/>
                  </a:lnTo>
                  <a:lnTo>
                    <a:pt x="38708" y="73744"/>
                  </a:lnTo>
                  <a:lnTo>
                    <a:pt x="46328" y="83553"/>
                  </a:lnTo>
                  <a:lnTo>
                    <a:pt x="54000" y="92771"/>
                  </a:lnTo>
                  <a:lnTo>
                    <a:pt x="61277" y="101123"/>
                  </a:lnTo>
                  <a:lnTo>
                    <a:pt x="68244" y="108944"/>
                  </a:lnTo>
                  <a:lnTo>
                    <a:pt x="75508" y="116921"/>
                  </a:lnTo>
                  <a:lnTo>
                    <a:pt x="8422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559876" y="1842487"/>
              <a:ext cx="157928" cy="442197"/>
            </a:xfrm>
            <a:custGeom>
              <a:avLst/>
              <a:gdLst/>
              <a:ahLst/>
              <a:cxnLst/>
              <a:rect l="0" t="0" r="0" b="0"/>
              <a:pathLst>
                <a:path w="157928" h="442197">
                  <a:moveTo>
                    <a:pt x="157927" y="0"/>
                  </a:moveTo>
                  <a:lnTo>
                    <a:pt x="152127" y="8868"/>
                  </a:lnTo>
                  <a:lnTo>
                    <a:pt x="147202" y="17855"/>
                  </a:lnTo>
                  <a:lnTo>
                    <a:pt x="142696" y="27850"/>
                  </a:lnTo>
                  <a:lnTo>
                    <a:pt x="138302" y="38831"/>
                  </a:lnTo>
                  <a:lnTo>
                    <a:pt x="133640" y="50642"/>
                  </a:lnTo>
                  <a:lnTo>
                    <a:pt x="128529" y="63096"/>
                  </a:lnTo>
                  <a:lnTo>
                    <a:pt x="123124" y="75861"/>
                  </a:lnTo>
                  <a:lnTo>
                    <a:pt x="117800" y="88494"/>
                  </a:lnTo>
                  <a:lnTo>
                    <a:pt x="112771" y="100762"/>
                  </a:lnTo>
                  <a:lnTo>
                    <a:pt x="107920" y="112625"/>
                  </a:lnTo>
                  <a:lnTo>
                    <a:pt x="102903" y="124130"/>
                  </a:lnTo>
                  <a:lnTo>
                    <a:pt x="97532" y="135354"/>
                  </a:lnTo>
                  <a:lnTo>
                    <a:pt x="91942" y="146367"/>
                  </a:lnTo>
                  <a:lnTo>
                    <a:pt x="86490" y="157229"/>
                  </a:lnTo>
                  <a:lnTo>
                    <a:pt x="81375" y="167985"/>
                  </a:lnTo>
                  <a:lnTo>
                    <a:pt x="76637" y="178668"/>
                  </a:lnTo>
                  <a:lnTo>
                    <a:pt x="72227" y="189301"/>
                  </a:lnTo>
                  <a:lnTo>
                    <a:pt x="68078" y="199899"/>
                  </a:lnTo>
                  <a:lnTo>
                    <a:pt x="64121" y="210475"/>
                  </a:lnTo>
                  <a:lnTo>
                    <a:pt x="60304" y="221035"/>
                  </a:lnTo>
                  <a:lnTo>
                    <a:pt x="56585" y="231584"/>
                  </a:lnTo>
                  <a:lnTo>
                    <a:pt x="52933" y="242127"/>
                  </a:lnTo>
                  <a:lnTo>
                    <a:pt x="49328" y="252664"/>
                  </a:lnTo>
                  <a:lnTo>
                    <a:pt x="45754" y="263204"/>
                  </a:lnTo>
                  <a:lnTo>
                    <a:pt x="42201" y="273909"/>
                  </a:lnTo>
                  <a:lnTo>
                    <a:pt x="38662" y="285089"/>
                  </a:lnTo>
                  <a:lnTo>
                    <a:pt x="35133" y="296873"/>
                  </a:lnTo>
                  <a:lnTo>
                    <a:pt x="31611" y="309228"/>
                  </a:lnTo>
                  <a:lnTo>
                    <a:pt x="28093" y="322054"/>
                  </a:lnTo>
                  <a:lnTo>
                    <a:pt x="24578" y="335244"/>
                  </a:lnTo>
                  <a:lnTo>
                    <a:pt x="21064" y="348864"/>
                  </a:lnTo>
                  <a:lnTo>
                    <a:pt x="17552" y="363145"/>
                  </a:lnTo>
                  <a:lnTo>
                    <a:pt x="14045" y="378138"/>
                  </a:lnTo>
                  <a:lnTo>
                    <a:pt x="10695" y="393008"/>
                  </a:lnTo>
                  <a:lnTo>
                    <a:pt x="7470" y="407589"/>
                  </a:lnTo>
                  <a:lnTo>
                    <a:pt x="4085" y="423161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904043" y="2559450"/>
              <a:ext cx="149637" cy="389364"/>
            </a:xfrm>
            <a:custGeom>
              <a:avLst/>
              <a:gdLst/>
              <a:ahLst/>
              <a:cxnLst/>
              <a:rect l="0" t="0" r="0" b="0"/>
              <a:pathLst>
                <a:path w="149637" h="389364">
                  <a:moveTo>
                    <a:pt x="149636" y="293772"/>
                  </a:moveTo>
                  <a:lnTo>
                    <a:pt x="146635" y="284971"/>
                  </a:lnTo>
                  <a:lnTo>
                    <a:pt x="143213" y="276624"/>
                  </a:lnTo>
                  <a:lnTo>
                    <a:pt x="139017" y="267930"/>
                  </a:lnTo>
                  <a:lnTo>
                    <a:pt x="134116" y="258982"/>
                  </a:lnTo>
                  <a:lnTo>
                    <a:pt x="128635" y="250135"/>
                  </a:lnTo>
                  <a:lnTo>
                    <a:pt x="122700" y="241611"/>
                  </a:lnTo>
                  <a:lnTo>
                    <a:pt x="116265" y="233940"/>
                  </a:lnTo>
                  <a:lnTo>
                    <a:pt x="109119" y="228008"/>
                  </a:lnTo>
                  <a:lnTo>
                    <a:pt x="101201" y="224142"/>
                  </a:lnTo>
                  <a:lnTo>
                    <a:pt x="92597" y="222345"/>
                  </a:lnTo>
                  <a:lnTo>
                    <a:pt x="83444" y="222570"/>
                  </a:lnTo>
                  <a:lnTo>
                    <a:pt x="73882" y="224572"/>
                  </a:lnTo>
                  <a:lnTo>
                    <a:pt x="64191" y="227997"/>
                  </a:lnTo>
                  <a:lnTo>
                    <a:pt x="54765" y="232496"/>
                  </a:lnTo>
                  <a:lnTo>
                    <a:pt x="45802" y="237783"/>
                  </a:lnTo>
                  <a:lnTo>
                    <a:pt x="37480" y="243956"/>
                  </a:lnTo>
                  <a:lnTo>
                    <a:pt x="30036" y="251462"/>
                  </a:lnTo>
                  <a:lnTo>
                    <a:pt x="23511" y="260436"/>
                  </a:lnTo>
                  <a:lnTo>
                    <a:pt x="17789" y="270565"/>
                  </a:lnTo>
                  <a:lnTo>
                    <a:pt x="12704" y="281282"/>
                  </a:lnTo>
                  <a:lnTo>
                    <a:pt x="8102" y="292194"/>
                  </a:lnTo>
                  <a:lnTo>
                    <a:pt x="4180" y="303113"/>
                  </a:lnTo>
                  <a:lnTo>
                    <a:pt x="1450" y="313970"/>
                  </a:lnTo>
                  <a:lnTo>
                    <a:pt x="96" y="324752"/>
                  </a:lnTo>
                  <a:lnTo>
                    <a:pt x="0" y="335466"/>
                  </a:lnTo>
                  <a:lnTo>
                    <a:pt x="925" y="346127"/>
                  </a:lnTo>
                  <a:lnTo>
                    <a:pt x="2634" y="356734"/>
                  </a:lnTo>
                  <a:lnTo>
                    <a:pt x="5407" y="366807"/>
                  </a:lnTo>
                  <a:lnTo>
                    <a:pt x="10004" y="375434"/>
                  </a:lnTo>
                  <a:lnTo>
                    <a:pt x="16681" y="382223"/>
                  </a:lnTo>
                  <a:lnTo>
                    <a:pt x="24927" y="386949"/>
                  </a:lnTo>
                  <a:lnTo>
                    <a:pt x="33764" y="389305"/>
                  </a:lnTo>
                  <a:lnTo>
                    <a:pt x="42553" y="389363"/>
                  </a:lnTo>
                  <a:lnTo>
                    <a:pt x="50874" y="387318"/>
                  </a:lnTo>
                  <a:lnTo>
                    <a:pt x="58376" y="383296"/>
                  </a:lnTo>
                  <a:lnTo>
                    <a:pt x="64973" y="377560"/>
                  </a:lnTo>
                  <a:lnTo>
                    <a:pt x="70927" y="370458"/>
                  </a:lnTo>
                  <a:lnTo>
                    <a:pt x="76708" y="362330"/>
                  </a:lnTo>
                  <a:lnTo>
                    <a:pt x="82601" y="353455"/>
                  </a:lnTo>
                  <a:lnTo>
                    <a:pt x="88547" y="343888"/>
                  </a:lnTo>
                  <a:lnTo>
                    <a:pt x="94240" y="333481"/>
                  </a:lnTo>
                  <a:lnTo>
                    <a:pt x="99512" y="322214"/>
                  </a:lnTo>
                  <a:lnTo>
                    <a:pt x="104186" y="310038"/>
                  </a:lnTo>
                  <a:lnTo>
                    <a:pt x="108020" y="296799"/>
                  </a:lnTo>
                  <a:lnTo>
                    <a:pt x="110971" y="282519"/>
                  </a:lnTo>
                  <a:lnTo>
                    <a:pt x="113306" y="267352"/>
                  </a:lnTo>
                  <a:lnTo>
                    <a:pt x="115497" y="251493"/>
                  </a:lnTo>
                  <a:lnTo>
                    <a:pt x="117824" y="235117"/>
                  </a:lnTo>
                  <a:lnTo>
                    <a:pt x="120219" y="218206"/>
                  </a:lnTo>
                  <a:lnTo>
                    <a:pt x="122374" y="200561"/>
                  </a:lnTo>
                  <a:lnTo>
                    <a:pt x="124122" y="182139"/>
                  </a:lnTo>
                  <a:lnTo>
                    <a:pt x="125448" y="163191"/>
                  </a:lnTo>
                  <a:lnTo>
                    <a:pt x="126411" y="144165"/>
                  </a:lnTo>
                  <a:lnTo>
                    <a:pt x="127090" y="125328"/>
                  </a:lnTo>
                  <a:lnTo>
                    <a:pt x="127393" y="106764"/>
                  </a:lnTo>
                  <a:lnTo>
                    <a:pt x="127071" y="88459"/>
                  </a:lnTo>
                  <a:lnTo>
                    <a:pt x="126040" y="70377"/>
                  </a:lnTo>
                  <a:lnTo>
                    <a:pt x="124365" y="52793"/>
                  </a:lnTo>
                  <a:lnTo>
                    <a:pt x="122171" y="36277"/>
                  </a:lnTo>
                  <a:lnTo>
                    <a:pt x="119570" y="21084"/>
                  </a:lnTo>
                  <a:lnTo>
                    <a:pt x="116209" y="8173"/>
                  </a:lnTo>
                  <a:lnTo>
                    <a:pt x="111597" y="606"/>
                  </a:lnTo>
                  <a:lnTo>
                    <a:pt x="106463" y="0"/>
                  </a:lnTo>
                  <a:lnTo>
                    <a:pt x="101790" y="4355"/>
                  </a:lnTo>
                  <a:lnTo>
                    <a:pt x="97798" y="12116"/>
                  </a:lnTo>
                  <a:lnTo>
                    <a:pt x="94603" y="22495"/>
                  </a:lnTo>
                  <a:lnTo>
                    <a:pt x="92185" y="34908"/>
                  </a:lnTo>
                  <a:lnTo>
                    <a:pt x="90425" y="48849"/>
                  </a:lnTo>
                  <a:lnTo>
                    <a:pt x="89177" y="63900"/>
                  </a:lnTo>
                  <a:lnTo>
                    <a:pt x="88313" y="79738"/>
                  </a:lnTo>
                  <a:lnTo>
                    <a:pt x="87889" y="96122"/>
                  </a:lnTo>
                  <a:lnTo>
                    <a:pt x="88130" y="112883"/>
                  </a:lnTo>
                  <a:lnTo>
                    <a:pt x="89103" y="129906"/>
                  </a:lnTo>
                  <a:lnTo>
                    <a:pt x="90570" y="147271"/>
                  </a:lnTo>
                  <a:lnTo>
                    <a:pt x="92093" y="165228"/>
                  </a:lnTo>
                  <a:lnTo>
                    <a:pt x="93416" y="183860"/>
                  </a:lnTo>
                  <a:lnTo>
                    <a:pt x="94626" y="202781"/>
                  </a:lnTo>
                  <a:lnTo>
                    <a:pt x="96044" y="221256"/>
                  </a:lnTo>
                  <a:lnTo>
                    <a:pt x="97850" y="238901"/>
                  </a:lnTo>
                  <a:lnTo>
                    <a:pt x="100065" y="255511"/>
                  </a:lnTo>
                  <a:lnTo>
                    <a:pt x="102630" y="270900"/>
                  </a:lnTo>
                  <a:lnTo>
                    <a:pt x="105469" y="285098"/>
                  </a:lnTo>
                  <a:lnTo>
                    <a:pt x="108552" y="298224"/>
                  </a:lnTo>
                  <a:lnTo>
                    <a:pt x="112307" y="311887"/>
                  </a:lnTo>
                  <a:lnTo>
                    <a:pt x="118178" y="329525"/>
                  </a:lnTo>
                  <a:lnTo>
                    <a:pt x="128578" y="3569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69404" y="2753770"/>
              <a:ext cx="117882" cy="194532"/>
            </a:xfrm>
            <a:custGeom>
              <a:avLst/>
              <a:gdLst/>
              <a:ahLst/>
              <a:cxnLst/>
              <a:rect l="0" t="0" r="0" b="0"/>
              <a:pathLst>
                <a:path w="117882" h="194532">
                  <a:moveTo>
                    <a:pt x="26388" y="78395"/>
                  </a:moveTo>
                  <a:lnTo>
                    <a:pt x="38123" y="75462"/>
                  </a:lnTo>
                  <a:lnTo>
                    <a:pt x="49252" y="72679"/>
                  </a:lnTo>
                  <a:lnTo>
                    <a:pt x="60842" y="69775"/>
                  </a:lnTo>
                  <a:lnTo>
                    <a:pt x="72657" y="66562"/>
                  </a:lnTo>
                  <a:lnTo>
                    <a:pt x="84020" y="62749"/>
                  </a:lnTo>
                  <a:lnTo>
                    <a:pt x="94556" y="58227"/>
                  </a:lnTo>
                  <a:lnTo>
                    <a:pt x="103739" y="52891"/>
                  </a:lnTo>
                  <a:lnTo>
                    <a:pt x="110767" y="46555"/>
                  </a:lnTo>
                  <a:lnTo>
                    <a:pt x="115405" y="39221"/>
                  </a:lnTo>
                  <a:lnTo>
                    <a:pt x="117737" y="31195"/>
                  </a:lnTo>
                  <a:lnTo>
                    <a:pt x="117881" y="22970"/>
                  </a:lnTo>
                  <a:lnTo>
                    <a:pt x="116125" y="14867"/>
                  </a:lnTo>
                  <a:lnTo>
                    <a:pt x="112697" y="7649"/>
                  </a:lnTo>
                  <a:lnTo>
                    <a:pt x="107664" y="2553"/>
                  </a:lnTo>
                  <a:lnTo>
                    <a:pt x="101214" y="60"/>
                  </a:lnTo>
                  <a:lnTo>
                    <a:pt x="93785" y="0"/>
                  </a:lnTo>
                  <a:lnTo>
                    <a:pt x="85962" y="1928"/>
                  </a:lnTo>
                  <a:lnTo>
                    <a:pt x="78110" y="5370"/>
                  </a:lnTo>
                  <a:lnTo>
                    <a:pt x="70382" y="9913"/>
                  </a:lnTo>
                  <a:lnTo>
                    <a:pt x="62813" y="15236"/>
                  </a:lnTo>
                  <a:lnTo>
                    <a:pt x="55389" y="21112"/>
                  </a:lnTo>
                  <a:lnTo>
                    <a:pt x="48080" y="27698"/>
                  </a:lnTo>
                  <a:lnTo>
                    <a:pt x="40858" y="35489"/>
                  </a:lnTo>
                  <a:lnTo>
                    <a:pt x="33705" y="44662"/>
                  </a:lnTo>
                  <a:lnTo>
                    <a:pt x="26763" y="55095"/>
                  </a:lnTo>
                  <a:lnTo>
                    <a:pt x="20328" y="66549"/>
                  </a:lnTo>
                  <a:lnTo>
                    <a:pt x="14523" y="78774"/>
                  </a:lnTo>
                  <a:lnTo>
                    <a:pt x="9473" y="91560"/>
                  </a:lnTo>
                  <a:lnTo>
                    <a:pt x="5380" y="104740"/>
                  </a:lnTo>
                  <a:lnTo>
                    <a:pt x="2265" y="118191"/>
                  </a:lnTo>
                  <a:lnTo>
                    <a:pt x="327" y="131663"/>
                  </a:lnTo>
                  <a:lnTo>
                    <a:pt x="0" y="144787"/>
                  </a:lnTo>
                  <a:lnTo>
                    <a:pt x="1382" y="157381"/>
                  </a:lnTo>
                  <a:lnTo>
                    <a:pt x="4599" y="168956"/>
                  </a:lnTo>
                  <a:lnTo>
                    <a:pt x="9957" y="178673"/>
                  </a:lnTo>
                  <a:lnTo>
                    <a:pt x="17409" y="186232"/>
                  </a:lnTo>
                  <a:lnTo>
                    <a:pt x="26481" y="191494"/>
                  </a:lnTo>
                  <a:lnTo>
                    <a:pt x="36470" y="194217"/>
                  </a:lnTo>
                  <a:lnTo>
                    <a:pt x="46883" y="194531"/>
                  </a:lnTo>
                  <a:lnTo>
                    <a:pt x="57294" y="192829"/>
                  </a:lnTo>
                  <a:lnTo>
                    <a:pt x="67277" y="189569"/>
                  </a:lnTo>
                  <a:lnTo>
                    <a:pt x="76645" y="185172"/>
                  </a:lnTo>
                  <a:lnTo>
                    <a:pt x="85114" y="180272"/>
                  </a:lnTo>
                  <a:lnTo>
                    <a:pt x="93034" y="175242"/>
                  </a:lnTo>
                  <a:lnTo>
                    <a:pt x="101101" y="169648"/>
                  </a:lnTo>
                  <a:lnTo>
                    <a:pt x="110617" y="1626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23425" y="2761465"/>
              <a:ext cx="125053" cy="164510"/>
            </a:xfrm>
            <a:custGeom>
              <a:avLst/>
              <a:gdLst/>
              <a:ahLst/>
              <a:cxnLst/>
              <a:rect l="0" t="0" r="0" b="0"/>
              <a:pathLst>
                <a:path w="125053" h="164510">
                  <a:moveTo>
                    <a:pt x="9238" y="70700"/>
                  </a:moveTo>
                  <a:lnTo>
                    <a:pt x="9305" y="82503"/>
                  </a:lnTo>
                  <a:lnTo>
                    <a:pt x="9945" y="94272"/>
                  </a:lnTo>
                  <a:lnTo>
                    <a:pt x="11238" y="107162"/>
                  </a:lnTo>
                  <a:lnTo>
                    <a:pt x="12924" y="121010"/>
                  </a:lnTo>
                  <a:lnTo>
                    <a:pt x="14592" y="135338"/>
                  </a:lnTo>
                  <a:lnTo>
                    <a:pt x="15975" y="149715"/>
                  </a:lnTo>
                  <a:lnTo>
                    <a:pt x="15970" y="160742"/>
                  </a:lnTo>
                  <a:lnTo>
                    <a:pt x="13908" y="164509"/>
                  </a:lnTo>
                  <a:lnTo>
                    <a:pt x="11088" y="162609"/>
                  </a:lnTo>
                  <a:lnTo>
                    <a:pt x="8208" y="156881"/>
                  </a:lnTo>
                  <a:lnTo>
                    <a:pt x="5690" y="148147"/>
                  </a:lnTo>
                  <a:lnTo>
                    <a:pt x="3690" y="137001"/>
                  </a:lnTo>
                  <a:lnTo>
                    <a:pt x="2192" y="124163"/>
                  </a:lnTo>
                  <a:lnTo>
                    <a:pt x="1111" y="110425"/>
                  </a:lnTo>
                  <a:lnTo>
                    <a:pt x="355" y="96310"/>
                  </a:lnTo>
                  <a:lnTo>
                    <a:pt x="0" y="82245"/>
                  </a:lnTo>
                  <a:lnTo>
                    <a:pt x="287" y="68648"/>
                  </a:lnTo>
                  <a:lnTo>
                    <a:pt x="1299" y="55693"/>
                  </a:lnTo>
                  <a:lnTo>
                    <a:pt x="3131" y="43519"/>
                  </a:lnTo>
                  <a:lnTo>
                    <a:pt x="5963" y="32327"/>
                  </a:lnTo>
                  <a:lnTo>
                    <a:pt x="9802" y="22142"/>
                  </a:lnTo>
                  <a:lnTo>
                    <a:pt x="14668" y="13317"/>
                  </a:lnTo>
                  <a:lnTo>
                    <a:pt x="20683" y="6592"/>
                  </a:lnTo>
                  <a:lnTo>
                    <a:pt x="27800" y="2185"/>
                  </a:lnTo>
                  <a:lnTo>
                    <a:pt x="35679" y="22"/>
                  </a:lnTo>
                  <a:lnTo>
                    <a:pt x="43806" y="0"/>
                  </a:lnTo>
                  <a:lnTo>
                    <a:pt x="51861" y="1845"/>
                  </a:lnTo>
                  <a:lnTo>
                    <a:pt x="59726" y="5504"/>
                  </a:lnTo>
                  <a:lnTo>
                    <a:pt x="67387" y="11226"/>
                  </a:lnTo>
                  <a:lnTo>
                    <a:pt x="74868" y="18955"/>
                  </a:lnTo>
                  <a:lnTo>
                    <a:pt x="82044" y="28228"/>
                  </a:lnTo>
                  <a:lnTo>
                    <a:pt x="88644" y="38360"/>
                  </a:lnTo>
                  <a:lnTo>
                    <a:pt x="94567" y="48881"/>
                  </a:lnTo>
                  <a:lnTo>
                    <a:pt x="99869" y="59705"/>
                  </a:lnTo>
                  <a:lnTo>
                    <a:pt x="104664" y="71031"/>
                  </a:lnTo>
                  <a:lnTo>
                    <a:pt x="109071" y="82932"/>
                  </a:lnTo>
                  <a:lnTo>
                    <a:pt x="113045" y="94946"/>
                  </a:lnTo>
                  <a:lnTo>
                    <a:pt x="116766" y="107439"/>
                  </a:lnTo>
                  <a:lnTo>
                    <a:pt x="120563" y="122626"/>
                  </a:lnTo>
                  <a:lnTo>
                    <a:pt x="125052" y="1444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68251" y="2737409"/>
              <a:ext cx="107534" cy="145710"/>
            </a:xfrm>
            <a:custGeom>
              <a:avLst/>
              <a:gdLst/>
              <a:ahLst/>
              <a:cxnLst/>
              <a:rect l="0" t="0" r="0" b="0"/>
              <a:pathLst>
                <a:path w="107534" h="145710">
                  <a:moveTo>
                    <a:pt x="74982" y="0"/>
                  </a:moveTo>
                  <a:lnTo>
                    <a:pt x="66247" y="3001"/>
                  </a:lnTo>
                  <a:lnTo>
                    <a:pt x="58541" y="6423"/>
                  </a:lnTo>
                  <a:lnTo>
                    <a:pt x="51139" y="10619"/>
                  </a:lnTo>
                  <a:lnTo>
                    <a:pt x="43877" y="15519"/>
                  </a:lnTo>
                  <a:lnTo>
                    <a:pt x="36699" y="21001"/>
                  </a:lnTo>
                  <a:lnTo>
                    <a:pt x="29578" y="26940"/>
                  </a:lnTo>
                  <a:lnTo>
                    <a:pt x="22661" y="33548"/>
                  </a:lnTo>
                  <a:lnTo>
                    <a:pt x="16242" y="41343"/>
                  </a:lnTo>
                  <a:lnTo>
                    <a:pt x="10454" y="50509"/>
                  </a:lnTo>
                  <a:lnTo>
                    <a:pt x="5584" y="60766"/>
                  </a:lnTo>
                  <a:lnTo>
                    <a:pt x="2145" y="71567"/>
                  </a:lnTo>
                  <a:lnTo>
                    <a:pt x="283" y="82532"/>
                  </a:lnTo>
                  <a:lnTo>
                    <a:pt x="0" y="93316"/>
                  </a:lnTo>
                  <a:lnTo>
                    <a:pt x="1322" y="103550"/>
                  </a:lnTo>
                  <a:lnTo>
                    <a:pt x="4105" y="113091"/>
                  </a:lnTo>
                  <a:lnTo>
                    <a:pt x="8242" y="121818"/>
                  </a:lnTo>
                  <a:lnTo>
                    <a:pt x="13760" y="129541"/>
                  </a:lnTo>
                  <a:lnTo>
                    <a:pt x="20542" y="136243"/>
                  </a:lnTo>
                  <a:lnTo>
                    <a:pt x="28366" y="141576"/>
                  </a:lnTo>
                  <a:lnTo>
                    <a:pt x="36988" y="144804"/>
                  </a:lnTo>
                  <a:lnTo>
                    <a:pt x="46188" y="145709"/>
                  </a:lnTo>
                  <a:lnTo>
                    <a:pt x="55636" y="144368"/>
                  </a:lnTo>
                  <a:lnTo>
                    <a:pt x="64899" y="140884"/>
                  </a:lnTo>
                  <a:lnTo>
                    <a:pt x="73752" y="135541"/>
                  </a:lnTo>
                  <a:lnTo>
                    <a:pt x="82001" y="128719"/>
                  </a:lnTo>
                  <a:lnTo>
                    <a:pt x="89395" y="120786"/>
                  </a:lnTo>
                  <a:lnTo>
                    <a:pt x="95879" y="112049"/>
                  </a:lnTo>
                  <a:lnTo>
                    <a:pt x="101232" y="102746"/>
                  </a:lnTo>
                  <a:lnTo>
                    <a:pt x="105007" y="93049"/>
                  </a:lnTo>
                  <a:lnTo>
                    <a:pt x="107096" y="83087"/>
                  </a:lnTo>
                  <a:lnTo>
                    <a:pt x="107533" y="73110"/>
                  </a:lnTo>
                  <a:lnTo>
                    <a:pt x="106315" y="63484"/>
                  </a:lnTo>
                  <a:lnTo>
                    <a:pt x="103602" y="54388"/>
                  </a:lnTo>
                  <a:lnTo>
                    <a:pt x="99407" y="46117"/>
                  </a:lnTo>
                  <a:lnTo>
                    <a:pt x="92776" y="38358"/>
                  </a:lnTo>
                  <a:lnTo>
                    <a:pt x="79775" y="30430"/>
                  </a:lnTo>
                  <a:lnTo>
                    <a:pt x="53925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06404" y="2744067"/>
              <a:ext cx="221099" cy="140742"/>
            </a:xfrm>
            <a:custGeom>
              <a:avLst/>
              <a:gdLst/>
              <a:ahLst/>
              <a:cxnLst/>
              <a:rect l="0" t="0" r="0" b="0"/>
              <a:pathLst>
                <a:path w="221099" h="140742">
                  <a:moveTo>
                    <a:pt x="0" y="77570"/>
                  </a:moveTo>
                  <a:lnTo>
                    <a:pt x="2933" y="89305"/>
                  </a:lnTo>
                  <a:lnTo>
                    <a:pt x="5716" y="100434"/>
                  </a:lnTo>
                  <a:lnTo>
                    <a:pt x="8591" y="111921"/>
                  </a:lnTo>
                  <a:lnTo>
                    <a:pt x="10759" y="119968"/>
                  </a:lnTo>
                  <a:lnTo>
                    <a:pt x="11482" y="120234"/>
                  </a:lnTo>
                  <a:lnTo>
                    <a:pt x="11524" y="114797"/>
                  </a:lnTo>
                  <a:lnTo>
                    <a:pt x="11358" y="105565"/>
                  </a:lnTo>
                  <a:lnTo>
                    <a:pt x="11165" y="93723"/>
                  </a:lnTo>
                  <a:lnTo>
                    <a:pt x="11166" y="80235"/>
                  </a:lnTo>
                  <a:lnTo>
                    <a:pt x="11680" y="65972"/>
                  </a:lnTo>
                  <a:lnTo>
                    <a:pt x="12847" y="51485"/>
                  </a:lnTo>
                  <a:lnTo>
                    <a:pt x="15120" y="37997"/>
                  </a:lnTo>
                  <a:lnTo>
                    <a:pt x="19312" y="27440"/>
                  </a:lnTo>
                  <a:lnTo>
                    <a:pt x="25685" y="20611"/>
                  </a:lnTo>
                  <a:lnTo>
                    <a:pt x="33710" y="17468"/>
                  </a:lnTo>
                  <a:lnTo>
                    <a:pt x="42392" y="17694"/>
                  </a:lnTo>
                  <a:lnTo>
                    <a:pt x="51073" y="20735"/>
                  </a:lnTo>
                  <a:lnTo>
                    <a:pt x="59320" y="26127"/>
                  </a:lnTo>
                  <a:lnTo>
                    <a:pt x="66772" y="33607"/>
                  </a:lnTo>
                  <a:lnTo>
                    <a:pt x="73330" y="42842"/>
                  </a:lnTo>
                  <a:lnTo>
                    <a:pt x="79089" y="53290"/>
                  </a:lnTo>
                  <a:lnTo>
                    <a:pt x="84205" y="64292"/>
                  </a:lnTo>
                  <a:lnTo>
                    <a:pt x="88826" y="75350"/>
                  </a:lnTo>
                  <a:lnTo>
                    <a:pt x="92600" y="83422"/>
                  </a:lnTo>
                  <a:lnTo>
                    <a:pt x="95198" y="84710"/>
                  </a:lnTo>
                  <a:lnTo>
                    <a:pt x="97247" y="80022"/>
                  </a:lnTo>
                  <a:lnTo>
                    <a:pt x="99285" y="71410"/>
                  </a:lnTo>
                  <a:lnTo>
                    <a:pt x="101550" y="60871"/>
                  </a:lnTo>
                  <a:lnTo>
                    <a:pt x="104101" y="49628"/>
                  </a:lnTo>
                  <a:lnTo>
                    <a:pt x="107075" y="38426"/>
                  </a:lnTo>
                  <a:lnTo>
                    <a:pt x="110727" y="27796"/>
                  </a:lnTo>
                  <a:lnTo>
                    <a:pt x="115141" y="17948"/>
                  </a:lnTo>
                  <a:lnTo>
                    <a:pt x="120406" y="9496"/>
                  </a:lnTo>
                  <a:lnTo>
                    <a:pt x="126694" y="3542"/>
                  </a:lnTo>
                  <a:lnTo>
                    <a:pt x="133995" y="461"/>
                  </a:lnTo>
                  <a:lnTo>
                    <a:pt x="142000" y="0"/>
                  </a:lnTo>
                  <a:lnTo>
                    <a:pt x="150210" y="1657"/>
                  </a:lnTo>
                  <a:lnTo>
                    <a:pt x="158318" y="4921"/>
                  </a:lnTo>
                  <a:lnTo>
                    <a:pt x="166048" y="9513"/>
                  </a:lnTo>
                  <a:lnTo>
                    <a:pt x="173085" y="15403"/>
                  </a:lnTo>
                  <a:lnTo>
                    <a:pt x="179334" y="22467"/>
                  </a:lnTo>
                  <a:lnTo>
                    <a:pt x="184870" y="30496"/>
                  </a:lnTo>
                  <a:lnTo>
                    <a:pt x="189830" y="39262"/>
                  </a:lnTo>
                  <a:lnTo>
                    <a:pt x="194355" y="48568"/>
                  </a:lnTo>
                  <a:lnTo>
                    <a:pt x="198566" y="58258"/>
                  </a:lnTo>
                  <a:lnTo>
                    <a:pt x="202556" y="68216"/>
                  </a:lnTo>
                  <a:lnTo>
                    <a:pt x="206386" y="78354"/>
                  </a:lnTo>
                  <a:lnTo>
                    <a:pt x="209955" y="88543"/>
                  </a:lnTo>
                  <a:lnTo>
                    <a:pt x="213353" y="99817"/>
                  </a:lnTo>
                  <a:lnTo>
                    <a:pt x="216878" y="115402"/>
                  </a:lnTo>
                  <a:lnTo>
                    <a:pt x="221098" y="140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790673" y="2790051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68" y="11736"/>
                  </a:lnTo>
                  <a:lnTo>
                    <a:pt x="707" y="22865"/>
                  </a:lnTo>
                  <a:lnTo>
                    <a:pt x="2004" y="34458"/>
                  </a:lnTo>
                  <a:lnTo>
                    <a:pt x="3864" y="46447"/>
                  </a:lnTo>
                  <a:lnTo>
                    <a:pt x="6180" y="58458"/>
                  </a:lnTo>
                  <a:lnTo>
                    <a:pt x="8842" y="70247"/>
                  </a:lnTo>
                  <a:lnTo>
                    <a:pt x="11604" y="81294"/>
                  </a:lnTo>
                  <a:lnTo>
                    <a:pt x="14362" y="91819"/>
                  </a:lnTo>
                  <a:lnTo>
                    <a:pt x="17356" y="102742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80145" y="264265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64373" y="2752601"/>
              <a:ext cx="105286" cy="153265"/>
            </a:xfrm>
            <a:custGeom>
              <a:avLst/>
              <a:gdLst/>
              <a:ahLst/>
              <a:cxnLst/>
              <a:rect l="0" t="0" r="0" b="0"/>
              <a:pathLst>
                <a:path w="105286" h="153265">
                  <a:moveTo>
                    <a:pt x="0" y="69036"/>
                  </a:moveTo>
                  <a:lnTo>
                    <a:pt x="67" y="80704"/>
                  </a:lnTo>
                  <a:lnTo>
                    <a:pt x="707" y="91193"/>
                  </a:lnTo>
                  <a:lnTo>
                    <a:pt x="2006" y="101424"/>
                  </a:lnTo>
                  <a:lnTo>
                    <a:pt x="3949" y="109076"/>
                  </a:lnTo>
                  <a:lnTo>
                    <a:pt x="6098" y="110903"/>
                  </a:lnTo>
                  <a:lnTo>
                    <a:pt x="7713" y="107608"/>
                  </a:lnTo>
                  <a:lnTo>
                    <a:pt x="8761" y="100693"/>
                  </a:lnTo>
                  <a:lnTo>
                    <a:pt x="9413" y="91192"/>
                  </a:lnTo>
                  <a:lnTo>
                    <a:pt x="9818" y="79619"/>
                  </a:lnTo>
                  <a:lnTo>
                    <a:pt x="10080" y="66402"/>
                  </a:lnTo>
                  <a:lnTo>
                    <a:pt x="10587" y="52424"/>
                  </a:lnTo>
                  <a:lnTo>
                    <a:pt x="11986" y="38942"/>
                  </a:lnTo>
                  <a:lnTo>
                    <a:pt x="14564" y="26624"/>
                  </a:lnTo>
                  <a:lnTo>
                    <a:pt x="18431" y="16064"/>
                  </a:lnTo>
                  <a:lnTo>
                    <a:pt x="23701" y="8023"/>
                  </a:lnTo>
                  <a:lnTo>
                    <a:pt x="30280" y="2665"/>
                  </a:lnTo>
                  <a:lnTo>
                    <a:pt x="37782" y="0"/>
                  </a:lnTo>
                  <a:lnTo>
                    <a:pt x="45647" y="156"/>
                  </a:lnTo>
                  <a:lnTo>
                    <a:pt x="53523" y="2927"/>
                  </a:lnTo>
                  <a:lnTo>
                    <a:pt x="61266" y="8020"/>
                  </a:lnTo>
                  <a:lnTo>
                    <a:pt x="68845" y="15240"/>
                  </a:lnTo>
                  <a:lnTo>
                    <a:pt x="76265" y="24277"/>
                  </a:lnTo>
                  <a:lnTo>
                    <a:pt x="83232" y="34748"/>
                  </a:lnTo>
                  <a:lnTo>
                    <a:pt x="89158" y="46291"/>
                  </a:lnTo>
                  <a:lnTo>
                    <a:pt x="93812" y="58608"/>
                  </a:lnTo>
                  <a:lnTo>
                    <a:pt x="97277" y="71470"/>
                  </a:lnTo>
                  <a:lnTo>
                    <a:pt x="99768" y="84710"/>
                  </a:lnTo>
                  <a:lnTo>
                    <a:pt x="101519" y="98191"/>
                  </a:lnTo>
                  <a:lnTo>
                    <a:pt x="102733" y="111224"/>
                  </a:lnTo>
                  <a:lnTo>
                    <a:pt x="103696" y="123840"/>
                  </a:lnTo>
                  <a:lnTo>
                    <a:pt x="104499" y="137146"/>
                  </a:lnTo>
                  <a:lnTo>
                    <a:pt x="105285" y="1532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30858" y="2754085"/>
              <a:ext cx="170428" cy="130724"/>
            </a:xfrm>
            <a:custGeom>
              <a:avLst/>
              <a:gdLst/>
              <a:ahLst/>
              <a:cxnLst/>
              <a:rect l="0" t="0" r="0" b="0"/>
              <a:pathLst>
                <a:path w="170428" h="130724">
                  <a:moveTo>
                    <a:pt x="65142" y="67552"/>
                  </a:moveTo>
                  <a:lnTo>
                    <a:pt x="67942" y="58751"/>
                  </a:lnTo>
                  <a:lnTo>
                    <a:pt x="69444" y="50404"/>
                  </a:lnTo>
                  <a:lnTo>
                    <a:pt x="69746" y="41710"/>
                  </a:lnTo>
                  <a:lnTo>
                    <a:pt x="68893" y="32761"/>
                  </a:lnTo>
                  <a:lnTo>
                    <a:pt x="66777" y="23915"/>
                  </a:lnTo>
                  <a:lnTo>
                    <a:pt x="63451" y="15395"/>
                  </a:lnTo>
                  <a:lnTo>
                    <a:pt x="58943" y="7897"/>
                  </a:lnTo>
                  <a:lnTo>
                    <a:pt x="53175" y="2613"/>
                  </a:lnTo>
                  <a:lnTo>
                    <a:pt x="46233" y="0"/>
                  </a:lnTo>
                  <a:lnTo>
                    <a:pt x="38642" y="29"/>
                  </a:lnTo>
                  <a:lnTo>
                    <a:pt x="31241" y="2551"/>
                  </a:lnTo>
                  <a:lnTo>
                    <a:pt x="24492" y="7208"/>
                  </a:lnTo>
                  <a:lnTo>
                    <a:pt x="18487" y="13552"/>
                  </a:lnTo>
                  <a:lnTo>
                    <a:pt x="13147" y="21155"/>
                  </a:lnTo>
                  <a:lnTo>
                    <a:pt x="8342" y="29672"/>
                  </a:lnTo>
                  <a:lnTo>
                    <a:pt x="4267" y="38995"/>
                  </a:lnTo>
                  <a:lnTo>
                    <a:pt x="1426" y="49237"/>
                  </a:lnTo>
                  <a:lnTo>
                    <a:pt x="0" y="60383"/>
                  </a:lnTo>
                  <a:lnTo>
                    <a:pt x="24" y="72140"/>
                  </a:lnTo>
                  <a:lnTo>
                    <a:pt x="1560" y="84031"/>
                  </a:lnTo>
                  <a:lnTo>
                    <a:pt x="4493" y="95753"/>
                  </a:lnTo>
                  <a:lnTo>
                    <a:pt x="8903" y="106555"/>
                  </a:lnTo>
                  <a:lnTo>
                    <a:pt x="15136" y="115213"/>
                  </a:lnTo>
                  <a:lnTo>
                    <a:pt x="23204" y="121241"/>
                  </a:lnTo>
                  <a:lnTo>
                    <a:pt x="32366" y="124489"/>
                  </a:lnTo>
                  <a:lnTo>
                    <a:pt x="41359" y="124788"/>
                  </a:lnTo>
                  <a:lnTo>
                    <a:pt x="49479" y="122356"/>
                  </a:lnTo>
                  <a:lnTo>
                    <a:pt x="56724" y="117506"/>
                  </a:lnTo>
                  <a:lnTo>
                    <a:pt x="63504" y="110455"/>
                  </a:lnTo>
                  <a:lnTo>
                    <a:pt x="70138" y="101568"/>
                  </a:lnTo>
                  <a:lnTo>
                    <a:pt x="76781" y="92387"/>
                  </a:lnTo>
                  <a:lnTo>
                    <a:pt x="83490" y="85436"/>
                  </a:lnTo>
                  <a:lnTo>
                    <a:pt x="90272" y="81928"/>
                  </a:lnTo>
                  <a:lnTo>
                    <a:pt x="97117" y="81870"/>
                  </a:lnTo>
                  <a:lnTo>
                    <a:pt x="104013" y="84723"/>
                  </a:lnTo>
                  <a:lnTo>
                    <a:pt x="110951" y="89817"/>
                  </a:lnTo>
                  <a:lnTo>
                    <a:pt x="118085" y="96232"/>
                  </a:lnTo>
                  <a:lnTo>
                    <a:pt x="125712" y="102877"/>
                  </a:lnTo>
                  <a:lnTo>
                    <a:pt x="133944" y="109133"/>
                  </a:lnTo>
                  <a:lnTo>
                    <a:pt x="142284" y="114663"/>
                  </a:lnTo>
                  <a:lnTo>
                    <a:pt x="150546" y="119749"/>
                  </a:lnTo>
                  <a:lnTo>
                    <a:pt x="159457" y="124829"/>
                  </a:lnTo>
                  <a:lnTo>
                    <a:pt x="170427" y="1307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22342" y="2547896"/>
              <a:ext cx="31586" cy="326384"/>
            </a:xfrm>
            <a:custGeom>
              <a:avLst/>
              <a:gdLst/>
              <a:ahLst/>
              <a:cxnLst/>
              <a:rect l="0" t="0" r="0" b="0"/>
              <a:pathLst>
                <a:path w="31586" h="326384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5" y="35200"/>
                  </a:lnTo>
                  <a:lnTo>
                    <a:pt x="2074" y="50458"/>
                  </a:lnTo>
                  <a:lnTo>
                    <a:pt x="3727" y="66270"/>
                  </a:lnTo>
                  <a:lnTo>
                    <a:pt x="5375" y="82103"/>
                  </a:lnTo>
                  <a:lnTo>
                    <a:pt x="6778" y="97683"/>
                  </a:lnTo>
                  <a:lnTo>
                    <a:pt x="7871" y="113262"/>
                  </a:lnTo>
                  <a:lnTo>
                    <a:pt x="8678" y="129480"/>
                  </a:lnTo>
                  <a:lnTo>
                    <a:pt x="9261" y="146652"/>
                  </a:lnTo>
                  <a:lnTo>
                    <a:pt x="9839" y="164611"/>
                  </a:lnTo>
                  <a:lnTo>
                    <a:pt x="10767" y="182900"/>
                  </a:lnTo>
                  <a:lnTo>
                    <a:pt x="12211" y="201201"/>
                  </a:lnTo>
                  <a:lnTo>
                    <a:pt x="14166" y="219219"/>
                  </a:lnTo>
                  <a:lnTo>
                    <a:pt x="16551" y="236617"/>
                  </a:lnTo>
                  <a:lnTo>
                    <a:pt x="19261" y="253265"/>
                  </a:lnTo>
                  <a:lnTo>
                    <a:pt x="22058" y="268812"/>
                  </a:lnTo>
                  <a:lnTo>
                    <a:pt x="24843" y="284223"/>
                  </a:lnTo>
                  <a:lnTo>
                    <a:pt x="27861" y="301969"/>
                  </a:lnTo>
                  <a:lnTo>
                    <a:pt x="31585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117057" y="2663709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0"/>
                  </a:moveTo>
                  <a:lnTo>
                    <a:pt x="188239" y="2867"/>
                  </a:lnTo>
                  <a:lnTo>
                    <a:pt x="176470" y="5009"/>
                  </a:lnTo>
                  <a:lnTo>
                    <a:pt x="163579" y="6617"/>
                  </a:lnTo>
                  <a:lnTo>
                    <a:pt x="149732" y="7970"/>
                  </a:lnTo>
                  <a:lnTo>
                    <a:pt x="135403" y="9467"/>
                  </a:lnTo>
                  <a:lnTo>
                    <a:pt x="120930" y="11318"/>
                  </a:lnTo>
                  <a:lnTo>
                    <a:pt x="106306" y="13558"/>
                  </a:lnTo>
                  <a:lnTo>
                    <a:pt x="91282" y="16139"/>
                  </a:lnTo>
                  <a:lnTo>
                    <a:pt x="75752" y="18983"/>
                  </a:lnTo>
                  <a:lnTo>
                    <a:pt x="60307" y="21871"/>
                  </a:lnTo>
                  <a:lnTo>
                    <a:pt x="44527" y="24728"/>
                  </a:lnTo>
                  <a:lnTo>
                    <a:pt x="25906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73909" y="2716352"/>
              <a:ext cx="100396" cy="147045"/>
            </a:xfrm>
            <a:custGeom>
              <a:avLst/>
              <a:gdLst/>
              <a:ahLst/>
              <a:cxnLst/>
              <a:rect l="0" t="0" r="0" b="0"/>
              <a:pathLst>
                <a:path w="100396" h="147045">
                  <a:moveTo>
                    <a:pt x="53718" y="0"/>
                  </a:moveTo>
                  <a:lnTo>
                    <a:pt x="44984" y="5867"/>
                  </a:lnTo>
                  <a:lnTo>
                    <a:pt x="37277" y="11432"/>
                  </a:lnTo>
                  <a:lnTo>
                    <a:pt x="29879" y="17236"/>
                  </a:lnTo>
                  <a:lnTo>
                    <a:pt x="22791" y="23489"/>
                  </a:lnTo>
                  <a:lnTo>
                    <a:pt x="16260" y="30467"/>
                  </a:lnTo>
                  <a:lnTo>
                    <a:pt x="10398" y="38253"/>
                  </a:lnTo>
                  <a:lnTo>
                    <a:pt x="5479" y="46927"/>
                  </a:lnTo>
                  <a:lnTo>
                    <a:pt x="2005" y="56655"/>
                  </a:lnTo>
                  <a:lnTo>
                    <a:pt x="125" y="67417"/>
                  </a:lnTo>
                  <a:lnTo>
                    <a:pt x="0" y="78898"/>
                  </a:lnTo>
                  <a:lnTo>
                    <a:pt x="1961" y="90595"/>
                  </a:lnTo>
                  <a:lnTo>
                    <a:pt x="5985" y="102193"/>
                  </a:lnTo>
                  <a:lnTo>
                    <a:pt x="11771" y="113248"/>
                  </a:lnTo>
                  <a:lnTo>
                    <a:pt x="18933" y="123140"/>
                  </a:lnTo>
                  <a:lnTo>
                    <a:pt x="27117" y="131632"/>
                  </a:lnTo>
                  <a:lnTo>
                    <a:pt x="36032" y="138503"/>
                  </a:lnTo>
                  <a:lnTo>
                    <a:pt x="45461" y="143376"/>
                  </a:lnTo>
                  <a:lnTo>
                    <a:pt x="55234" y="146239"/>
                  </a:lnTo>
                  <a:lnTo>
                    <a:pt x="64914" y="147044"/>
                  </a:lnTo>
                  <a:lnTo>
                    <a:pt x="73808" y="145548"/>
                  </a:lnTo>
                  <a:lnTo>
                    <a:pt x="81599" y="141831"/>
                  </a:lnTo>
                  <a:lnTo>
                    <a:pt x="88151" y="135913"/>
                  </a:lnTo>
                  <a:lnTo>
                    <a:pt x="93337" y="127597"/>
                  </a:lnTo>
                  <a:lnTo>
                    <a:pt x="97223" y="117013"/>
                  </a:lnTo>
                  <a:lnTo>
                    <a:pt x="99699" y="104857"/>
                  </a:lnTo>
                  <a:lnTo>
                    <a:pt x="100395" y="92175"/>
                  </a:lnTo>
                  <a:lnTo>
                    <a:pt x="99267" y="79625"/>
                  </a:lnTo>
                  <a:lnTo>
                    <a:pt x="96394" y="67779"/>
                  </a:lnTo>
                  <a:lnTo>
                    <a:pt x="91799" y="57282"/>
                  </a:lnTo>
                  <a:lnTo>
                    <a:pt x="85682" y="48349"/>
                  </a:lnTo>
                  <a:lnTo>
                    <a:pt x="78600" y="41173"/>
                  </a:lnTo>
                  <a:lnTo>
                    <a:pt x="70594" y="35528"/>
                  </a:lnTo>
                  <a:lnTo>
                    <a:pt x="59844" y="32037"/>
                  </a:lnTo>
                  <a:lnTo>
                    <a:pt x="43189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26774" y="2684766"/>
              <a:ext cx="111424" cy="172491"/>
            </a:xfrm>
            <a:custGeom>
              <a:avLst/>
              <a:gdLst/>
              <a:ahLst/>
              <a:cxnLst/>
              <a:rect l="0" t="0" r="0" b="0"/>
              <a:pathLst>
                <a:path w="111424" h="172491">
                  <a:moveTo>
                    <a:pt x="6137" y="136871"/>
                  </a:moveTo>
                  <a:lnTo>
                    <a:pt x="9071" y="145672"/>
                  </a:lnTo>
                  <a:lnTo>
                    <a:pt x="11853" y="154019"/>
                  </a:lnTo>
                  <a:lnTo>
                    <a:pt x="14714" y="162666"/>
                  </a:lnTo>
                  <a:lnTo>
                    <a:pt x="16317" y="169854"/>
                  </a:lnTo>
                  <a:lnTo>
                    <a:pt x="15339" y="172490"/>
                  </a:lnTo>
                  <a:lnTo>
                    <a:pt x="12874" y="169934"/>
                  </a:lnTo>
                  <a:lnTo>
                    <a:pt x="9754" y="163035"/>
                  </a:lnTo>
                  <a:lnTo>
                    <a:pt x="6524" y="153049"/>
                  </a:lnTo>
                  <a:lnTo>
                    <a:pt x="3662" y="141214"/>
                  </a:lnTo>
                  <a:lnTo>
                    <a:pt x="1380" y="128363"/>
                  </a:lnTo>
                  <a:lnTo>
                    <a:pt x="0" y="114969"/>
                  </a:lnTo>
                  <a:lnTo>
                    <a:pt x="48" y="101286"/>
                  </a:lnTo>
                  <a:lnTo>
                    <a:pt x="1678" y="87456"/>
                  </a:lnTo>
                  <a:lnTo>
                    <a:pt x="4890" y="73879"/>
                  </a:lnTo>
                  <a:lnTo>
                    <a:pt x="9711" y="61205"/>
                  </a:lnTo>
                  <a:lnTo>
                    <a:pt x="15990" y="49719"/>
                  </a:lnTo>
                  <a:lnTo>
                    <a:pt x="23459" y="39529"/>
                  </a:lnTo>
                  <a:lnTo>
                    <a:pt x="31835" y="30748"/>
                  </a:lnTo>
                  <a:lnTo>
                    <a:pt x="40871" y="23289"/>
                  </a:lnTo>
                  <a:lnTo>
                    <a:pt x="50499" y="17075"/>
                  </a:lnTo>
                  <a:lnTo>
                    <a:pt x="62070" y="11516"/>
                  </a:lnTo>
                  <a:lnTo>
                    <a:pt x="79951" y="6123"/>
                  </a:lnTo>
                  <a:lnTo>
                    <a:pt x="1114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6811938" y="2515117"/>
            <a:ext cx="3105908" cy="527619"/>
            <a:chOff x="6811938" y="2515117"/>
            <a:chExt cx="3105908" cy="527619"/>
          </a:xfrm>
        </p:grpSpPr>
        <p:sp>
          <p:nvSpPr>
            <p:cNvPr id="66" name="Freeform 65"/>
            <p:cNvSpPr/>
            <p:nvPr/>
          </p:nvSpPr>
          <p:spPr>
            <a:xfrm>
              <a:off x="6906694" y="2547896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10528" y="0"/>
                  </a:moveTo>
                  <a:lnTo>
                    <a:pt x="7662" y="9002"/>
                  </a:lnTo>
                  <a:lnTo>
                    <a:pt x="5519" y="19270"/>
                  </a:lnTo>
                  <a:lnTo>
                    <a:pt x="3916" y="31849"/>
                  </a:lnTo>
                  <a:lnTo>
                    <a:pt x="2736" y="46203"/>
                  </a:lnTo>
                  <a:lnTo>
                    <a:pt x="1888" y="61351"/>
                  </a:lnTo>
                  <a:lnTo>
                    <a:pt x="1290" y="76641"/>
                  </a:lnTo>
                  <a:lnTo>
                    <a:pt x="875" y="91947"/>
                  </a:lnTo>
                  <a:lnTo>
                    <a:pt x="591" y="107498"/>
                  </a:lnTo>
                  <a:lnTo>
                    <a:pt x="398" y="123432"/>
                  </a:lnTo>
                  <a:lnTo>
                    <a:pt x="268" y="139757"/>
                  </a:lnTo>
                  <a:lnTo>
                    <a:pt x="179" y="156415"/>
                  </a:lnTo>
                  <a:lnTo>
                    <a:pt x="120" y="173328"/>
                  </a:lnTo>
                  <a:lnTo>
                    <a:pt x="79" y="190265"/>
                  </a:lnTo>
                  <a:lnTo>
                    <a:pt x="53" y="206863"/>
                  </a:lnTo>
                  <a:lnTo>
                    <a:pt x="35" y="222943"/>
                  </a:lnTo>
                  <a:lnTo>
                    <a:pt x="23" y="238290"/>
                  </a:lnTo>
                  <a:lnTo>
                    <a:pt x="14" y="254282"/>
                  </a:lnTo>
                  <a:lnTo>
                    <a:pt x="7" y="27455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811938" y="2663709"/>
              <a:ext cx="178985" cy="73701"/>
            </a:xfrm>
            <a:custGeom>
              <a:avLst/>
              <a:gdLst/>
              <a:ahLst/>
              <a:cxnLst/>
              <a:rect l="0" t="0" r="0" b="0"/>
              <a:pathLst>
                <a:path w="178985" h="73701">
                  <a:moveTo>
                    <a:pt x="178984" y="0"/>
                  </a:moveTo>
                  <a:lnTo>
                    <a:pt x="170249" y="5868"/>
                  </a:lnTo>
                  <a:lnTo>
                    <a:pt x="162543" y="11432"/>
                  </a:lnTo>
                  <a:lnTo>
                    <a:pt x="155132" y="17227"/>
                  </a:lnTo>
                  <a:lnTo>
                    <a:pt x="147526" y="23135"/>
                  </a:lnTo>
                  <a:lnTo>
                    <a:pt x="139050" y="28816"/>
                  </a:lnTo>
                  <a:lnTo>
                    <a:pt x="129422" y="34091"/>
                  </a:lnTo>
                  <a:lnTo>
                    <a:pt x="118854" y="38942"/>
                  </a:lnTo>
                  <a:lnTo>
                    <a:pt x="107843" y="43428"/>
                  </a:lnTo>
                  <a:lnTo>
                    <a:pt x="96733" y="47629"/>
                  </a:lnTo>
                  <a:lnTo>
                    <a:pt x="85682" y="51620"/>
                  </a:lnTo>
                  <a:lnTo>
                    <a:pt x="74735" y="55461"/>
                  </a:lnTo>
                  <a:lnTo>
                    <a:pt x="63899" y="59192"/>
                  </a:lnTo>
                  <a:lnTo>
                    <a:pt x="53224" y="62693"/>
                  </a:lnTo>
                  <a:lnTo>
                    <a:pt x="41563" y="66039"/>
                  </a:lnTo>
                  <a:lnTo>
                    <a:pt x="25657" y="6952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72579" y="2547896"/>
              <a:ext cx="113101" cy="273742"/>
            </a:xfrm>
            <a:custGeom>
              <a:avLst/>
              <a:gdLst/>
              <a:ahLst/>
              <a:cxnLst/>
              <a:rect l="0" t="0" r="0" b="0"/>
              <a:pathLst>
                <a:path w="113101" h="273742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7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6"/>
                  </a:lnTo>
                  <a:lnTo>
                    <a:pt x="1889" y="76216"/>
                  </a:lnTo>
                  <a:lnTo>
                    <a:pt x="3253" y="90145"/>
                  </a:lnTo>
                  <a:lnTo>
                    <a:pt x="4467" y="104920"/>
                  </a:lnTo>
                  <a:lnTo>
                    <a:pt x="5602" y="120434"/>
                  </a:lnTo>
                  <a:lnTo>
                    <a:pt x="6970" y="136533"/>
                  </a:lnTo>
                  <a:lnTo>
                    <a:pt x="8742" y="153059"/>
                  </a:lnTo>
                  <a:lnTo>
                    <a:pt x="10933" y="169563"/>
                  </a:lnTo>
                  <a:lnTo>
                    <a:pt x="13482" y="185338"/>
                  </a:lnTo>
                  <a:lnTo>
                    <a:pt x="16307" y="200060"/>
                  </a:lnTo>
                  <a:lnTo>
                    <a:pt x="19170" y="213911"/>
                  </a:lnTo>
                  <a:lnTo>
                    <a:pt x="21707" y="227367"/>
                  </a:lnTo>
                  <a:lnTo>
                    <a:pt x="23717" y="240686"/>
                  </a:lnTo>
                  <a:lnTo>
                    <a:pt x="24351" y="251478"/>
                  </a:lnTo>
                  <a:lnTo>
                    <a:pt x="23295" y="256015"/>
                  </a:lnTo>
                  <a:lnTo>
                    <a:pt x="21953" y="254423"/>
                  </a:lnTo>
                  <a:lnTo>
                    <a:pt x="20861" y="248424"/>
                  </a:lnTo>
                  <a:lnTo>
                    <a:pt x="20067" y="239548"/>
                  </a:lnTo>
                  <a:lnTo>
                    <a:pt x="19521" y="228847"/>
                  </a:lnTo>
                  <a:lnTo>
                    <a:pt x="19486" y="217314"/>
                  </a:lnTo>
                  <a:lnTo>
                    <a:pt x="20525" y="205982"/>
                  </a:lnTo>
                  <a:lnTo>
                    <a:pt x="22866" y="195389"/>
                  </a:lnTo>
                  <a:lnTo>
                    <a:pt x="26746" y="186129"/>
                  </a:lnTo>
                  <a:lnTo>
                    <a:pt x="32557" y="179032"/>
                  </a:lnTo>
                  <a:lnTo>
                    <a:pt x="40313" y="174341"/>
                  </a:lnTo>
                  <a:lnTo>
                    <a:pt x="49420" y="172138"/>
                  </a:lnTo>
                  <a:lnTo>
                    <a:pt x="58901" y="172613"/>
                  </a:lnTo>
                  <a:lnTo>
                    <a:pt x="68154" y="175600"/>
                  </a:lnTo>
                  <a:lnTo>
                    <a:pt x="76803" y="180840"/>
                  </a:lnTo>
                  <a:lnTo>
                    <a:pt x="84532" y="188159"/>
                  </a:lnTo>
                  <a:lnTo>
                    <a:pt x="91276" y="197257"/>
                  </a:lnTo>
                  <a:lnTo>
                    <a:pt x="97008" y="207729"/>
                  </a:lnTo>
                  <a:lnTo>
                    <a:pt x="102189" y="220480"/>
                  </a:lnTo>
                  <a:lnTo>
                    <a:pt x="107274" y="239980"/>
                  </a:lnTo>
                  <a:lnTo>
                    <a:pt x="11310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111413" y="2689113"/>
              <a:ext cx="142722" cy="143053"/>
            </a:xfrm>
            <a:custGeom>
              <a:avLst/>
              <a:gdLst/>
              <a:ahLst/>
              <a:cxnLst/>
              <a:rect l="0" t="0" r="0" b="0"/>
              <a:pathLst>
                <a:path w="142722" h="143053">
                  <a:moveTo>
                    <a:pt x="90079" y="79881"/>
                  </a:moveTo>
                  <a:lnTo>
                    <a:pt x="92879" y="71080"/>
                  </a:lnTo>
                  <a:lnTo>
                    <a:pt x="94381" y="62733"/>
                  </a:lnTo>
                  <a:lnTo>
                    <a:pt x="94687" y="54035"/>
                  </a:lnTo>
                  <a:lnTo>
                    <a:pt x="94007" y="44914"/>
                  </a:lnTo>
                  <a:lnTo>
                    <a:pt x="92540" y="35419"/>
                  </a:lnTo>
                  <a:lnTo>
                    <a:pt x="90456" y="25645"/>
                  </a:lnTo>
                  <a:lnTo>
                    <a:pt x="87428" y="16323"/>
                  </a:lnTo>
                  <a:lnTo>
                    <a:pt x="82661" y="8742"/>
                  </a:lnTo>
                  <a:lnTo>
                    <a:pt x="75869" y="3473"/>
                  </a:lnTo>
                  <a:lnTo>
                    <a:pt x="67544" y="584"/>
                  </a:lnTo>
                  <a:lnTo>
                    <a:pt x="58657" y="0"/>
                  </a:lnTo>
                  <a:lnTo>
                    <a:pt x="49832" y="1428"/>
                  </a:lnTo>
                  <a:lnTo>
                    <a:pt x="41489" y="4622"/>
                  </a:lnTo>
                  <a:lnTo>
                    <a:pt x="33971" y="9489"/>
                  </a:lnTo>
                  <a:lnTo>
                    <a:pt x="27367" y="15829"/>
                  </a:lnTo>
                  <a:lnTo>
                    <a:pt x="21580" y="23353"/>
                  </a:lnTo>
                  <a:lnTo>
                    <a:pt x="16443" y="31771"/>
                  </a:lnTo>
                  <a:lnTo>
                    <a:pt x="11799" y="40845"/>
                  </a:lnTo>
                  <a:lnTo>
                    <a:pt x="7676" y="50547"/>
                  </a:lnTo>
                  <a:lnTo>
                    <a:pt x="4278" y="61045"/>
                  </a:lnTo>
                  <a:lnTo>
                    <a:pt x="1667" y="72359"/>
                  </a:lnTo>
                  <a:lnTo>
                    <a:pt x="83" y="84059"/>
                  </a:lnTo>
                  <a:lnTo>
                    <a:pt x="0" y="95379"/>
                  </a:lnTo>
                  <a:lnTo>
                    <a:pt x="1547" y="105904"/>
                  </a:lnTo>
                  <a:lnTo>
                    <a:pt x="4706" y="115089"/>
                  </a:lnTo>
                  <a:lnTo>
                    <a:pt x="9492" y="122121"/>
                  </a:lnTo>
                  <a:lnTo>
                    <a:pt x="15740" y="126761"/>
                  </a:lnTo>
                  <a:lnTo>
                    <a:pt x="22848" y="128926"/>
                  </a:lnTo>
                  <a:lnTo>
                    <a:pt x="29916" y="128425"/>
                  </a:lnTo>
                  <a:lnTo>
                    <a:pt x="36440" y="125424"/>
                  </a:lnTo>
                  <a:lnTo>
                    <a:pt x="42291" y="120344"/>
                  </a:lnTo>
                  <a:lnTo>
                    <a:pt x="47528" y="113665"/>
                  </a:lnTo>
                  <a:lnTo>
                    <a:pt x="52299" y="105855"/>
                  </a:lnTo>
                  <a:lnTo>
                    <a:pt x="57647" y="98884"/>
                  </a:lnTo>
                  <a:lnTo>
                    <a:pt x="64225" y="95740"/>
                  </a:lnTo>
                  <a:lnTo>
                    <a:pt x="70973" y="96950"/>
                  </a:lnTo>
                  <a:lnTo>
                    <a:pt x="77636" y="101443"/>
                  </a:lnTo>
                  <a:lnTo>
                    <a:pt x="84288" y="108089"/>
                  </a:lnTo>
                  <a:lnTo>
                    <a:pt x="91265" y="115645"/>
                  </a:lnTo>
                  <a:lnTo>
                    <a:pt x="100125" y="123437"/>
                  </a:lnTo>
                  <a:lnTo>
                    <a:pt x="115005" y="132127"/>
                  </a:lnTo>
                  <a:lnTo>
                    <a:pt x="142721" y="143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97301" y="2547896"/>
              <a:ext cx="9477" cy="273742"/>
            </a:xfrm>
            <a:custGeom>
              <a:avLst/>
              <a:gdLst/>
              <a:ahLst/>
              <a:cxnLst/>
              <a:rect l="0" t="0" r="0" b="0"/>
              <a:pathLst>
                <a:path w="9477" h="273742">
                  <a:moveTo>
                    <a:pt x="9476" y="0"/>
                  </a:moveTo>
                  <a:lnTo>
                    <a:pt x="6610" y="8869"/>
                  </a:lnTo>
                  <a:lnTo>
                    <a:pt x="4468" y="17855"/>
                  </a:lnTo>
                  <a:lnTo>
                    <a:pt x="2865" y="27855"/>
                  </a:lnTo>
                  <a:lnTo>
                    <a:pt x="1684" y="39009"/>
                  </a:lnTo>
                  <a:lnTo>
                    <a:pt x="835" y="51468"/>
                  </a:lnTo>
                  <a:lnTo>
                    <a:pt x="242" y="65180"/>
                  </a:lnTo>
                  <a:lnTo>
                    <a:pt x="0" y="79943"/>
                  </a:lnTo>
                  <a:lnTo>
                    <a:pt x="364" y="95521"/>
                  </a:lnTo>
                  <a:lnTo>
                    <a:pt x="1420" y="111694"/>
                  </a:lnTo>
                  <a:lnTo>
                    <a:pt x="2942" y="128128"/>
                  </a:lnTo>
                  <a:lnTo>
                    <a:pt x="4502" y="144386"/>
                  </a:lnTo>
                  <a:lnTo>
                    <a:pt x="5845" y="160246"/>
                  </a:lnTo>
                  <a:lnTo>
                    <a:pt x="6898" y="175675"/>
                  </a:lnTo>
                  <a:lnTo>
                    <a:pt x="7679" y="190729"/>
                  </a:lnTo>
                  <a:lnTo>
                    <a:pt x="8240" y="205475"/>
                  </a:lnTo>
                  <a:lnTo>
                    <a:pt x="8635" y="219576"/>
                  </a:lnTo>
                  <a:lnTo>
                    <a:pt x="8949" y="233778"/>
                  </a:lnTo>
                  <a:lnTo>
                    <a:pt x="9214" y="250450"/>
                  </a:lnTo>
                  <a:lnTo>
                    <a:pt x="947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180435" y="2627511"/>
              <a:ext cx="231628" cy="25671"/>
            </a:xfrm>
            <a:custGeom>
              <a:avLst/>
              <a:gdLst/>
              <a:ahLst/>
              <a:cxnLst/>
              <a:rect l="0" t="0" r="0" b="0"/>
              <a:pathLst>
                <a:path w="231628" h="25671">
                  <a:moveTo>
                    <a:pt x="231627" y="4613"/>
                  </a:moveTo>
                  <a:lnTo>
                    <a:pt x="219959" y="1813"/>
                  </a:lnTo>
                  <a:lnTo>
                    <a:pt x="209470" y="311"/>
                  </a:lnTo>
                  <a:lnTo>
                    <a:pt x="199164" y="0"/>
                  </a:lnTo>
                  <a:lnTo>
                    <a:pt x="188689" y="507"/>
                  </a:lnTo>
                  <a:lnTo>
                    <a:pt x="177698" y="1326"/>
                  </a:lnTo>
                  <a:lnTo>
                    <a:pt x="166055" y="2147"/>
                  </a:lnTo>
                  <a:lnTo>
                    <a:pt x="153801" y="3003"/>
                  </a:lnTo>
                  <a:lnTo>
                    <a:pt x="141046" y="4178"/>
                  </a:lnTo>
                  <a:lnTo>
                    <a:pt x="127911" y="5813"/>
                  </a:lnTo>
                  <a:lnTo>
                    <a:pt x="114498" y="7740"/>
                  </a:lnTo>
                  <a:lnTo>
                    <a:pt x="100887" y="9580"/>
                  </a:lnTo>
                  <a:lnTo>
                    <a:pt x="87145" y="11119"/>
                  </a:lnTo>
                  <a:lnTo>
                    <a:pt x="73475" y="12475"/>
                  </a:lnTo>
                  <a:lnTo>
                    <a:pt x="60219" y="13993"/>
                  </a:lnTo>
                  <a:lnTo>
                    <a:pt x="47536" y="15860"/>
                  </a:lnTo>
                  <a:lnTo>
                    <a:pt x="35862" y="17955"/>
                  </a:lnTo>
                  <a:lnTo>
                    <a:pt x="24836" y="20128"/>
                  </a:lnTo>
                  <a:lnTo>
                    <a:pt x="13491" y="22572"/>
                  </a:lnTo>
                  <a:lnTo>
                    <a:pt x="0" y="256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07033" y="2681552"/>
              <a:ext cx="205113" cy="125754"/>
            </a:xfrm>
            <a:custGeom>
              <a:avLst/>
              <a:gdLst/>
              <a:ahLst/>
              <a:cxnLst/>
              <a:rect l="0" t="0" r="0" b="0"/>
              <a:pathLst>
                <a:path w="205113" h="125754">
                  <a:moveTo>
                    <a:pt x="120884" y="24271"/>
                  </a:moveTo>
                  <a:lnTo>
                    <a:pt x="114883" y="15671"/>
                  </a:lnTo>
                  <a:lnTo>
                    <a:pt x="108037" y="9245"/>
                  </a:lnTo>
                  <a:lnTo>
                    <a:pt x="99650" y="4445"/>
                  </a:lnTo>
                  <a:lnTo>
                    <a:pt x="90022" y="1249"/>
                  </a:lnTo>
                  <a:lnTo>
                    <a:pt x="79708" y="0"/>
                  </a:lnTo>
                  <a:lnTo>
                    <a:pt x="69105" y="714"/>
                  </a:lnTo>
                  <a:lnTo>
                    <a:pt x="58580" y="3122"/>
                  </a:lnTo>
                  <a:lnTo>
                    <a:pt x="48527" y="6862"/>
                  </a:lnTo>
                  <a:lnTo>
                    <a:pt x="39113" y="11599"/>
                  </a:lnTo>
                  <a:lnTo>
                    <a:pt x="30472" y="17216"/>
                  </a:lnTo>
                  <a:lnTo>
                    <a:pt x="22807" y="23809"/>
                  </a:lnTo>
                  <a:lnTo>
                    <a:pt x="16135" y="31362"/>
                  </a:lnTo>
                  <a:lnTo>
                    <a:pt x="10484" y="40060"/>
                  </a:lnTo>
                  <a:lnTo>
                    <a:pt x="5977" y="50341"/>
                  </a:lnTo>
                  <a:lnTo>
                    <a:pt x="2583" y="62287"/>
                  </a:lnTo>
                  <a:lnTo>
                    <a:pt x="455" y="75208"/>
                  </a:lnTo>
                  <a:lnTo>
                    <a:pt x="0" y="87881"/>
                  </a:lnTo>
                  <a:lnTo>
                    <a:pt x="1297" y="99606"/>
                  </a:lnTo>
                  <a:lnTo>
                    <a:pt x="4455" y="109745"/>
                  </a:lnTo>
                  <a:lnTo>
                    <a:pt x="9773" y="117493"/>
                  </a:lnTo>
                  <a:lnTo>
                    <a:pt x="17196" y="122653"/>
                  </a:lnTo>
                  <a:lnTo>
                    <a:pt x="26077" y="125354"/>
                  </a:lnTo>
                  <a:lnTo>
                    <a:pt x="35406" y="125753"/>
                  </a:lnTo>
                  <a:lnTo>
                    <a:pt x="44558" y="124173"/>
                  </a:lnTo>
                  <a:lnTo>
                    <a:pt x="53139" y="120863"/>
                  </a:lnTo>
                  <a:lnTo>
                    <a:pt x="60822" y="115911"/>
                  </a:lnTo>
                  <a:lnTo>
                    <a:pt x="67541" y="109511"/>
                  </a:lnTo>
                  <a:lnTo>
                    <a:pt x="73407" y="101946"/>
                  </a:lnTo>
                  <a:lnTo>
                    <a:pt x="78597" y="93499"/>
                  </a:lnTo>
                  <a:lnTo>
                    <a:pt x="83282" y="84410"/>
                  </a:lnTo>
                  <a:lnTo>
                    <a:pt x="87601" y="74867"/>
                  </a:lnTo>
                  <a:lnTo>
                    <a:pt x="91663" y="65009"/>
                  </a:lnTo>
                  <a:lnTo>
                    <a:pt x="95555" y="55004"/>
                  </a:lnTo>
                  <a:lnTo>
                    <a:pt x="99526" y="47420"/>
                  </a:lnTo>
                  <a:lnTo>
                    <a:pt x="103437" y="45431"/>
                  </a:lnTo>
                  <a:lnTo>
                    <a:pt x="106754" y="48073"/>
                  </a:lnTo>
                  <a:lnTo>
                    <a:pt x="109697" y="53722"/>
                  </a:lnTo>
                  <a:lnTo>
                    <a:pt x="112726" y="61219"/>
                  </a:lnTo>
                  <a:lnTo>
                    <a:pt x="116302" y="69843"/>
                  </a:lnTo>
                  <a:lnTo>
                    <a:pt x="120606" y="79156"/>
                  </a:lnTo>
                  <a:lnTo>
                    <a:pt x="125768" y="88734"/>
                  </a:lnTo>
                  <a:lnTo>
                    <a:pt x="131973" y="98110"/>
                  </a:lnTo>
                  <a:lnTo>
                    <a:pt x="139212" y="107039"/>
                  </a:lnTo>
                  <a:lnTo>
                    <a:pt x="147171" y="114835"/>
                  </a:lnTo>
                  <a:lnTo>
                    <a:pt x="155351" y="120332"/>
                  </a:lnTo>
                  <a:lnTo>
                    <a:pt x="163436" y="123106"/>
                  </a:lnTo>
                  <a:lnTo>
                    <a:pt x="171206" y="123689"/>
                  </a:lnTo>
                  <a:lnTo>
                    <a:pt x="179309" y="123254"/>
                  </a:lnTo>
                  <a:lnTo>
                    <a:pt x="189570" y="121759"/>
                  </a:lnTo>
                  <a:lnTo>
                    <a:pt x="205112" y="1190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01419" y="2641353"/>
              <a:ext cx="84427" cy="129621"/>
            </a:xfrm>
            <a:custGeom>
              <a:avLst/>
              <a:gdLst/>
              <a:ahLst/>
              <a:cxnLst/>
              <a:rect l="0" t="0" r="0" b="0"/>
              <a:pathLst>
                <a:path w="84427" h="129621">
                  <a:moveTo>
                    <a:pt x="197" y="53942"/>
                  </a:moveTo>
                  <a:lnTo>
                    <a:pt x="265" y="65677"/>
                  </a:lnTo>
                  <a:lnTo>
                    <a:pt x="904" y="76806"/>
                  </a:lnTo>
                  <a:lnTo>
                    <a:pt x="2205" y="88395"/>
                  </a:lnTo>
                  <a:lnTo>
                    <a:pt x="4239" y="100211"/>
                  </a:lnTo>
                  <a:lnTo>
                    <a:pt x="7203" y="111574"/>
                  </a:lnTo>
                  <a:lnTo>
                    <a:pt x="11102" y="122048"/>
                  </a:lnTo>
                  <a:lnTo>
                    <a:pt x="15051" y="128953"/>
                  </a:lnTo>
                  <a:lnTo>
                    <a:pt x="17502" y="129620"/>
                  </a:lnTo>
                  <a:lnTo>
                    <a:pt x="17991" y="125983"/>
                  </a:lnTo>
                  <a:lnTo>
                    <a:pt x="16823" y="119771"/>
                  </a:lnTo>
                  <a:lnTo>
                    <a:pt x="14222" y="111988"/>
                  </a:lnTo>
                  <a:lnTo>
                    <a:pt x="10443" y="103223"/>
                  </a:lnTo>
                  <a:lnTo>
                    <a:pt x="6239" y="93670"/>
                  </a:lnTo>
                  <a:lnTo>
                    <a:pt x="2767" y="83244"/>
                  </a:lnTo>
                  <a:lnTo>
                    <a:pt x="617" y="71964"/>
                  </a:lnTo>
                  <a:lnTo>
                    <a:pt x="0" y="60281"/>
                  </a:lnTo>
                  <a:lnTo>
                    <a:pt x="1031" y="48968"/>
                  </a:lnTo>
                  <a:lnTo>
                    <a:pt x="3582" y="38436"/>
                  </a:lnTo>
                  <a:lnTo>
                    <a:pt x="7549" y="28908"/>
                  </a:lnTo>
                  <a:lnTo>
                    <a:pt x="12943" y="20579"/>
                  </a:lnTo>
                  <a:lnTo>
                    <a:pt x="19640" y="13433"/>
                  </a:lnTo>
                  <a:lnTo>
                    <a:pt x="27406" y="7617"/>
                  </a:lnTo>
                  <a:lnTo>
                    <a:pt x="35987" y="3525"/>
                  </a:lnTo>
                  <a:lnTo>
                    <a:pt x="45151" y="1209"/>
                  </a:lnTo>
                  <a:lnTo>
                    <a:pt x="54270" y="283"/>
                  </a:lnTo>
                  <a:lnTo>
                    <a:pt x="63212" y="0"/>
                  </a:lnTo>
                  <a:lnTo>
                    <a:pt x="72760" y="335"/>
                  </a:lnTo>
                  <a:lnTo>
                    <a:pt x="84426" y="13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05689" y="2664056"/>
              <a:ext cx="117027" cy="160082"/>
            </a:xfrm>
            <a:custGeom>
              <a:avLst/>
              <a:gdLst/>
              <a:ahLst/>
              <a:cxnLst/>
              <a:rect l="0" t="0" r="0" b="0"/>
              <a:pathLst>
                <a:path w="117027" h="160082">
                  <a:moveTo>
                    <a:pt x="32798" y="73353"/>
                  </a:moveTo>
                  <a:lnTo>
                    <a:pt x="41600" y="76086"/>
                  </a:lnTo>
                  <a:lnTo>
                    <a:pt x="49946" y="76948"/>
                  </a:lnTo>
                  <a:lnTo>
                    <a:pt x="58641" y="75957"/>
                  </a:lnTo>
                  <a:lnTo>
                    <a:pt x="67589" y="73418"/>
                  </a:lnTo>
                  <a:lnTo>
                    <a:pt x="76435" y="69634"/>
                  </a:lnTo>
                  <a:lnTo>
                    <a:pt x="84960" y="64890"/>
                  </a:lnTo>
                  <a:lnTo>
                    <a:pt x="92631" y="59111"/>
                  </a:lnTo>
                  <a:lnTo>
                    <a:pt x="98562" y="51884"/>
                  </a:lnTo>
                  <a:lnTo>
                    <a:pt x="102423" y="43114"/>
                  </a:lnTo>
                  <a:lnTo>
                    <a:pt x="104047" y="33464"/>
                  </a:lnTo>
                  <a:lnTo>
                    <a:pt x="103174" y="24136"/>
                  </a:lnTo>
                  <a:lnTo>
                    <a:pt x="99920" y="15801"/>
                  </a:lnTo>
                  <a:lnTo>
                    <a:pt x="94668" y="8920"/>
                  </a:lnTo>
                  <a:lnTo>
                    <a:pt x="87873" y="3980"/>
                  </a:lnTo>
                  <a:lnTo>
                    <a:pt x="79945" y="1041"/>
                  </a:lnTo>
                  <a:lnTo>
                    <a:pt x="71371" y="0"/>
                  </a:lnTo>
                  <a:lnTo>
                    <a:pt x="62705" y="798"/>
                  </a:lnTo>
                  <a:lnTo>
                    <a:pt x="54251" y="3217"/>
                  </a:lnTo>
                  <a:lnTo>
                    <a:pt x="46103" y="6937"/>
                  </a:lnTo>
                  <a:lnTo>
                    <a:pt x="38244" y="11641"/>
                  </a:lnTo>
                  <a:lnTo>
                    <a:pt x="30627" y="17065"/>
                  </a:lnTo>
                  <a:lnTo>
                    <a:pt x="23357" y="23161"/>
                  </a:lnTo>
                  <a:lnTo>
                    <a:pt x="16694" y="30084"/>
                  </a:lnTo>
                  <a:lnTo>
                    <a:pt x="10736" y="37858"/>
                  </a:lnTo>
                  <a:lnTo>
                    <a:pt x="5752" y="46537"/>
                  </a:lnTo>
                  <a:lnTo>
                    <a:pt x="2234" y="56273"/>
                  </a:lnTo>
                  <a:lnTo>
                    <a:pt x="319" y="67044"/>
                  </a:lnTo>
                  <a:lnTo>
                    <a:pt x="0" y="78532"/>
                  </a:lnTo>
                  <a:lnTo>
                    <a:pt x="1300" y="90235"/>
                  </a:lnTo>
                  <a:lnTo>
                    <a:pt x="4061" y="101841"/>
                  </a:lnTo>
                  <a:lnTo>
                    <a:pt x="8015" y="113073"/>
                  </a:lnTo>
                  <a:lnTo>
                    <a:pt x="12878" y="123615"/>
                  </a:lnTo>
                  <a:lnTo>
                    <a:pt x="18411" y="133362"/>
                  </a:lnTo>
                  <a:lnTo>
                    <a:pt x="24752" y="142058"/>
                  </a:lnTo>
                  <a:lnTo>
                    <a:pt x="32372" y="149230"/>
                  </a:lnTo>
                  <a:lnTo>
                    <a:pt x="41422" y="154748"/>
                  </a:lnTo>
                  <a:lnTo>
                    <a:pt x="51602" y="158472"/>
                  </a:lnTo>
                  <a:lnTo>
                    <a:pt x="62354" y="160081"/>
                  </a:lnTo>
                  <a:lnTo>
                    <a:pt x="73274" y="159616"/>
                  </a:lnTo>
                  <a:lnTo>
                    <a:pt x="83727" y="157699"/>
                  </a:lnTo>
                  <a:lnTo>
                    <a:pt x="93786" y="155157"/>
                  </a:lnTo>
                  <a:lnTo>
                    <a:pt x="104325" y="151773"/>
                  </a:lnTo>
                  <a:lnTo>
                    <a:pt x="117026" y="147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15512" y="2515117"/>
              <a:ext cx="110987" cy="313682"/>
            </a:xfrm>
            <a:custGeom>
              <a:avLst/>
              <a:gdLst/>
              <a:ahLst/>
              <a:cxnLst/>
              <a:rect l="0" t="0" r="0" b="0"/>
              <a:pathLst>
                <a:path w="110987" h="313682">
                  <a:moveTo>
                    <a:pt x="38830" y="274934"/>
                  </a:moveTo>
                  <a:lnTo>
                    <a:pt x="50297" y="268933"/>
                  </a:lnTo>
                  <a:lnTo>
                    <a:pt x="58865" y="262088"/>
                  </a:lnTo>
                  <a:lnTo>
                    <a:pt x="65268" y="253705"/>
                  </a:lnTo>
                  <a:lnTo>
                    <a:pt x="69644" y="244251"/>
                  </a:lnTo>
                  <a:lnTo>
                    <a:pt x="71742" y="234584"/>
                  </a:lnTo>
                  <a:lnTo>
                    <a:pt x="71617" y="225243"/>
                  </a:lnTo>
                  <a:lnTo>
                    <a:pt x="69277" y="216890"/>
                  </a:lnTo>
                  <a:lnTo>
                    <a:pt x="64524" y="210431"/>
                  </a:lnTo>
                  <a:lnTo>
                    <a:pt x="57489" y="206179"/>
                  </a:lnTo>
                  <a:lnTo>
                    <a:pt x="48870" y="204107"/>
                  </a:lnTo>
                  <a:lnTo>
                    <a:pt x="39717" y="204140"/>
                  </a:lnTo>
                  <a:lnTo>
                    <a:pt x="30690" y="206019"/>
                  </a:lnTo>
                  <a:lnTo>
                    <a:pt x="22362" y="209700"/>
                  </a:lnTo>
                  <a:lnTo>
                    <a:pt x="15382" y="215434"/>
                  </a:lnTo>
                  <a:lnTo>
                    <a:pt x="9952" y="223177"/>
                  </a:lnTo>
                  <a:lnTo>
                    <a:pt x="5935" y="232628"/>
                  </a:lnTo>
                  <a:lnTo>
                    <a:pt x="3057" y="243413"/>
                  </a:lnTo>
                  <a:lnTo>
                    <a:pt x="1049" y="255175"/>
                  </a:lnTo>
                  <a:lnTo>
                    <a:pt x="0" y="267308"/>
                  </a:lnTo>
                  <a:lnTo>
                    <a:pt x="344" y="278987"/>
                  </a:lnTo>
                  <a:lnTo>
                    <a:pt x="2208" y="289784"/>
                  </a:lnTo>
                  <a:lnTo>
                    <a:pt x="5594" y="299167"/>
                  </a:lnTo>
                  <a:lnTo>
                    <a:pt x="10540" y="306341"/>
                  </a:lnTo>
                  <a:lnTo>
                    <a:pt x="16903" y="311083"/>
                  </a:lnTo>
                  <a:lnTo>
                    <a:pt x="24261" y="313488"/>
                  </a:lnTo>
                  <a:lnTo>
                    <a:pt x="32030" y="313681"/>
                  </a:lnTo>
                  <a:lnTo>
                    <a:pt x="39840" y="311959"/>
                  </a:lnTo>
                  <a:lnTo>
                    <a:pt x="47540" y="308554"/>
                  </a:lnTo>
                  <a:lnTo>
                    <a:pt x="55090" y="303536"/>
                  </a:lnTo>
                  <a:lnTo>
                    <a:pt x="62496" y="297088"/>
                  </a:lnTo>
                  <a:lnTo>
                    <a:pt x="69623" y="289320"/>
                  </a:lnTo>
                  <a:lnTo>
                    <a:pt x="76190" y="280205"/>
                  </a:lnTo>
                  <a:lnTo>
                    <a:pt x="82090" y="269845"/>
                  </a:lnTo>
                  <a:lnTo>
                    <a:pt x="87376" y="258295"/>
                  </a:lnTo>
                  <a:lnTo>
                    <a:pt x="92161" y="245486"/>
                  </a:lnTo>
                  <a:lnTo>
                    <a:pt x="96562" y="231497"/>
                  </a:lnTo>
                  <a:lnTo>
                    <a:pt x="100519" y="216527"/>
                  </a:lnTo>
                  <a:lnTo>
                    <a:pt x="103805" y="200800"/>
                  </a:lnTo>
                  <a:lnTo>
                    <a:pt x="106349" y="184518"/>
                  </a:lnTo>
                  <a:lnTo>
                    <a:pt x="108227" y="167839"/>
                  </a:lnTo>
                  <a:lnTo>
                    <a:pt x="109572" y="150883"/>
                  </a:lnTo>
                  <a:lnTo>
                    <a:pt x="110509" y="133736"/>
                  </a:lnTo>
                  <a:lnTo>
                    <a:pt x="110986" y="116458"/>
                  </a:lnTo>
                  <a:lnTo>
                    <a:pt x="110782" y="99093"/>
                  </a:lnTo>
                  <a:lnTo>
                    <a:pt x="109836" y="81671"/>
                  </a:lnTo>
                  <a:lnTo>
                    <a:pt x="108387" y="64378"/>
                  </a:lnTo>
                  <a:lnTo>
                    <a:pt x="106876" y="47533"/>
                  </a:lnTo>
                  <a:lnTo>
                    <a:pt x="105556" y="31303"/>
                  </a:lnTo>
                  <a:lnTo>
                    <a:pt x="104159" y="16644"/>
                  </a:lnTo>
                  <a:lnTo>
                    <a:pt x="101367" y="5415"/>
                  </a:lnTo>
                  <a:lnTo>
                    <a:pt x="96648" y="0"/>
                  </a:lnTo>
                  <a:lnTo>
                    <a:pt x="91780" y="1404"/>
                  </a:lnTo>
                  <a:lnTo>
                    <a:pt x="87934" y="7063"/>
                  </a:lnTo>
                  <a:lnTo>
                    <a:pt x="84806" y="14991"/>
                  </a:lnTo>
                  <a:lnTo>
                    <a:pt x="81937" y="24120"/>
                  </a:lnTo>
                  <a:lnTo>
                    <a:pt x="79230" y="34217"/>
                  </a:lnTo>
                  <a:lnTo>
                    <a:pt x="76895" y="45604"/>
                  </a:lnTo>
                  <a:lnTo>
                    <a:pt x="75041" y="58385"/>
                  </a:lnTo>
                  <a:lnTo>
                    <a:pt x="73652" y="72416"/>
                  </a:lnTo>
                  <a:lnTo>
                    <a:pt x="72648" y="87447"/>
                  </a:lnTo>
                  <a:lnTo>
                    <a:pt x="71945" y="103228"/>
                  </a:lnTo>
                  <a:lnTo>
                    <a:pt x="71629" y="119386"/>
                  </a:lnTo>
                  <a:lnTo>
                    <a:pt x="71941" y="135453"/>
                  </a:lnTo>
                  <a:lnTo>
                    <a:pt x="72961" y="151182"/>
                  </a:lnTo>
                  <a:lnTo>
                    <a:pt x="74458" y="166522"/>
                  </a:lnTo>
                  <a:lnTo>
                    <a:pt x="76002" y="181517"/>
                  </a:lnTo>
                  <a:lnTo>
                    <a:pt x="77339" y="196231"/>
                  </a:lnTo>
                  <a:lnTo>
                    <a:pt x="78559" y="210572"/>
                  </a:lnTo>
                  <a:lnTo>
                    <a:pt x="79983" y="224290"/>
                  </a:lnTo>
                  <a:lnTo>
                    <a:pt x="81793" y="237289"/>
                  </a:lnTo>
                  <a:lnTo>
                    <a:pt x="84048" y="249377"/>
                  </a:lnTo>
                  <a:lnTo>
                    <a:pt x="87089" y="261470"/>
                  </a:lnTo>
                  <a:lnTo>
                    <a:pt x="92306" y="275749"/>
                  </a:lnTo>
                  <a:lnTo>
                    <a:pt x="102001" y="2959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80684" y="2726880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67" y="11668"/>
                  </a:lnTo>
                  <a:lnTo>
                    <a:pt x="707" y="22157"/>
                  </a:lnTo>
                  <a:lnTo>
                    <a:pt x="1998" y="32459"/>
                  </a:lnTo>
                  <a:lnTo>
                    <a:pt x="3694" y="42883"/>
                  </a:lnTo>
                  <a:lnTo>
                    <a:pt x="5545" y="55053"/>
                  </a:lnTo>
                  <a:lnTo>
                    <a:pt x="7712" y="7339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70155" y="263212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43855" y="2684766"/>
              <a:ext cx="105286" cy="158459"/>
            </a:xfrm>
            <a:custGeom>
              <a:avLst/>
              <a:gdLst/>
              <a:ahLst/>
              <a:cxnLst/>
              <a:rect l="0" t="0" r="0" b="0"/>
              <a:pathLst>
                <a:path w="105286" h="158459">
                  <a:moveTo>
                    <a:pt x="0" y="42114"/>
                  </a:moveTo>
                  <a:lnTo>
                    <a:pt x="2934" y="50916"/>
                  </a:lnTo>
                  <a:lnTo>
                    <a:pt x="5716" y="59263"/>
                  </a:lnTo>
                  <a:lnTo>
                    <a:pt x="8615" y="67961"/>
                  </a:lnTo>
                  <a:lnTo>
                    <a:pt x="11656" y="77082"/>
                  </a:lnTo>
                  <a:lnTo>
                    <a:pt x="14820" y="86577"/>
                  </a:lnTo>
                  <a:lnTo>
                    <a:pt x="18089" y="96365"/>
                  </a:lnTo>
                  <a:lnTo>
                    <a:pt x="21599" y="106206"/>
                  </a:lnTo>
                  <a:lnTo>
                    <a:pt x="25638" y="115731"/>
                  </a:lnTo>
                  <a:lnTo>
                    <a:pt x="30321" y="124764"/>
                  </a:lnTo>
                  <a:lnTo>
                    <a:pt x="35602" y="133303"/>
                  </a:lnTo>
                  <a:lnTo>
                    <a:pt x="41371" y="141424"/>
                  </a:lnTo>
                  <a:lnTo>
                    <a:pt x="47526" y="149189"/>
                  </a:lnTo>
                  <a:lnTo>
                    <a:pt x="54459" y="155507"/>
                  </a:lnTo>
                  <a:lnTo>
                    <a:pt x="61871" y="158458"/>
                  </a:lnTo>
                  <a:lnTo>
                    <a:pt x="68202" y="157404"/>
                  </a:lnTo>
                  <a:lnTo>
                    <a:pt x="73023" y="152428"/>
                  </a:lnTo>
                  <a:lnTo>
                    <a:pt x="76514" y="144086"/>
                  </a:lnTo>
                  <a:lnTo>
                    <a:pt x="79138" y="133260"/>
                  </a:lnTo>
                  <a:lnTo>
                    <a:pt x="81483" y="120932"/>
                  </a:lnTo>
                  <a:lnTo>
                    <a:pt x="83898" y="107792"/>
                  </a:lnTo>
                  <a:lnTo>
                    <a:pt x="86511" y="94393"/>
                  </a:lnTo>
                  <a:lnTo>
                    <a:pt x="89341" y="81248"/>
                  </a:lnTo>
                  <a:lnTo>
                    <a:pt x="92351" y="68599"/>
                  </a:lnTo>
                  <a:lnTo>
                    <a:pt x="95350" y="56532"/>
                  </a:lnTo>
                  <a:lnTo>
                    <a:pt x="98293" y="43703"/>
                  </a:lnTo>
                  <a:lnTo>
                    <a:pt x="101438" y="2675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601782" y="2695295"/>
              <a:ext cx="31587" cy="136871"/>
            </a:xfrm>
            <a:custGeom>
              <a:avLst/>
              <a:gdLst/>
              <a:ahLst/>
              <a:cxnLst/>
              <a:rect l="0" t="0" r="0" b="0"/>
              <a:pathLst>
                <a:path w="31587" h="136871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6" y="27850"/>
                  </a:lnTo>
                  <a:lnTo>
                    <a:pt x="11656" y="38831"/>
                  </a:lnTo>
                  <a:lnTo>
                    <a:pt x="14821" y="50642"/>
                  </a:lnTo>
                  <a:lnTo>
                    <a:pt x="18081" y="63092"/>
                  </a:lnTo>
                  <a:lnTo>
                    <a:pt x="21258" y="75788"/>
                  </a:lnTo>
                  <a:lnTo>
                    <a:pt x="24346" y="89613"/>
                  </a:lnTo>
                  <a:lnTo>
                    <a:pt x="27615" y="108012"/>
                  </a:lnTo>
                  <a:lnTo>
                    <a:pt x="3158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633368" y="25794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10529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692430" y="2632124"/>
              <a:ext cx="106640" cy="168457"/>
            </a:xfrm>
            <a:custGeom>
              <a:avLst/>
              <a:gdLst/>
              <a:ahLst/>
              <a:cxnLst/>
              <a:rect l="0" t="0" r="0" b="0"/>
              <a:pathLst>
                <a:path w="106640" h="168457">
                  <a:moveTo>
                    <a:pt x="98865" y="0"/>
                  </a:moveTo>
                  <a:lnTo>
                    <a:pt x="87131" y="67"/>
                  </a:lnTo>
                  <a:lnTo>
                    <a:pt x="76002" y="707"/>
                  </a:lnTo>
                  <a:lnTo>
                    <a:pt x="64407" y="2008"/>
                  </a:lnTo>
                  <a:lnTo>
                    <a:pt x="52419" y="4041"/>
                  </a:lnTo>
                  <a:lnTo>
                    <a:pt x="40407" y="7006"/>
                  </a:lnTo>
                  <a:lnTo>
                    <a:pt x="28622" y="10935"/>
                  </a:lnTo>
                  <a:lnTo>
                    <a:pt x="17788" y="16029"/>
                  </a:lnTo>
                  <a:lnTo>
                    <a:pt x="9113" y="22730"/>
                  </a:lnTo>
                  <a:lnTo>
                    <a:pt x="3080" y="31109"/>
                  </a:lnTo>
                  <a:lnTo>
                    <a:pt x="0" y="40311"/>
                  </a:lnTo>
                  <a:lnTo>
                    <a:pt x="346" y="48800"/>
                  </a:lnTo>
                  <a:lnTo>
                    <a:pt x="4020" y="55768"/>
                  </a:lnTo>
                  <a:lnTo>
                    <a:pt x="10348" y="61424"/>
                  </a:lnTo>
                  <a:lnTo>
                    <a:pt x="18399" y="66599"/>
                  </a:lnTo>
                  <a:lnTo>
                    <a:pt x="27467" y="71855"/>
                  </a:lnTo>
                  <a:lnTo>
                    <a:pt x="37126" y="77252"/>
                  </a:lnTo>
                  <a:lnTo>
                    <a:pt x="47125" y="82517"/>
                  </a:lnTo>
                  <a:lnTo>
                    <a:pt x="57322" y="87480"/>
                  </a:lnTo>
                  <a:lnTo>
                    <a:pt x="67474" y="92274"/>
                  </a:lnTo>
                  <a:lnTo>
                    <a:pt x="77225" y="97246"/>
                  </a:lnTo>
                  <a:lnTo>
                    <a:pt x="86403" y="102593"/>
                  </a:lnTo>
                  <a:lnTo>
                    <a:pt x="94533" y="108505"/>
                  </a:lnTo>
                  <a:lnTo>
                    <a:pt x="100785" y="115238"/>
                  </a:lnTo>
                  <a:lnTo>
                    <a:pt x="104866" y="122838"/>
                  </a:lnTo>
                  <a:lnTo>
                    <a:pt x="106639" y="130875"/>
                  </a:lnTo>
                  <a:lnTo>
                    <a:pt x="105866" y="138575"/>
                  </a:lnTo>
                  <a:lnTo>
                    <a:pt x="102675" y="145523"/>
                  </a:lnTo>
                  <a:lnTo>
                    <a:pt x="97296" y="151489"/>
                  </a:lnTo>
                  <a:lnTo>
                    <a:pt x="89882" y="156272"/>
                  </a:lnTo>
                  <a:lnTo>
                    <a:pt x="80733" y="159893"/>
                  </a:lnTo>
                  <a:lnTo>
                    <a:pt x="70825" y="162534"/>
                  </a:lnTo>
                  <a:lnTo>
                    <a:pt x="60745" y="164691"/>
                  </a:lnTo>
                  <a:lnTo>
                    <a:pt x="49614" y="166557"/>
                  </a:lnTo>
                  <a:lnTo>
                    <a:pt x="3569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891968" y="2705823"/>
              <a:ext cx="4613" cy="94758"/>
            </a:xfrm>
            <a:custGeom>
              <a:avLst/>
              <a:gdLst/>
              <a:ahLst/>
              <a:cxnLst/>
              <a:rect l="0" t="0" r="0" b="0"/>
              <a:pathLst>
                <a:path w="4613" h="94758">
                  <a:moveTo>
                    <a:pt x="4612" y="0"/>
                  </a:moveTo>
                  <a:lnTo>
                    <a:pt x="1813" y="8869"/>
                  </a:lnTo>
                  <a:lnTo>
                    <a:pt x="311" y="17856"/>
                  </a:lnTo>
                  <a:lnTo>
                    <a:pt x="0" y="27842"/>
                  </a:lnTo>
                  <a:lnTo>
                    <a:pt x="513" y="38577"/>
                  </a:lnTo>
                  <a:lnTo>
                    <a:pt x="1385" y="50717"/>
                  </a:lnTo>
                  <a:lnTo>
                    <a:pt x="2690" y="67567"/>
                  </a:lnTo>
                  <a:lnTo>
                    <a:pt x="4612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886052" y="2600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980808" y="2537367"/>
              <a:ext cx="148217" cy="279217"/>
            </a:xfrm>
            <a:custGeom>
              <a:avLst/>
              <a:gdLst/>
              <a:ahLst/>
              <a:cxnLst/>
              <a:rect l="0" t="0" r="0" b="0"/>
              <a:pathLst>
                <a:path w="148217" h="279217">
                  <a:moveTo>
                    <a:pt x="0" y="0"/>
                  </a:moveTo>
                  <a:lnTo>
                    <a:pt x="2867" y="8869"/>
                  </a:lnTo>
                  <a:lnTo>
                    <a:pt x="5008" y="17856"/>
                  </a:lnTo>
                  <a:lnTo>
                    <a:pt x="6617" y="27846"/>
                  </a:lnTo>
                  <a:lnTo>
                    <a:pt x="7970" y="38654"/>
                  </a:lnTo>
                  <a:lnTo>
                    <a:pt x="9467" y="49817"/>
                  </a:lnTo>
                  <a:lnTo>
                    <a:pt x="11318" y="61036"/>
                  </a:lnTo>
                  <a:lnTo>
                    <a:pt x="13557" y="72667"/>
                  </a:lnTo>
                  <a:lnTo>
                    <a:pt x="16138" y="85596"/>
                  </a:lnTo>
                  <a:lnTo>
                    <a:pt x="18987" y="100218"/>
                  </a:lnTo>
                  <a:lnTo>
                    <a:pt x="22037" y="116291"/>
                  </a:lnTo>
                  <a:lnTo>
                    <a:pt x="25229" y="133230"/>
                  </a:lnTo>
                  <a:lnTo>
                    <a:pt x="28523" y="150589"/>
                  </a:lnTo>
                  <a:lnTo>
                    <a:pt x="31886" y="168127"/>
                  </a:lnTo>
                  <a:lnTo>
                    <a:pt x="35297" y="185727"/>
                  </a:lnTo>
                  <a:lnTo>
                    <a:pt x="38739" y="203329"/>
                  </a:lnTo>
                  <a:lnTo>
                    <a:pt x="42204" y="220588"/>
                  </a:lnTo>
                  <a:lnTo>
                    <a:pt x="45684" y="236884"/>
                  </a:lnTo>
                  <a:lnTo>
                    <a:pt x="49151" y="251851"/>
                  </a:lnTo>
                  <a:lnTo>
                    <a:pt x="51819" y="261803"/>
                  </a:lnTo>
                  <a:lnTo>
                    <a:pt x="52967" y="262982"/>
                  </a:lnTo>
                  <a:lnTo>
                    <a:pt x="53457" y="258140"/>
                  </a:lnTo>
                  <a:lnTo>
                    <a:pt x="54097" y="249755"/>
                  </a:lnTo>
                  <a:lnTo>
                    <a:pt x="55250" y="239267"/>
                  </a:lnTo>
                  <a:lnTo>
                    <a:pt x="57298" y="227993"/>
                  </a:lnTo>
                  <a:lnTo>
                    <a:pt x="60783" y="217342"/>
                  </a:lnTo>
                  <a:lnTo>
                    <a:pt x="65861" y="208007"/>
                  </a:lnTo>
                  <a:lnTo>
                    <a:pt x="72368" y="200401"/>
                  </a:lnTo>
                  <a:lnTo>
                    <a:pt x="80021" y="194949"/>
                  </a:lnTo>
                  <a:lnTo>
                    <a:pt x="88532" y="191653"/>
                  </a:lnTo>
                  <a:lnTo>
                    <a:pt x="97499" y="190368"/>
                  </a:lnTo>
                  <a:lnTo>
                    <a:pt x="106428" y="191000"/>
                  </a:lnTo>
                  <a:lnTo>
                    <a:pt x="115054" y="193311"/>
                  </a:lnTo>
                  <a:lnTo>
                    <a:pt x="123148" y="197129"/>
                  </a:lnTo>
                  <a:lnTo>
                    <a:pt x="130439" y="202430"/>
                  </a:lnTo>
                  <a:lnTo>
                    <a:pt x="136852" y="209068"/>
                  </a:lnTo>
                  <a:lnTo>
                    <a:pt x="142159" y="216794"/>
                  </a:lnTo>
                  <a:lnTo>
                    <a:pt x="145901" y="225350"/>
                  </a:lnTo>
                  <a:lnTo>
                    <a:pt x="147965" y="234503"/>
                  </a:lnTo>
                  <a:lnTo>
                    <a:pt x="148216" y="243749"/>
                  </a:lnTo>
                  <a:lnTo>
                    <a:pt x="146339" y="252344"/>
                  </a:lnTo>
                  <a:lnTo>
                    <a:pt x="142369" y="259930"/>
                  </a:lnTo>
                  <a:lnTo>
                    <a:pt x="136448" y="266345"/>
                  </a:lnTo>
                  <a:lnTo>
                    <a:pt x="128663" y="271437"/>
                  </a:lnTo>
                  <a:lnTo>
                    <a:pt x="119258" y="275265"/>
                  </a:lnTo>
                  <a:lnTo>
                    <a:pt x="108975" y="277847"/>
                  </a:lnTo>
                  <a:lnTo>
                    <a:pt x="97858" y="279216"/>
                  </a:lnTo>
                  <a:lnTo>
                    <a:pt x="83820" y="278375"/>
                  </a:lnTo>
                  <a:lnTo>
                    <a:pt x="63171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202960" y="2516310"/>
              <a:ext cx="30533" cy="294799"/>
            </a:xfrm>
            <a:custGeom>
              <a:avLst/>
              <a:gdLst/>
              <a:ahLst/>
              <a:cxnLst/>
              <a:rect l="0" t="0" r="0" b="0"/>
              <a:pathLst>
                <a:path w="30533" h="294799">
                  <a:moveTo>
                    <a:pt x="9475" y="0"/>
                  </a:moveTo>
                  <a:lnTo>
                    <a:pt x="6608" y="8936"/>
                  </a:lnTo>
                  <a:lnTo>
                    <a:pt x="4467" y="18563"/>
                  </a:lnTo>
                  <a:lnTo>
                    <a:pt x="2864" y="29859"/>
                  </a:lnTo>
                  <a:lnTo>
                    <a:pt x="1683" y="42873"/>
                  </a:lnTo>
                  <a:lnTo>
                    <a:pt x="834" y="57649"/>
                  </a:lnTo>
                  <a:lnTo>
                    <a:pt x="241" y="74013"/>
                  </a:lnTo>
                  <a:lnTo>
                    <a:pt x="0" y="91182"/>
                  </a:lnTo>
                  <a:lnTo>
                    <a:pt x="365" y="107921"/>
                  </a:lnTo>
                  <a:lnTo>
                    <a:pt x="1425" y="123584"/>
                  </a:lnTo>
                  <a:lnTo>
                    <a:pt x="3119" y="138383"/>
                  </a:lnTo>
                  <a:lnTo>
                    <a:pt x="5327" y="153081"/>
                  </a:lnTo>
                  <a:lnTo>
                    <a:pt x="7919" y="168154"/>
                  </a:lnTo>
                  <a:lnTo>
                    <a:pt x="10625" y="183585"/>
                  </a:lnTo>
                  <a:lnTo>
                    <a:pt x="13054" y="199038"/>
                  </a:lnTo>
                  <a:lnTo>
                    <a:pt x="15022" y="214286"/>
                  </a:lnTo>
                  <a:lnTo>
                    <a:pt x="16713" y="229042"/>
                  </a:lnTo>
                  <a:lnTo>
                    <a:pt x="18858" y="244558"/>
                  </a:lnTo>
                  <a:lnTo>
                    <a:pt x="22759" y="264431"/>
                  </a:lnTo>
                  <a:lnTo>
                    <a:pt x="3053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265077" y="2634680"/>
              <a:ext cx="157929" cy="180868"/>
            </a:xfrm>
            <a:custGeom>
              <a:avLst/>
              <a:gdLst/>
              <a:ahLst/>
              <a:cxnLst/>
              <a:rect l="0" t="0" r="0" b="0"/>
              <a:pathLst>
                <a:path w="157929" h="180868">
                  <a:moveTo>
                    <a:pt x="0" y="102729"/>
                  </a:moveTo>
                  <a:lnTo>
                    <a:pt x="11668" y="99795"/>
                  </a:lnTo>
                  <a:lnTo>
                    <a:pt x="22157" y="97013"/>
                  </a:lnTo>
                  <a:lnTo>
                    <a:pt x="32460" y="94113"/>
                  </a:lnTo>
                  <a:lnTo>
                    <a:pt x="42761" y="91073"/>
                  </a:lnTo>
                  <a:lnTo>
                    <a:pt x="53104" y="87908"/>
                  </a:lnTo>
                  <a:lnTo>
                    <a:pt x="63484" y="84635"/>
                  </a:lnTo>
                  <a:lnTo>
                    <a:pt x="73567" y="80951"/>
                  </a:lnTo>
                  <a:lnTo>
                    <a:pt x="82729" y="76263"/>
                  </a:lnTo>
                  <a:lnTo>
                    <a:pt x="90693" y="70328"/>
                  </a:lnTo>
                  <a:lnTo>
                    <a:pt x="97191" y="63222"/>
                  </a:lnTo>
                  <a:lnTo>
                    <a:pt x="101807" y="55157"/>
                  </a:lnTo>
                  <a:lnTo>
                    <a:pt x="104498" y="46365"/>
                  </a:lnTo>
                  <a:lnTo>
                    <a:pt x="105355" y="37208"/>
                  </a:lnTo>
                  <a:lnTo>
                    <a:pt x="104426" y="28149"/>
                  </a:lnTo>
                  <a:lnTo>
                    <a:pt x="101912" y="19446"/>
                  </a:lnTo>
                  <a:lnTo>
                    <a:pt x="97956" y="11639"/>
                  </a:lnTo>
                  <a:lnTo>
                    <a:pt x="92561" y="5606"/>
                  </a:lnTo>
                  <a:lnTo>
                    <a:pt x="85864" y="1673"/>
                  </a:lnTo>
                  <a:lnTo>
                    <a:pt x="78268" y="0"/>
                  </a:lnTo>
                  <a:lnTo>
                    <a:pt x="70333" y="838"/>
                  </a:lnTo>
                  <a:lnTo>
                    <a:pt x="62405" y="4074"/>
                  </a:lnTo>
                  <a:lnTo>
                    <a:pt x="54625" y="9482"/>
                  </a:lnTo>
                  <a:lnTo>
                    <a:pt x="47022" y="16915"/>
                  </a:lnTo>
                  <a:lnTo>
                    <a:pt x="39585" y="26095"/>
                  </a:lnTo>
                  <a:lnTo>
                    <a:pt x="32605" y="36661"/>
                  </a:lnTo>
                  <a:lnTo>
                    <a:pt x="26672" y="48269"/>
                  </a:lnTo>
                  <a:lnTo>
                    <a:pt x="22008" y="60625"/>
                  </a:lnTo>
                  <a:lnTo>
                    <a:pt x="18367" y="73343"/>
                  </a:lnTo>
                  <a:lnTo>
                    <a:pt x="15224" y="85954"/>
                  </a:lnTo>
                  <a:lnTo>
                    <a:pt x="12229" y="98213"/>
                  </a:lnTo>
                  <a:lnTo>
                    <a:pt x="9536" y="110071"/>
                  </a:lnTo>
                  <a:lnTo>
                    <a:pt x="7705" y="121575"/>
                  </a:lnTo>
                  <a:lnTo>
                    <a:pt x="6999" y="132788"/>
                  </a:lnTo>
                  <a:lnTo>
                    <a:pt x="7697" y="143456"/>
                  </a:lnTo>
                  <a:lnTo>
                    <a:pt x="10225" y="153021"/>
                  </a:lnTo>
                  <a:lnTo>
                    <a:pt x="14641" y="161266"/>
                  </a:lnTo>
                  <a:lnTo>
                    <a:pt x="20862" y="168126"/>
                  </a:lnTo>
                  <a:lnTo>
                    <a:pt x="28851" y="173517"/>
                  </a:lnTo>
                  <a:lnTo>
                    <a:pt x="38403" y="177541"/>
                  </a:lnTo>
                  <a:lnTo>
                    <a:pt x="49051" y="180109"/>
                  </a:lnTo>
                  <a:lnTo>
                    <a:pt x="60181" y="180867"/>
                  </a:lnTo>
                  <a:lnTo>
                    <a:pt x="71403" y="179790"/>
                  </a:lnTo>
                  <a:lnTo>
                    <a:pt x="82547" y="177290"/>
                  </a:lnTo>
                  <a:lnTo>
                    <a:pt x="93561" y="174010"/>
                  </a:lnTo>
                  <a:lnTo>
                    <a:pt x="104441" y="170402"/>
                  </a:lnTo>
                  <a:lnTo>
                    <a:pt x="114950" y="166652"/>
                  </a:lnTo>
                  <a:lnTo>
                    <a:pt x="125738" y="162305"/>
                  </a:lnTo>
                  <a:lnTo>
                    <a:pt x="138870" y="155869"/>
                  </a:lnTo>
                  <a:lnTo>
                    <a:pt x="157928" y="1448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623046" y="2526839"/>
              <a:ext cx="116618" cy="276653"/>
            </a:xfrm>
            <a:custGeom>
              <a:avLst/>
              <a:gdLst/>
              <a:ahLst/>
              <a:cxnLst/>
              <a:rect l="0" t="0" r="0" b="0"/>
              <a:pathLst>
                <a:path w="116618" h="27665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4" y="70274"/>
                  </a:lnTo>
                  <a:lnTo>
                    <a:pt x="3727" y="82319"/>
                  </a:lnTo>
                  <a:lnTo>
                    <a:pt x="5376" y="95533"/>
                  </a:lnTo>
                  <a:lnTo>
                    <a:pt x="6783" y="110343"/>
                  </a:lnTo>
                  <a:lnTo>
                    <a:pt x="8049" y="126374"/>
                  </a:lnTo>
                  <a:lnTo>
                    <a:pt x="9505" y="142753"/>
                  </a:lnTo>
                  <a:lnTo>
                    <a:pt x="11332" y="158919"/>
                  </a:lnTo>
                  <a:lnTo>
                    <a:pt x="13389" y="174671"/>
                  </a:lnTo>
                  <a:lnTo>
                    <a:pt x="15317" y="190000"/>
                  </a:lnTo>
                  <a:lnTo>
                    <a:pt x="16915" y="204969"/>
                  </a:lnTo>
                  <a:lnTo>
                    <a:pt x="18311" y="219494"/>
                  </a:lnTo>
                  <a:lnTo>
                    <a:pt x="19855" y="233342"/>
                  </a:lnTo>
                  <a:lnTo>
                    <a:pt x="21718" y="246372"/>
                  </a:lnTo>
                  <a:lnTo>
                    <a:pt x="22971" y="256215"/>
                  </a:lnTo>
                  <a:lnTo>
                    <a:pt x="22538" y="259874"/>
                  </a:lnTo>
                  <a:lnTo>
                    <a:pt x="20956" y="258360"/>
                  </a:lnTo>
                  <a:lnTo>
                    <a:pt x="18853" y="253275"/>
                  </a:lnTo>
                  <a:lnTo>
                    <a:pt x="16798" y="245605"/>
                  </a:lnTo>
                  <a:lnTo>
                    <a:pt x="15082" y="236040"/>
                  </a:lnTo>
                  <a:lnTo>
                    <a:pt x="14095" y="225269"/>
                  </a:lnTo>
                  <a:lnTo>
                    <a:pt x="14410" y="214001"/>
                  </a:lnTo>
                  <a:lnTo>
                    <a:pt x="16227" y="202673"/>
                  </a:lnTo>
                  <a:lnTo>
                    <a:pt x="19735" y="191955"/>
                  </a:lnTo>
                  <a:lnTo>
                    <a:pt x="25288" y="182817"/>
                  </a:lnTo>
                  <a:lnTo>
                    <a:pt x="32867" y="175646"/>
                  </a:lnTo>
                  <a:lnTo>
                    <a:pt x="41853" y="170644"/>
                  </a:lnTo>
                  <a:lnTo>
                    <a:pt x="51254" y="168096"/>
                  </a:lnTo>
                  <a:lnTo>
                    <a:pt x="60457" y="167908"/>
                  </a:lnTo>
                  <a:lnTo>
                    <a:pt x="69242" y="170034"/>
                  </a:lnTo>
                  <a:lnTo>
                    <a:pt x="77594" y="174642"/>
                  </a:lnTo>
                  <a:lnTo>
                    <a:pt x="85575" y="181585"/>
                  </a:lnTo>
                  <a:lnTo>
                    <a:pt x="93102" y="190311"/>
                  </a:lnTo>
                  <a:lnTo>
                    <a:pt x="99948" y="200068"/>
                  </a:lnTo>
                  <a:lnTo>
                    <a:pt x="106029" y="210329"/>
                  </a:lnTo>
                  <a:lnTo>
                    <a:pt x="111099" y="220808"/>
                  </a:lnTo>
                  <a:lnTo>
                    <a:pt x="114675" y="231369"/>
                  </a:lnTo>
                  <a:lnTo>
                    <a:pt x="116617" y="241938"/>
                  </a:lnTo>
                  <a:lnTo>
                    <a:pt x="116616" y="252000"/>
                  </a:lnTo>
                  <a:lnTo>
                    <a:pt x="114039" y="260626"/>
                  </a:lnTo>
                  <a:lnTo>
                    <a:pt x="108787" y="267423"/>
                  </a:lnTo>
                  <a:lnTo>
                    <a:pt x="101363" y="272326"/>
                  </a:lnTo>
                  <a:lnTo>
                    <a:pt x="92561" y="275333"/>
                  </a:lnTo>
                  <a:lnTo>
                    <a:pt x="82987" y="276652"/>
                  </a:lnTo>
                  <a:lnTo>
                    <a:pt x="73061" y="276573"/>
                  </a:lnTo>
                  <a:lnTo>
                    <a:pt x="61936" y="275262"/>
                  </a:lnTo>
                  <a:lnTo>
                    <a:pt x="46409" y="271489"/>
                  </a:lnTo>
                  <a:lnTo>
                    <a:pt x="2105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770446" y="2674238"/>
              <a:ext cx="84228" cy="105286"/>
            </a:xfrm>
            <a:custGeom>
              <a:avLst/>
              <a:gdLst/>
              <a:ahLst/>
              <a:cxnLst/>
              <a:rect l="0" t="0" r="0" b="0"/>
              <a:pathLst>
                <a:path w="84228" h="105286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5" y="25846"/>
                  </a:lnTo>
                  <a:lnTo>
                    <a:pt x="15341" y="34967"/>
                  </a:lnTo>
                  <a:lnTo>
                    <a:pt x="20174" y="44462"/>
                  </a:lnTo>
                  <a:lnTo>
                    <a:pt x="24866" y="54245"/>
                  </a:lnTo>
                  <a:lnTo>
                    <a:pt x="29820" y="63914"/>
                  </a:lnTo>
                  <a:lnTo>
                    <a:pt x="35967" y="72791"/>
                  </a:lnTo>
                  <a:lnTo>
                    <a:pt x="43716" y="80566"/>
                  </a:lnTo>
                  <a:lnTo>
                    <a:pt x="52401" y="87126"/>
                  </a:lnTo>
                  <a:lnTo>
                    <a:pt x="61387" y="93018"/>
                  </a:lnTo>
                  <a:lnTo>
                    <a:pt x="71471" y="98757"/>
                  </a:lnTo>
                  <a:lnTo>
                    <a:pt x="8422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802031" y="2663709"/>
              <a:ext cx="115815" cy="379027"/>
            </a:xfrm>
            <a:custGeom>
              <a:avLst/>
              <a:gdLst/>
              <a:ahLst/>
              <a:cxnLst/>
              <a:rect l="0" t="0" r="0" b="0"/>
              <a:pathLst>
                <a:path w="115815" h="379027">
                  <a:moveTo>
                    <a:pt x="115814" y="0"/>
                  </a:moveTo>
                  <a:lnTo>
                    <a:pt x="107146" y="8869"/>
                  </a:lnTo>
                  <a:lnTo>
                    <a:pt x="100080" y="17856"/>
                  </a:lnTo>
                  <a:lnTo>
                    <a:pt x="93975" y="27847"/>
                  </a:lnTo>
                  <a:lnTo>
                    <a:pt x="88573" y="38654"/>
                  </a:lnTo>
                  <a:lnTo>
                    <a:pt x="83711" y="49817"/>
                  </a:lnTo>
                  <a:lnTo>
                    <a:pt x="79252" y="61023"/>
                  </a:lnTo>
                  <a:lnTo>
                    <a:pt x="75086" y="72135"/>
                  </a:lnTo>
                  <a:lnTo>
                    <a:pt x="71126" y="83119"/>
                  </a:lnTo>
                  <a:lnTo>
                    <a:pt x="67306" y="93985"/>
                  </a:lnTo>
                  <a:lnTo>
                    <a:pt x="63416" y="104755"/>
                  </a:lnTo>
                  <a:lnTo>
                    <a:pt x="59119" y="115452"/>
                  </a:lnTo>
                  <a:lnTo>
                    <a:pt x="54272" y="126116"/>
                  </a:lnTo>
                  <a:lnTo>
                    <a:pt x="49219" y="137415"/>
                  </a:lnTo>
                  <a:lnTo>
                    <a:pt x="44668" y="150591"/>
                  </a:lnTo>
                  <a:lnTo>
                    <a:pt x="40975" y="166155"/>
                  </a:lnTo>
                  <a:lnTo>
                    <a:pt x="38007" y="183492"/>
                  </a:lnTo>
                  <a:lnTo>
                    <a:pt x="35325" y="201278"/>
                  </a:lnTo>
                  <a:lnTo>
                    <a:pt x="32633" y="218682"/>
                  </a:lnTo>
                  <a:lnTo>
                    <a:pt x="29806" y="235415"/>
                  </a:lnTo>
                  <a:lnTo>
                    <a:pt x="26821" y="251476"/>
                  </a:lnTo>
                  <a:lnTo>
                    <a:pt x="23696" y="266981"/>
                  </a:lnTo>
                  <a:lnTo>
                    <a:pt x="20460" y="282223"/>
                  </a:lnTo>
                  <a:lnTo>
                    <a:pt x="17141" y="297624"/>
                  </a:lnTo>
                  <a:lnTo>
                    <a:pt x="13768" y="313382"/>
                  </a:lnTo>
                  <a:lnTo>
                    <a:pt x="10508" y="328773"/>
                  </a:lnTo>
                  <a:lnTo>
                    <a:pt x="7354" y="343762"/>
                  </a:lnTo>
                  <a:lnTo>
                    <a:pt x="4028" y="359668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4863836" y="3435777"/>
            <a:ext cx="2200457" cy="512447"/>
            <a:chOff x="4863836" y="3435777"/>
            <a:chExt cx="2200457" cy="512447"/>
          </a:xfrm>
        </p:grpSpPr>
        <p:sp>
          <p:nvSpPr>
            <p:cNvPr id="91" name="Freeform 90"/>
            <p:cNvSpPr/>
            <p:nvPr/>
          </p:nvSpPr>
          <p:spPr>
            <a:xfrm>
              <a:off x="4937536" y="3435777"/>
              <a:ext cx="10530" cy="284271"/>
            </a:xfrm>
            <a:custGeom>
              <a:avLst/>
              <a:gdLst/>
              <a:ahLst/>
              <a:cxnLst/>
              <a:rect l="0" t="0" r="0" b="0"/>
              <a:pathLst>
                <a:path w="10530" h="28427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0"/>
                  </a:lnTo>
                  <a:lnTo>
                    <a:pt x="3727" y="106938"/>
                  </a:lnTo>
                  <a:lnTo>
                    <a:pt x="5376" y="123246"/>
                  </a:lnTo>
                  <a:lnTo>
                    <a:pt x="6778" y="139136"/>
                  </a:lnTo>
                  <a:lnTo>
                    <a:pt x="7871" y="154584"/>
                  </a:lnTo>
                  <a:lnTo>
                    <a:pt x="8678" y="169650"/>
                  </a:lnTo>
                  <a:lnTo>
                    <a:pt x="9257" y="184418"/>
                  </a:lnTo>
                  <a:lnTo>
                    <a:pt x="9662" y="198964"/>
                  </a:lnTo>
                  <a:lnTo>
                    <a:pt x="9941" y="213351"/>
                  </a:lnTo>
                  <a:lnTo>
                    <a:pt x="10132" y="227608"/>
                  </a:lnTo>
                  <a:lnTo>
                    <a:pt x="10262" y="241165"/>
                  </a:lnTo>
                  <a:lnTo>
                    <a:pt x="10364" y="254191"/>
                  </a:lnTo>
                  <a:lnTo>
                    <a:pt x="10448" y="267832"/>
                  </a:lnTo>
                  <a:lnTo>
                    <a:pt x="10529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863836" y="3572648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127" y="2933"/>
                  </a:lnTo>
                  <a:lnTo>
                    <a:pt x="140780" y="5715"/>
                  </a:lnTo>
                  <a:lnTo>
                    <a:pt x="132077" y="8610"/>
                  </a:lnTo>
                  <a:lnTo>
                    <a:pt x="122783" y="11478"/>
                  </a:lnTo>
                  <a:lnTo>
                    <a:pt x="112640" y="13995"/>
                  </a:lnTo>
                  <a:lnTo>
                    <a:pt x="101599" y="16010"/>
                  </a:lnTo>
                  <a:lnTo>
                    <a:pt x="89932" y="17696"/>
                  </a:lnTo>
                  <a:lnTo>
                    <a:pt x="78110" y="19439"/>
                  </a:lnTo>
                  <a:lnTo>
                    <a:pt x="66426" y="21465"/>
                  </a:lnTo>
                  <a:lnTo>
                    <a:pt x="55044" y="23865"/>
                  </a:lnTo>
                  <a:lnTo>
                    <a:pt x="42768" y="27021"/>
                  </a:lnTo>
                  <a:lnTo>
                    <a:pt x="26285" y="3233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53350" y="3446306"/>
              <a:ext cx="221099" cy="277453"/>
            </a:xfrm>
            <a:custGeom>
              <a:avLst/>
              <a:gdLst/>
              <a:ahLst/>
              <a:cxnLst/>
              <a:rect l="0" t="0" r="0" b="0"/>
              <a:pathLst>
                <a:path w="221099" h="277453">
                  <a:moveTo>
                    <a:pt x="0" y="0"/>
                  </a:moveTo>
                  <a:lnTo>
                    <a:pt x="0" y="8674"/>
                  </a:lnTo>
                  <a:lnTo>
                    <a:pt x="0" y="21021"/>
                  </a:lnTo>
                  <a:lnTo>
                    <a:pt x="0" y="35200"/>
                  </a:lnTo>
                  <a:lnTo>
                    <a:pt x="4" y="50454"/>
                  </a:lnTo>
                  <a:lnTo>
                    <a:pt x="177" y="66093"/>
                  </a:lnTo>
                  <a:lnTo>
                    <a:pt x="825" y="81278"/>
                  </a:lnTo>
                  <a:lnTo>
                    <a:pt x="2074" y="95605"/>
                  </a:lnTo>
                  <a:lnTo>
                    <a:pt x="3726" y="109357"/>
                  </a:lnTo>
                  <a:lnTo>
                    <a:pt x="5375" y="123279"/>
                  </a:lnTo>
                  <a:lnTo>
                    <a:pt x="6778" y="137795"/>
                  </a:lnTo>
                  <a:lnTo>
                    <a:pt x="7871" y="152836"/>
                  </a:lnTo>
                  <a:lnTo>
                    <a:pt x="8678" y="168020"/>
                  </a:lnTo>
                  <a:lnTo>
                    <a:pt x="9261" y="183091"/>
                  </a:lnTo>
                  <a:lnTo>
                    <a:pt x="9839" y="197959"/>
                  </a:lnTo>
                  <a:lnTo>
                    <a:pt x="10766" y="212622"/>
                  </a:lnTo>
                  <a:lnTo>
                    <a:pt x="12197" y="227084"/>
                  </a:lnTo>
                  <a:lnTo>
                    <a:pt x="13617" y="240400"/>
                  </a:lnTo>
                  <a:lnTo>
                    <a:pt x="13463" y="250617"/>
                  </a:lnTo>
                  <a:lnTo>
                    <a:pt x="11067" y="255259"/>
                  </a:lnTo>
                  <a:lnTo>
                    <a:pt x="7942" y="253313"/>
                  </a:lnTo>
                  <a:lnTo>
                    <a:pt x="5391" y="247144"/>
                  </a:lnTo>
                  <a:lnTo>
                    <a:pt x="3596" y="238368"/>
                  </a:lnTo>
                  <a:lnTo>
                    <a:pt x="2392" y="227880"/>
                  </a:lnTo>
                  <a:lnTo>
                    <a:pt x="1762" y="216405"/>
                  </a:lnTo>
                  <a:lnTo>
                    <a:pt x="1878" y="204624"/>
                  </a:lnTo>
                  <a:lnTo>
                    <a:pt x="2792" y="192933"/>
                  </a:lnTo>
                  <a:lnTo>
                    <a:pt x="4901" y="181962"/>
                  </a:lnTo>
                  <a:lnTo>
                    <a:pt x="8987" y="172651"/>
                  </a:lnTo>
                  <a:lnTo>
                    <a:pt x="15286" y="165366"/>
                  </a:lnTo>
                  <a:lnTo>
                    <a:pt x="23094" y="160457"/>
                  </a:lnTo>
                  <a:lnTo>
                    <a:pt x="31097" y="158503"/>
                  </a:lnTo>
                  <a:lnTo>
                    <a:pt x="38513" y="159523"/>
                  </a:lnTo>
                  <a:lnTo>
                    <a:pt x="45267" y="163104"/>
                  </a:lnTo>
                  <a:lnTo>
                    <a:pt x="51710" y="168696"/>
                  </a:lnTo>
                  <a:lnTo>
                    <a:pt x="58113" y="175787"/>
                  </a:lnTo>
                  <a:lnTo>
                    <a:pt x="64601" y="184119"/>
                  </a:lnTo>
                  <a:lnTo>
                    <a:pt x="71204" y="193679"/>
                  </a:lnTo>
                  <a:lnTo>
                    <a:pt x="77910" y="204361"/>
                  </a:lnTo>
                  <a:lnTo>
                    <a:pt x="84535" y="215802"/>
                  </a:lnTo>
                  <a:lnTo>
                    <a:pt x="90751" y="227481"/>
                  </a:lnTo>
                  <a:lnTo>
                    <a:pt x="96399" y="239007"/>
                  </a:lnTo>
                  <a:lnTo>
                    <a:pt x="101086" y="247754"/>
                  </a:lnTo>
                  <a:lnTo>
                    <a:pt x="104466" y="250584"/>
                  </a:lnTo>
                  <a:lnTo>
                    <a:pt x="107045" y="248553"/>
                  </a:lnTo>
                  <a:lnTo>
                    <a:pt x="109738" y="243509"/>
                  </a:lnTo>
                  <a:lnTo>
                    <a:pt x="113478" y="236964"/>
                  </a:lnTo>
                  <a:lnTo>
                    <a:pt x="118632" y="229809"/>
                  </a:lnTo>
                  <a:lnTo>
                    <a:pt x="125143" y="222633"/>
                  </a:lnTo>
                  <a:lnTo>
                    <a:pt x="132775" y="215925"/>
                  </a:lnTo>
                  <a:lnTo>
                    <a:pt x="141260" y="209871"/>
                  </a:lnTo>
                  <a:lnTo>
                    <a:pt x="150202" y="204288"/>
                  </a:lnTo>
                  <a:lnTo>
                    <a:pt x="159115" y="198757"/>
                  </a:lnTo>
                  <a:lnTo>
                    <a:pt x="167731" y="193028"/>
                  </a:lnTo>
                  <a:lnTo>
                    <a:pt x="175989" y="187023"/>
                  </a:lnTo>
                  <a:lnTo>
                    <a:pt x="183920" y="180757"/>
                  </a:lnTo>
                  <a:lnTo>
                    <a:pt x="191577" y="174275"/>
                  </a:lnTo>
                  <a:lnTo>
                    <a:pt x="198534" y="167463"/>
                  </a:lnTo>
                  <a:lnTo>
                    <a:pt x="203922" y="160059"/>
                  </a:lnTo>
                  <a:lnTo>
                    <a:pt x="207388" y="151975"/>
                  </a:lnTo>
                  <a:lnTo>
                    <a:pt x="208730" y="143598"/>
                  </a:lnTo>
                  <a:lnTo>
                    <a:pt x="207662" y="135662"/>
                  </a:lnTo>
                  <a:lnTo>
                    <a:pt x="204273" y="128563"/>
                  </a:lnTo>
                  <a:lnTo>
                    <a:pt x="198930" y="122832"/>
                  </a:lnTo>
                  <a:lnTo>
                    <a:pt x="192073" y="119272"/>
                  </a:lnTo>
                  <a:lnTo>
                    <a:pt x="184097" y="118107"/>
                  </a:lnTo>
                  <a:lnTo>
                    <a:pt x="175323" y="119089"/>
                  </a:lnTo>
                  <a:lnTo>
                    <a:pt x="165990" y="121792"/>
                  </a:lnTo>
                  <a:lnTo>
                    <a:pt x="156280" y="125794"/>
                  </a:lnTo>
                  <a:lnTo>
                    <a:pt x="146643" y="130900"/>
                  </a:lnTo>
                  <a:lnTo>
                    <a:pt x="137778" y="137141"/>
                  </a:lnTo>
                  <a:lnTo>
                    <a:pt x="130007" y="144450"/>
                  </a:lnTo>
                  <a:lnTo>
                    <a:pt x="123467" y="152813"/>
                  </a:lnTo>
                  <a:lnTo>
                    <a:pt x="118290" y="162337"/>
                  </a:lnTo>
                  <a:lnTo>
                    <a:pt x="114405" y="172970"/>
                  </a:lnTo>
                  <a:lnTo>
                    <a:pt x="111761" y="184535"/>
                  </a:lnTo>
                  <a:lnTo>
                    <a:pt x="110419" y="196822"/>
                  </a:lnTo>
                  <a:lnTo>
                    <a:pt x="110295" y="209634"/>
                  </a:lnTo>
                  <a:lnTo>
                    <a:pt x="111344" y="222489"/>
                  </a:lnTo>
                  <a:lnTo>
                    <a:pt x="113643" y="234661"/>
                  </a:lnTo>
                  <a:lnTo>
                    <a:pt x="117123" y="245797"/>
                  </a:lnTo>
                  <a:lnTo>
                    <a:pt x="121918" y="255578"/>
                  </a:lnTo>
                  <a:lnTo>
                    <a:pt x="128417" y="263551"/>
                  </a:lnTo>
                  <a:lnTo>
                    <a:pt x="136676" y="269648"/>
                  </a:lnTo>
                  <a:lnTo>
                    <a:pt x="146307" y="273947"/>
                  </a:lnTo>
                  <a:lnTo>
                    <a:pt x="156681" y="276482"/>
                  </a:lnTo>
                  <a:lnTo>
                    <a:pt x="167351" y="277452"/>
                  </a:lnTo>
                  <a:lnTo>
                    <a:pt x="177833" y="277122"/>
                  </a:lnTo>
                  <a:lnTo>
                    <a:pt x="188656" y="275609"/>
                  </a:lnTo>
                  <a:lnTo>
                    <a:pt x="201882" y="271663"/>
                  </a:lnTo>
                  <a:lnTo>
                    <a:pt x="221098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97252" y="3502039"/>
              <a:ext cx="132101" cy="175696"/>
            </a:xfrm>
            <a:custGeom>
              <a:avLst/>
              <a:gdLst/>
              <a:ahLst/>
              <a:cxnLst/>
              <a:rect l="0" t="0" r="0" b="0"/>
              <a:pathLst>
                <a:path w="132101" h="175696">
                  <a:moveTo>
                    <a:pt x="124637" y="7438"/>
                  </a:moveTo>
                  <a:lnTo>
                    <a:pt x="115768" y="4571"/>
                  </a:lnTo>
                  <a:lnTo>
                    <a:pt x="106781" y="2429"/>
                  </a:lnTo>
                  <a:lnTo>
                    <a:pt x="96791" y="835"/>
                  </a:lnTo>
                  <a:lnTo>
                    <a:pt x="85983" y="0"/>
                  </a:lnTo>
                  <a:lnTo>
                    <a:pt x="74819" y="448"/>
                  </a:lnTo>
                  <a:lnTo>
                    <a:pt x="63619" y="2357"/>
                  </a:lnTo>
                  <a:lnTo>
                    <a:pt x="52680" y="5594"/>
                  </a:lnTo>
                  <a:lnTo>
                    <a:pt x="42343" y="9903"/>
                  </a:lnTo>
                  <a:lnTo>
                    <a:pt x="32735" y="15026"/>
                  </a:lnTo>
                  <a:lnTo>
                    <a:pt x="23964" y="20904"/>
                  </a:lnTo>
                  <a:lnTo>
                    <a:pt x="16211" y="27674"/>
                  </a:lnTo>
                  <a:lnTo>
                    <a:pt x="9489" y="35331"/>
                  </a:lnTo>
                  <a:lnTo>
                    <a:pt x="4143" y="43591"/>
                  </a:lnTo>
                  <a:lnTo>
                    <a:pt x="906" y="51980"/>
                  </a:lnTo>
                  <a:lnTo>
                    <a:pt x="0" y="60207"/>
                  </a:lnTo>
                  <a:lnTo>
                    <a:pt x="1511" y="67848"/>
                  </a:lnTo>
                  <a:lnTo>
                    <a:pt x="5641" y="74295"/>
                  </a:lnTo>
                  <a:lnTo>
                    <a:pt x="12235" y="79329"/>
                  </a:lnTo>
                  <a:lnTo>
                    <a:pt x="20882" y="83065"/>
                  </a:lnTo>
                  <a:lnTo>
                    <a:pt x="31110" y="85746"/>
                  </a:lnTo>
                  <a:lnTo>
                    <a:pt x="42497" y="87637"/>
                  </a:lnTo>
                  <a:lnTo>
                    <a:pt x="54546" y="89283"/>
                  </a:lnTo>
                  <a:lnTo>
                    <a:pt x="66699" y="91470"/>
                  </a:lnTo>
                  <a:lnTo>
                    <a:pt x="78641" y="94582"/>
                  </a:lnTo>
                  <a:lnTo>
                    <a:pt x="90116" y="98641"/>
                  </a:lnTo>
                  <a:lnTo>
                    <a:pt x="100830" y="103509"/>
                  </a:lnTo>
                  <a:lnTo>
                    <a:pt x="110691" y="109015"/>
                  </a:lnTo>
                  <a:lnTo>
                    <a:pt x="119296" y="115321"/>
                  </a:lnTo>
                  <a:lnTo>
                    <a:pt x="125874" y="122910"/>
                  </a:lnTo>
                  <a:lnTo>
                    <a:pt x="130176" y="131927"/>
                  </a:lnTo>
                  <a:lnTo>
                    <a:pt x="132100" y="141743"/>
                  </a:lnTo>
                  <a:lnTo>
                    <a:pt x="131430" y="151184"/>
                  </a:lnTo>
                  <a:lnTo>
                    <a:pt x="128307" y="159594"/>
                  </a:lnTo>
                  <a:lnTo>
                    <a:pt x="122974" y="166525"/>
                  </a:lnTo>
                  <a:lnTo>
                    <a:pt x="115591" y="171499"/>
                  </a:lnTo>
                  <a:lnTo>
                    <a:pt x="106450" y="174466"/>
                  </a:lnTo>
                  <a:lnTo>
                    <a:pt x="96079" y="175695"/>
                  </a:lnTo>
                  <a:lnTo>
                    <a:pt x="85135" y="175555"/>
                  </a:lnTo>
                  <a:lnTo>
                    <a:pt x="74052" y="174401"/>
                  </a:lnTo>
                  <a:lnTo>
                    <a:pt x="63474" y="172674"/>
                  </a:lnTo>
                  <a:lnTo>
                    <a:pt x="53311" y="170732"/>
                  </a:lnTo>
                  <a:lnTo>
                    <a:pt x="42678" y="168411"/>
                  </a:lnTo>
                  <a:lnTo>
                    <a:pt x="29880" y="165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58175" y="3532441"/>
              <a:ext cx="163756" cy="134964"/>
            </a:xfrm>
            <a:custGeom>
              <a:avLst/>
              <a:gdLst/>
              <a:ahLst/>
              <a:cxnLst/>
              <a:rect l="0" t="0" r="0" b="0"/>
              <a:pathLst>
                <a:path w="163756" h="134964">
                  <a:moveTo>
                    <a:pt x="100584" y="103378"/>
                  </a:moveTo>
                  <a:lnTo>
                    <a:pt x="103451" y="94509"/>
                  </a:lnTo>
                  <a:lnTo>
                    <a:pt x="105592" y="85522"/>
                  </a:lnTo>
                  <a:lnTo>
                    <a:pt x="107187" y="75536"/>
                  </a:lnTo>
                  <a:lnTo>
                    <a:pt x="108022" y="64901"/>
                  </a:lnTo>
                  <a:lnTo>
                    <a:pt x="107573" y="54387"/>
                  </a:lnTo>
                  <a:lnTo>
                    <a:pt x="105664" y="44435"/>
                  </a:lnTo>
                  <a:lnTo>
                    <a:pt x="102428" y="35148"/>
                  </a:lnTo>
                  <a:lnTo>
                    <a:pt x="98118" y="26460"/>
                  </a:lnTo>
                  <a:lnTo>
                    <a:pt x="92991" y="18263"/>
                  </a:lnTo>
                  <a:lnTo>
                    <a:pt x="86940" y="10931"/>
                  </a:lnTo>
                  <a:lnTo>
                    <a:pt x="79522" y="5283"/>
                  </a:lnTo>
                  <a:lnTo>
                    <a:pt x="70616" y="1636"/>
                  </a:lnTo>
                  <a:lnTo>
                    <a:pt x="60703" y="0"/>
                  </a:lnTo>
                  <a:lnTo>
                    <a:pt x="50666" y="340"/>
                  </a:lnTo>
                  <a:lnTo>
                    <a:pt x="41032" y="2426"/>
                  </a:lnTo>
                  <a:lnTo>
                    <a:pt x="32126" y="6079"/>
                  </a:lnTo>
                  <a:lnTo>
                    <a:pt x="24222" y="11264"/>
                  </a:lnTo>
                  <a:lnTo>
                    <a:pt x="17361" y="17825"/>
                  </a:lnTo>
                  <a:lnTo>
                    <a:pt x="11568" y="25668"/>
                  </a:lnTo>
                  <a:lnTo>
                    <a:pt x="6959" y="34834"/>
                  </a:lnTo>
                  <a:lnTo>
                    <a:pt x="3489" y="45219"/>
                  </a:lnTo>
                  <a:lnTo>
                    <a:pt x="1138" y="56446"/>
                  </a:lnTo>
                  <a:lnTo>
                    <a:pt x="0" y="67974"/>
                  </a:lnTo>
                  <a:lnTo>
                    <a:pt x="21" y="79457"/>
                  </a:lnTo>
                  <a:lnTo>
                    <a:pt x="1338" y="90437"/>
                  </a:lnTo>
                  <a:lnTo>
                    <a:pt x="4351" y="100279"/>
                  </a:lnTo>
                  <a:lnTo>
                    <a:pt x="9114" y="108732"/>
                  </a:lnTo>
                  <a:lnTo>
                    <a:pt x="15245" y="115406"/>
                  </a:lnTo>
                  <a:lnTo>
                    <a:pt x="22116" y="119617"/>
                  </a:lnTo>
                  <a:lnTo>
                    <a:pt x="29289" y="121221"/>
                  </a:lnTo>
                  <a:lnTo>
                    <a:pt x="36544" y="120366"/>
                  </a:lnTo>
                  <a:lnTo>
                    <a:pt x="43787" y="117218"/>
                  </a:lnTo>
                  <a:lnTo>
                    <a:pt x="50988" y="112127"/>
                  </a:lnTo>
                  <a:lnTo>
                    <a:pt x="58146" y="106324"/>
                  </a:lnTo>
                  <a:lnTo>
                    <a:pt x="65265" y="101737"/>
                  </a:lnTo>
                  <a:lnTo>
                    <a:pt x="72355" y="99342"/>
                  </a:lnTo>
                  <a:lnTo>
                    <a:pt x="79423" y="99386"/>
                  </a:lnTo>
                  <a:lnTo>
                    <a:pt x="86476" y="101852"/>
                  </a:lnTo>
                  <a:lnTo>
                    <a:pt x="93527" y="106426"/>
                  </a:lnTo>
                  <a:lnTo>
                    <a:pt x="100907" y="112188"/>
                  </a:lnTo>
                  <a:lnTo>
                    <a:pt x="109233" y="117797"/>
                  </a:lnTo>
                  <a:lnTo>
                    <a:pt x="118747" y="122512"/>
                  </a:lnTo>
                  <a:lnTo>
                    <a:pt x="128772" y="126169"/>
                  </a:lnTo>
                  <a:lnTo>
                    <a:pt x="138879" y="129255"/>
                  </a:lnTo>
                  <a:lnTo>
                    <a:pt x="149959" y="132032"/>
                  </a:lnTo>
                  <a:lnTo>
                    <a:pt x="163755" y="1349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38374" y="3572648"/>
              <a:ext cx="204655" cy="126343"/>
            </a:xfrm>
            <a:custGeom>
              <a:avLst/>
              <a:gdLst/>
              <a:ahLst/>
              <a:cxnLst/>
              <a:rect l="0" t="0" r="0" b="0"/>
              <a:pathLst>
                <a:path w="204655" h="126343">
                  <a:moveTo>
                    <a:pt x="4613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4" y="63001"/>
                  </a:lnTo>
                  <a:lnTo>
                    <a:pt x="2895" y="72218"/>
                  </a:lnTo>
                  <a:lnTo>
                    <a:pt x="3548" y="74008"/>
                  </a:lnTo>
                  <a:lnTo>
                    <a:pt x="3993" y="69992"/>
                  </a:lnTo>
                  <a:lnTo>
                    <a:pt x="4427" y="62273"/>
                  </a:lnTo>
                  <a:lnTo>
                    <a:pt x="5225" y="52247"/>
                  </a:lnTo>
                  <a:lnTo>
                    <a:pt x="6573" y="40805"/>
                  </a:lnTo>
                  <a:lnTo>
                    <a:pt x="8795" y="29295"/>
                  </a:lnTo>
                  <a:lnTo>
                    <a:pt x="12417" y="19583"/>
                  </a:lnTo>
                  <a:lnTo>
                    <a:pt x="17593" y="12530"/>
                  </a:lnTo>
                  <a:lnTo>
                    <a:pt x="24000" y="8432"/>
                  </a:lnTo>
                  <a:lnTo>
                    <a:pt x="31056" y="7482"/>
                  </a:lnTo>
                  <a:lnTo>
                    <a:pt x="38349" y="9434"/>
                  </a:lnTo>
                  <a:lnTo>
                    <a:pt x="45513" y="13774"/>
                  </a:lnTo>
                  <a:lnTo>
                    <a:pt x="52163" y="19942"/>
                  </a:lnTo>
                  <a:lnTo>
                    <a:pt x="58144" y="27450"/>
                  </a:lnTo>
                  <a:lnTo>
                    <a:pt x="63327" y="36078"/>
                  </a:lnTo>
                  <a:lnTo>
                    <a:pt x="67518" y="45843"/>
                  </a:lnTo>
                  <a:lnTo>
                    <a:pt x="70736" y="56602"/>
                  </a:lnTo>
                  <a:lnTo>
                    <a:pt x="74011" y="65736"/>
                  </a:lnTo>
                  <a:lnTo>
                    <a:pt x="78081" y="69421"/>
                  </a:lnTo>
                  <a:lnTo>
                    <a:pt x="82042" y="67569"/>
                  </a:lnTo>
                  <a:lnTo>
                    <a:pt x="85726" y="61614"/>
                  </a:lnTo>
                  <a:lnTo>
                    <a:pt x="89411" y="53056"/>
                  </a:lnTo>
                  <a:lnTo>
                    <a:pt x="93507" y="43154"/>
                  </a:lnTo>
                  <a:lnTo>
                    <a:pt x="98198" y="32689"/>
                  </a:lnTo>
                  <a:lnTo>
                    <a:pt x="103638" y="22857"/>
                  </a:lnTo>
                  <a:lnTo>
                    <a:pt x="110038" y="15362"/>
                  </a:lnTo>
                  <a:lnTo>
                    <a:pt x="117413" y="10911"/>
                  </a:lnTo>
                  <a:lnTo>
                    <a:pt x="125464" y="9362"/>
                  </a:lnTo>
                  <a:lnTo>
                    <a:pt x="133706" y="10205"/>
                  </a:lnTo>
                  <a:lnTo>
                    <a:pt x="141834" y="12880"/>
                  </a:lnTo>
                  <a:lnTo>
                    <a:pt x="149577" y="17061"/>
                  </a:lnTo>
                  <a:lnTo>
                    <a:pt x="156623" y="22664"/>
                  </a:lnTo>
                  <a:lnTo>
                    <a:pt x="162879" y="29533"/>
                  </a:lnTo>
                  <a:lnTo>
                    <a:pt x="168417" y="37428"/>
                  </a:lnTo>
                  <a:lnTo>
                    <a:pt x="173380" y="46104"/>
                  </a:lnTo>
                  <a:lnTo>
                    <a:pt x="177907" y="55349"/>
                  </a:lnTo>
                  <a:lnTo>
                    <a:pt x="182120" y="64998"/>
                  </a:lnTo>
                  <a:lnTo>
                    <a:pt x="186110" y="74929"/>
                  </a:lnTo>
                  <a:lnTo>
                    <a:pt x="189942" y="85039"/>
                  </a:lnTo>
                  <a:lnTo>
                    <a:pt x="193512" y="94813"/>
                  </a:lnTo>
                  <a:lnTo>
                    <a:pt x="196909" y="104275"/>
                  </a:lnTo>
                  <a:lnTo>
                    <a:pt x="200434" y="114254"/>
                  </a:lnTo>
                  <a:lnTo>
                    <a:pt x="204654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069973" y="3540854"/>
              <a:ext cx="120455" cy="165971"/>
            </a:xfrm>
            <a:custGeom>
              <a:avLst/>
              <a:gdLst/>
              <a:ahLst/>
              <a:cxnLst/>
              <a:rect l="0" t="0" r="0" b="0"/>
              <a:pathLst>
                <a:path w="120455" h="165971">
                  <a:moveTo>
                    <a:pt x="4641" y="84436"/>
                  </a:moveTo>
                  <a:lnTo>
                    <a:pt x="13375" y="81435"/>
                  </a:lnTo>
                  <a:lnTo>
                    <a:pt x="21081" y="78013"/>
                  </a:lnTo>
                  <a:lnTo>
                    <a:pt x="28488" y="73817"/>
                  </a:lnTo>
                  <a:lnTo>
                    <a:pt x="35922" y="68917"/>
                  </a:lnTo>
                  <a:lnTo>
                    <a:pt x="43749" y="63436"/>
                  </a:lnTo>
                  <a:lnTo>
                    <a:pt x="52110" y="57496"/>
                  </a:lnTo>
                  <a:lnTo>
                    <a:pt x="60334" y="50888"/>
                  </a:lnTo>
                  <a:lnTo>
                    <a:pt x="67104" y="43093"/>
                  </a:lnTo>
                  <a:lnTo>
                    <a:pt x="71784" y="33941"/>
                  </a:lnTo>
                  <a:lnTo>
                    <a:pt x="73922" y="24202"/>
                  </a:lnTo>
                  <a:lnTo>
                    <a:pt x="72929" y="15346"/>
                  </a:lnTo>
                  <a:lnTo>
                    <a:pt x="68817" y="8146"/>
                  </a:lnTo>
                  <a:lnTo>
                    <a:pt x="62361" y="3012"/>
                  </a:lnTo>
                  <a:lnTo>
                    <a:pt x="54758" y="315"/>
                  </a:lnTo>
                  <a:lnTo>
                    <a:pt x="46807" y="0"/>
                  </a:lnTo>
                  <a:lnTo>
                    <a:pt x="38884" y="2027"/>
                  </a:lnTo>
                  <a:lnTo>
                    <a:pt x="31120" y="6562"/>
                  </a:lnTo>
                  <a:lnTo>
                    <a:pt x="23541" y="13457"/>
                  </a:lnTo>
                  <a:lnTo>
                    <a:pt x="16454" y="22319"/>
                  </a:lnTo>
                  <a:lnTo>
                    <a:pt x="10439" y="32699"/>
                  </a:lnTo>
                  <a:lnTo>
                    <a:pt x="5727" y="44191"/>
                  </a:lnTo>
                  <a:lnTo>
                    <a:pt x="2392" y="56312"/>
                  </a:lnTo>
                  <a:lnTo>
                    <a:pt x="518" y="68513"/>
                  </a:lnTo>
                  <a:lnTo>
                    <a:pt x="0" y="80493"/>
                  </a:lnTo>
                  <a:lnTo>
                    <a:pt x="599" y="92163"/>
                  </a:lnTo>
                  <a:lnTo>
                    <a:pt x="2057" y="103539"/>
                  </a:lnTo>
                  <a:lnTo>
                    <a:pt x="4151" y="114672"/>
                  </a:lnTo>
                  <a:lnTo>
                    <a:pt x="7030" y="125455"/>
                  </a:lnTo>
                  <a:lnTo>
                    <a:pt x="11171" y="135631"/>
                  </a:lnTo>
                  <a:lnTo>
                    <a:pt x="16738" y="145095"/>
                  </a:lnTo>
                  <a:lnTo>
                    <a:pt x="23594" y="153417"/>
                  </a:lnTo>
                  <a:lnTo>
                    <a:pt x="31493" y="159797"/>
                  </a:lnTo>
                  <a:lnTo>
                    <a:pt x="40178" y="163968"/>
                  </a:lnTo>
                  <a:lnTo>
                    <a:pt x="49432" y="165970"/>
                  </a:lnTo>
                  <a:lnTo>
                    <a:pt x="59090" y="165884"/>
                  </a:lnTo>
                  <a:lnTo>
                    <a:pt x="69018" y="163981"/>
                  </a:lnTo>
                  <a:lnTo>
                    <a:pt x="78866" y="160745"/>
                  </a:lnTo>
                  <a:lnTo>
                    <a:pt x="89128" y="156358"/>
                  </a:lnTo>
                  <a:lnTo>
                    <a:pt x="101824" y="149323"/>
                  </a:lnTo>
                  <a:lnTo>
                    <a:pt x="120454" y="1370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23108" y="3498948"/>
              <a:ext cx="20004" cy="221100"/>
            </a:xfrm>
            <a:custGeom>
              <a:avLst/>
              <a:gdLst/>
              <a:ahLst/>
              <a:cxnLst/>
              <a:rect l="0" t="0" r="0" b="0"/>
              <a:pathLst>
                <a:path w="20004" h="221100">
                  <a:moveTo>
                    <a:pt x="9475" y="0"/>
                  </a:moveTo>
                  <a:lnTo>
                    <a:pt x="6608" y="11736"/>
                  </a:lnTo>
                  <a:lnTo>
                    <a:pt x="4466" y="22864"/>
                  </a:lnTo>
                  <a:lnTo>
                    <a:pt x="2864" y="34463"/>
                  </a:lnTo>
                  <a:lnTo>
                    <a:pt x="1683" y="46624"/>
                  </a:lnTo>
                  <a:lnTo>
                    <a:pt x="834" y="59284"/>
                  </a:lnTo>
                  <a:lnTo>
                    <a:pt x="241" y="72340"/>
                  </a:lnTo>
                  <a:lnTo>
                    <a:pt x="0" y="85692"/>
                  </a:lnTo>
                  <a:lnTo>
                    <a:pt x="363" y="99257"/>
                  </a:lnTo>
                  <a:lnTo>
                    <a:pt x="1423" y="112967"/>
                  </a:lnTo>
                  <a:lnTo>
                    <a:pt x="3118" y="126614"/>
                  </a:lnTo>
                  <a:lnTo>
                    <a:pt x="5326" y="139856"/>
                  </a:lnTo>
                  <a:lnTo>
                    <a:pt x="7919" y="152536"/>
                  </a:lnTo>
                  <a:lnTo>
                    <a:pt x="10635" y="164607"/>
                  </a:lnTo>
                  <a:lnTo>
                    <a:pt x="13359" y="177431"/>
                  </a:lnTo>
                  <a:lnTo>
                    <a:pt x="16326" y="194368"/>
                  </a:lnTo>
                  <a:lnTo>
                    <a:pt x="20003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327298" y="3585105"/>
              <a:ext cx="168456" cy="19129"/>
            </a:xfrm>
            <a:custGeom>
              <a:avLst/>
              <a:gdLst/>
              <a:ahLst/>
              <a:cxnLst/>
              <a:rect l="0" t="0" r="0" b="0"/>
              <a:pathLst>
                <a:path w="168456" h="19129">
                  <a:moveTo>
                    <a:pt x="168455" y="19128"/>
                  </a:moveTo>
                  <a:lnTo>
                    <a:pt x="162454" y="13395"/>
                  </a:lnTo>
                  <a:lnTo>
                    <a:pt x="155609" y="9110"/>
                  </a:lnTo>
                  <a:lnTo>
                    <a:pt x="147213" y="5904"/>
                  </a:lnTo>
                  <a:lnTo>
                    <a:pt x="137239" y="3543"/>
                  </a:lnTo>
                  <a:lnTo>
                    <a:pt x="125629" y="1846"/>
                  </a:lnTo>
                  <a:lnTo>
                    <a:pt x="112523" y="656"/>
                  </a:lnTo>
                  <a:lnTo>
                    <a:pt x="98520" y="0"/>
                  </a:lnTo>
                  <a:lnTo>
                    <a:pt x="84524" y="80"/>
                  </a:lnTo>
                  <a:lnTo>
                    <a:pt x="71050" y="946"/>
                  </a:lnTo>
                  <a:lnTo>
                    <a:pt x="58298" y="2547"/>
                  </a:lnTo>
                  <a:lnTo>
                    <a:pt x="44872" y="5070"/>
                  </a:lnTo>
                  <a:lnTo>
                    <a:pt x="27362" y="9856"/>
                  </a:lnTo>
                  <a:lnTo>
                    <a:pt x="0" y="191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06282" y="3456834"/>
              <a:ext cx="105286" cy="221099"/>
            </a:xfrm>
            <a:custGeom>
              <a:avLst/>
              <a:gdLst/>
              <a:ahLst/>
              <a:cxnLst/>
              <a:rect l="0" t="0" r="0" b="0"/>
              <a:pathLst>
                <a:path w="105286" h="2210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72"/>
                  </a:lnTo>
                  <a:lnTo>
                    <a:pt x="177" y="46979"/>
                  </a:lnTo>
                  <a:lnTo>
                    <a:pt x="826" y="60935"/>
                  </a:lnTo>
                  <a:lnTo>
                    <a:pt x="2075" y="76493"/>
                  </a:lnTo>
                  <a:lnTo>
                    <a:pt x="3728" y="93323"/>
                  </a:lnTo>
                  <a:lnTo>
                    <a:pt x="5376" y="110833"/>
                  </a:lnTo>
                  <a:lnTo>
                    <a:pt x="6784" y="128598"/>
                  </a:lnTo>
                  <a:lnTo>
                    <a:pt x="8049" y="146083"/>
                  </a:lnTo>
                  <a:lnTo>
                    <a:pt x="9506" y="162588"/>
                  </a:lnTo>
                  <a:lnTo>
                    <a:pt x="11323" y="177726"/>
                  </a:lnTo>
                  <a:lnTo>
                    <a:pt x="13054" y="187817"/>
                  </a:lnTo>
                  <a:lnTo>
                    <a:pt x="14371" y="189115"/>
                  </a:lnTo>
                  <a:lnTo>
                    <a:pt x="15879" y="184521"/>
                  </a:lnTo>
                  <a:lnTo>
                    <a:pt x="17815" y="176827"/>
                  </a:lnTo>
                  <a:lnTo>
                    <a:pt x="20176" y="167621"/>
                  </a:lnTo>
                  <a:lnTo>
                    <a:pt x="23207" y="158358"/>
                  </a:lnTo>
                  <a:lnTo>
                    <a:pt x="27439" y="150659"/>
                  </a:lnTo>
                  <a:lnTo>
                    <a:pt x="33056" y="145233"/>
                  </a:lnTo>
                  <a:lnTo>
                    <a:pt x="39774" y="142200"/>
                  </a:lnTo>
                  <a:lnTo>
                    <a:pt x="47045" y="141502"/>
                  </a:lnTo>
                  <a:lnTo>
                    <a:pt x="54490" y="142849"/>
                  </a:lnTo>
                  <a:lnTo>
                    <a:pt x="61927" y="146153"/>
                  </a:lnTo>
                  <a:lnTo>
                    <a:pt x="69294" y="151626"/>
                  </a:lnTo>
                  <a:lnTo>
                    <a:pt x="76570" y="159180"/>
                  </a:lnTo>
                  <a:lnTo>
                    <a:pt x="83462" y="168259"/>
                  </a:lnTo>
                  <a:lnTo>
                    <a:pt x="90071" y="179107"/>
                  </a:lnTo>
                  <a:lnTo>
                    <a:pt x="96976" y="194908"/>
                  </a:lnTo>
                  <a:lnTo>
                    <a:pt x="105285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664210" y="3583176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2933" y="11735"/>
                  </a:lnTo>
                  <a:lnTo>
                    <a:pt x="5716" y="22865"/>
                  </a:lnTo>
                  <a:lnTo>
                    <a:pt x="8611" y="34453"/>
                  </a:lnTo>
                  <a:lnTo>
                    <a:pt x="11490" y="46371"/>
                  </a:lnTo>
                  <a:lnTo>
                    <a:pt x="14318" y="59490"/>
                  </a:lnTo>
                  <a:lnTo>
                    <a:pt x="17347" y="77202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653681" y="348842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45293" y="3555223"/>
              <a:ext cx="97902" cy="122642"/>
            </a:xfrm>
            <a:custGeom>
              <a:avLst/>
              <a:gdLst/>
              <a:ahLst/>
              <a:cxnLst/>
              <a:rect l="0" t="0" r="0" b="0"/>
              <a:pathLst>
                <a:path w="97902" h="122642">
                  <a:moveTo>
                    <a:pt x="13673" y="80596"/>
                  </a:moveTo>
                  <a:lnTo>
                    <a:pt x="13740" y="92264"/>
                  </a:lnTo>
                  <a:lnTo>
                    <a:pt x="14381" y="102752"/>
                  </a:lnTo>
                  <a:lnTo>
                    <a:pt x="15657" y="112983"/>
                  </a:lnTo>
                  <a:lnTo>
                    <a:pt x="16800" y="120641"/>
                  </a:lnTo>
                  <a:lnTo>
                    <a:pt x="16803" y="122641"/>
                  </a:lnTo>
                  <a:lnTo>
                    <a:pt x="15726" y="119994"/>
                  </a:lnTo>
                  <a:lnTo>
                    <a:pt x="13861" y="114327"/>
                  </a:lnTo>
                  <a:lnTo>
                    <a:pt x="11455" y="106479"/>
                  </a:lnTo>
                  <a:lnTo>
                    <a:pt x="8683" y="96554"/>
                  </a:lnTo>
                  <a:lnTo>
                    <a:pt x="5675" y="84735"/>
                  </a:lnTo>
                  <a:lnTo>
                    <a:pt x="2841" y="71677"/>
                  </a:lnTo>
                  <a:lnTo>
                    <a:pt x="847" y="58354"/>
                  </a:lnTo>
                  <a:lnTo>
                    <a:pt x="0" y="45357"/>
                  </a:lnTo>
                  <a:lnTo>
                    <a:pt x="585" y="33204"/>
                  </a:lnTo>
                  <a:lnTo>
                    <a:pt x="3030" y="22498"/>
                  </a:lnTo>
                  <a:lnTo>
                    <a:pt x="7378" y="13427"/>
                  </a:lnTo>
                  <a:lnTo>
                    <a:pt x="13212" y="6320"/>
                  </a:lnTo>
                  <a:lnTo>
                    <a:pt x="19876" y="1811"/>
                  </a:lnTo>
                  <a:lnTo>
                    <a:pt x="26906" y="0"/>
                  </a:lnTo>
                  <a:lnTo>
                    <a:pt x="34062" y="543"/>
                  </a:lnTo>
                  <a:lnTo>
                    <a:pt x="41239" y="2950"/>
                  </a:lnTo>
                  <a:lnTo>
                    <a:pt x="48396" y="6756"/>
                  </a:lnTo>
                  <a:lnTo>
                    <a:pt x="55523" y="11901"/>
                  </a:lnTo>
                  <a:lnTo>
                    <a:pt x="62622" y="18701"/>
                  </a:lnTo>
                  <a:lnTo>
                    <a:pt x="69690" y="27195"/>
                  </a:lnTo>
                  <a:lnTo>
                    <a:pt x="76427" y="37125"/>
                  </a:lnTo>
                  <a:lnTo>
                    <a:pt x="82909" y="49389"/>
                  </a:lnTo>
                  <a:lnTo>
                    <a:pt x="89705" y="68419"/>
                  </a:lnTo>
                  <a:lnTo>
                    <a:pt x="97901" y="101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876337" y="3554542"/>
              <a:ext cx="114257" cy="393682"/>
            </a:xfrm>
            <a:custGeom>
              <a:avLst/>
              <a:gdLst/>
              <a:ahLst/>
              <a:cxnLst/>
              <a:rect l="0" t="0" r="0" b="0"/>
              <a:pathLst>
                <a:path w="114257" h="393682">
                  <a:moveTo>
                    <a:pt x="82670" y="112862"/>
                  </a:moveTo>
                  <a:lnTo>
                    <a:pt x="85537" y="103994"/>
                  </a:lnTo>
                  <a:lnTo>
                    <a:pt x="87679" y="95007"/>
                  </a:lnTo>
                  <a:lnTo>
                    <a:pt x="89278" y="85016"/>
                  </a:lnTo>
                  <a:lnTo>
                    <a:pt x="90285" y="74208"/>
                  </a:lnTo>
                  <a:lnTo>
                    <a:pt x="90486" y="63045"/>
                  </a:lnTo>
                  <a:lnTo>
                    <a:pt x="89826" y="51845"/>
                  </a:lnTo>
                  <a:lnTo>
                    <a:pt x="88241" y="40905"/>
                  </a:lnTo>
                  <a:lnTo>
                    <a:pt x="85580" y="30570"/>
                  </a:lnTo>
                  <a:lnTo>
                    <a:pt x="81860" y="20970"/>
                  </a:lnTo>
                  <a:lnTo>
                    <a:pt x="77075" y="12544"/>
                  </a:lnTo>
                  <a:lnTo>
                    <a:pt x="71113" y="6089"/>
                  </a:lnTo>
                  <a:lnTo>
                    <a:pt x="64033" y="1868"/>
                  </a:lnTo>
                  <a:lnTo>
                    <a:pt x="56180" y="0"/>
                  </a:lnTo>
                  <a:lnTo>
                    <a:pt x="48069" y="708"/>
                  </a:lnTo>
                  <a:lnTo>
                    <a:pt x="40029" y="3857"/>
                  </a:lnTo>
                  <a:lnTo>
                    <a:pt x="32345" y="9205"/>
                  </a:lnTo>
                  <a:lnTo>
                    <a:pt x="25338" y="16600"/>
                  </a:lnTo>
                  <a:lnTo>
                    <a:pt x="19118" y="25753"/>
                  </a:lnTo>
                  <a:lnTo>
                    <a:pt x="13943" y="36302"/>
                  </a:lnTo>
                  <a:lnTo>
                    <a:pt x="10289" y="47898"/>
                  </a:lnTo>
                  <a:lnTo>
                    <a:pt x="8284" y="60236"/>
                  </a:lnTo>
                  <a:lnTo>
                    <a:pt x="8073" y="72604"/>
                  </a:lnTo>
                  <a:lnTo>
                    <a:pt x="9976" y="83914"/>
                  </a:lnTo>
                  <a:lnTo>
                    <a:pt x="13957" y="93650"/>
                  </a:lnTo>
                  <a:lnTo>
                    <a:pt x="19543" y="101337"/>
                  </a:lnTo>
                  <a:lnTo>
                    <a:pt x="26040" y="106302"/>
                  </a:lnTo>
                  <a:lnTo>
                    <a:pt x="32953" y="108448"/>
                  </a:lnTo>
                  <a:lnTo>
                    <a:pt x="39862" y="107975"/>
                  </a:lnTo>
                  <a:lnTo>
                    <a:pt x="46340" y="105090"/>
                  </a:lnTo>
                  <a:lnTo>
                    <a:pt x="52239" y="100180"/>
                  </a:lnTo>
                  <a:lnTo>
                    <a:pt x="58533" y="94538"/>
                  </a:lnTo>
                  <a:lnTo>
                    <a:pt x="65858" y="90435"/>
                  </a:lnTo>
                  <a:lnTo>
                    <a:pt x="72785" y="89411"/>
                  </a:lnTo>
                  <a:lnTo>
                    <a:pt x="78492" y="91820"/>
                  </a:lnTo>
                  <a:lnTo>
                    <a:pt x="82850" y="97296"/>
                  </a:lnTo>
                  <a:lnTo>
                    <a:pt x="86031" y="105221"/>
                  </a:lnTo>
                  <a:lnTo>
                    <a:pt x="88286" y="114982"/>
                  </a:lnTo>
                  <a:lnTo>
                    <a:pt x="89864" y="126066"/>
                  </a:lnTo>
                  <a:lnTo>
                    <a:pt x="91117" y="137915"/>
                  </a:lnTo>
                  <a:lnTo>
                    <a:pt x="92504" y="149937"/>
                  </a:lnTo>
                  <a:lnTo>
                    <a:pt x="94251" y="161807"/>
                  </a:lnTo>
                  <a:lnTo>
                    <a:pt x="96241" y="173744"/>
                  </a:lnTo>
                  <a:lnTo>
                    <a:pt x="98115" y="186364"/>
                  </a:lnTo>
                  <a:lnTo>
                    <a:pt x="99670" y="199974"/>
                  </a:lnTo>
                  <a:lnTo>
                    <a:pt x="100865" y="214557"/>
                  </a:lnTo>
                  <a:lnTo>
                    <a:pt x="101741" y="229958"/>
                  </a:lnTo>
                  <a:lnTo>
                    <a:pt x="102361" y="245982"/>
                  </a:lnTo>
                  <a:lnTo>
                    <a:pt x="102622" y="262132"/>
                  </a:lnTo>
                  <a:lnTo>
                    <a:pt x="102274" y="277661"/>
                  </a:lnTo>
                  <a:lnTo>
                    <a:pt x="101229" y="292215"/>
                  </a:lnTo>
                  <a:lnTo>
                    <a:pt x="99716" y="305952"/>
                  </a:lnTo>
                  <a:lnTo>
                    <a:pt x="98162" y="319330"/>
                  </a:lnTo>
                  <a:lnTo>
                    <a:pt x="96813" y="332659"/>
                  </a:lnTo>
                  <a:lnTo>
                    <a:pt x="95417" y="345749"/>
                  </a:lnTo>
                  <a:lnTo>
                    <a:pt x="93341" y="358020"/>
                  </a:lnTo>
                  <a:lnTo>
                    <a:pt x="90271" y="369190"/>
                  </a:lnTo>
                  <a:lnTo>
                    <a:pt x="86055" y="378809"/>
                  </a:lnTo>
                  <a:lnTo>
                    <a:pt x="80542" y="386135"/>
                  </a:lnTo>
                  <a:lnTo>
                    <a:pt x="73796" y="390976"/>
                  </a:lnTo>
                  <a:lnTo>
                    <a:pt x="66179" y="393446"/>
                  </a:lnTo>
                  <a:lnTo>
                    <a:pt x="58237" y="393681"/>
                  </a:lnTo>
                  <a:lnTo>
                    <a:pt x="50314" y="391988"/>
                  </a:lnTo>
                  <a:lnTo>
                    <a:pt x="42709" y="388601"/>
                  </a:lnTo>
                  <a:lnTo>
                    <a:pt x="35755" y="383595"/>
                  </a:lnTo>
                  <a:lnTo>
                    <a:pt x="29563" y="377155"/>
                  </a:lnTo>
                  <a:lnTo>
                    <a:pt x="24066" y="369393"/>
                  </a:lnTo>
                  <a:lnTo>
                    <a:pt x="19132" y="360281"/>
                  </a:lnTo>
                  <a:lnTo>
                    <a:pt x="14629" y="349924"/>
                  </a:lnTo>
                  <a:lnTo>
                    <a:pt x="10602" y="338375"/>
                  </a:lnTo>
                  <a:lnTo>
                    <a:pt x="7268" y="325567"/>
                  </a:lnTo>
                  <a:lnTo>
                    <a:pt x="4690" y="311583"/>
                  </a:lnTo>
                  <a:lnTo>
                    <a:pt x="2789" y="296786"/>
                  </a:lnTo>
                  <a:lnTo>
                    <a:pt x="1430" y="281709"/>
                  </a:lnTo>
                  <a:lnTo>
                    <a:pt x="484" y="266680"/>
                  </a:lnTo>
                  <a:lnTo>
                    <a:pt x="0" y="251826"/>
                  </a:lnTo>
                  <a:lnTo>
                    <a:pt x="199" y="237167"/>
                  </a:lnTo>
                  <a:lnTo>
                    <a:pt x="1152" y="222685"/>
                  </a:lnTo>
                  <a:lnTo>
                    <a:pt x="2944" y="208672"/>
                  </a:lnTo>
                  <a:lnTo>
                    <a:pt x="5750" y="195707"/>
                  </a:lnTo>
                  <a:lnTo>
                    <a:pt x="9575" y="184031"/>
                  </a:lnTo>
                  <a:lnTo>
                    <a:pt x="14602" y="173885"/>
                  </a:lnTo>
                  <a:lnTo>
                    <a:pt x="21259" y="165666"/>
                  </a:lnTo>
                  <a:lnTo>
                    <a:pt x="29628" y="159398"/>
                  </a:lnTo>
                  <a:lnTo>
                    <a:pt x="39502" y="154815"/>
                  </a:lnTo>
                  <a:lnTo>
                    <a:pt x="50571" y="151558"/>
                  </a:lnTo>
                  <a:lnTo>
                    <a:pt x="62516" y="149286"/>
                  </a:lnTo>
                  <a:lnTo>
                    <a:pt x="74478" y="147718"/>
                  </a:lnTo>
                  <a:lnTo>
                    <a:pt x="86243" y="146479"/>
                  </a:lnTo>
                  <a:lnTo>
                    <a:pt x="98838" y="145451"/>
                  </a:lnTo>
                  <a:lnTo>
                    <a:pt x="114256" y="1444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053764" y="364634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4720581" y="4221927"/>
            <a:ext cx="1777576" cy="294799"/>
            <a:chOff x="4720581" y="4221927"/>
            <a:chExt cx="1777576" cy="294799"/>
          </a:xfrm>
        </p:grpSpPr>
        <p:sp>
          <p:nvSpPr>
            <p:cNvPr id="107" name="Freeform 106"/>
            <p:cNvSpPr/>
            <p:nvPr/>
          </p:nvSpPr>
          <p:spPr>
            <a:xfrm>
              <a:off x="4720581" y="4232455"/>
              <a:ext cx="194532" cy="284271"/>
            </a:xfrm>
            <a:custGeom>
              <a:avLst/>
              <a:gdLst/>
              <a:ahLst/>
              <a:cxnLst/>
              <a:rect l="0" t="0" r="0" b="0"/>
              <a:pathLst>
                <a:path w="194532" h="284271">
                  <a:moveTo>
                    <a:pt x="17242" y="284270"/>
                  </a:moveTo>
                  <a:lnTo>
                    <a:pt x="17242" y="272535"/>
                  </a:lnTo>
                  <a:lnTo>
                    <a:pt x="17242" y="261406"/>
                  </a:lnTo>
                  <a:lnTo>
                    <a:pt x="17242" y="249807"/>
                  </a:lnTo>
                  <a:lnTo>
                    <a:pt x="17242" y="237646"/>
                  </a:lnTo>
                  <a:lnTo>
                    <a:pt x="17242" y="224986"/>
                  </a:lnTo>
                  <a:lnTo>
                    <a:pt x="17238" y="211931"/>
                  </a:lnTo>
                  <a:lnTo>
                    <a:pt x="17065" y="198578"/>
                  </a:lnTo>
                  <a:lnTo>
                    <a:pt x="16417" y="185013"/>
                  </a:lnTo>
                  <a:lnTo>
                    <a:pt x="15168" y="171293"/>
                  </a:lnTo>
                  <a:lnTo>
                    <a:pt x="13515" y="157302"/>
                  </a:lnTo>
                  <a:lnTo>
                    <a:pt x="11867" y="142763"/>
                  </a:lnTo>
                  <a:lnTo>
                    <a:pt x="10460" y="127581"/>
                  </a:lnTo>
                  <a:lnTo>
                    <a:pt x="9195" y="112129"/>
                  </a:lnTo>
                  <a:lnTo>
                    <a:pt x="7738" y="97136"/>
                  </a:lnTo>
                  <a:lnTo>
                    <a:pt x="5911" y="82974"/>
                  </a:lnTo>
                  <a:lnTo>
                    <a:pt x="3854" y="69516"/>
                  </a:lnTo>
                  <a:lnTo>
                    <a:pt x="1926" y="56332"/>
                  </a:lnTo>
                  <a:lnTo>
                    <a:pt x="355" y="43159"/>
                  </a:lnTo>
                  <a:lnTo>
                    <a:pt x="0" y="31039"/>
                  </a:lnTo>
                  <a:lnTo>
                    <a:pt x="2272" y="23356"/>
                  </a:lnTo>
                  <a:lnTo>
                    <a:pt x="6611" y="21912"/>
                  </a:lnTo>
                  <a:lnTo>
                    <a:pt x="11236" y="24814"/>
                  </a:lnTo>
                  <a:lnTo>
                    <a:pt x="15765" y="30429"/>
                  </a:lnTo>
                  <a:lnTo>
                    <a:pt x="20494" y="37761"/>
                  </a:lnTo>
                  <a:lnTo>
                    <a:pt x="25626" y="46205"/>
                  </a:lnTo>
                  <a:lnTo>
                    <a:pt x="31032" y="55701"/>
                  </a:lnTo>
                  <a:lnTo>
                    <a:pt x="36349" y="66617"/>
                  </a:lnTo>
                  <a:lnTo>
                    <a:pt x="41370" y="79045"/>
                  </a:lnTo>
                  <a:lnTo>
                    <a:pt x="46214" y="92653"/>
                  </a:lnTo>
                  <a:lnTo>
                    <a:pt x="51225" y="106861"/>
                  </a:lnTo>
                  <a:lnTo>
                    <a:pt x="56591" y="121271"/>
                  </a:lnTo>
                  <a:lnTo>
                    <a:pt x="62178" y="135694"/>
                  </a:lnTo>
                  <a:lnTo>
                    <a:pt x="67628" y="150056"/>
                  </a:lnTo>
                  <a:lnTo>
                    <a:pt x="72745" y="164337"/>
                  </a:lnTo>
                  <a:lnTo>
                    <a:pt x="77655" y="178213"/>
                  </a:lnTo>
                  <a:lnTo>
                    <a:pt x="82713" y="191085"/>
                  </a:lnTo>
                  <a:lnTo>
                    <a:pt x="88115" y="202708"/>
                  </a:lnTo>
                  <a:lnTo>
                    <a:pt x="93897" y="213158"/>
                  </a:lnTo>
                  <a:lnTo>
                    <a:pt x="100010" y="222646"/>
                  </a:lnTo>
                  <a:lnTo>
                    <a:pt x="106394" y="231388"/>
                  </a:lnTo>
                  <a:lnTo>
                    <a:pt x="113310" y="239090"/>
                  </a:lnTo>
                  <a:lnTo>
                    <a:pt x="121316" y="244987"/>
                  </a:lnTo>
                  <a:lnTo>
                    <a:pt x="130617" y="248797"/>
                  </a:lnTo>
                  <a:lnTo>
                    <a:pt x="140626" y="250372"/>
                  </a:lnTo>
                  <a:lnTo>
                    <a:pt x="150196" y="249460"/>
                  </a:lnTo>
                  <a:lnTo>
                    <a:pt x="158702" y="246167"/>
                  </a:lnTo>
                  <a:lnTo>
                    <a:pt x="166038" y="240549"/>
                  </a:lnTo>
                  <a:lnTo>
                    <a:pt x="172348" y="232441"/>
                  </a:lnTo>
                  <a:lnTo>
                    <a:pt x="177843" y="221995"/>
                  </a:lnTo>
                  <a:lnTo>
                    <a:pt x="182567" y="209764"/>
                  </a:lnTo>
                  <a:lnTo>
                    <a:pt x="186384" y="196500"/>
                  </a:lnTo>
                  <a:lnTo>
                    <a:pt x="189292" y="182732"/>
                  </a:lnTo>
                  <a:lnTo>
                    <a:pt x="191418" y="168745"/>
                  </a:lnTo>
                  <a:lnTo>
                    <a:pt x="192929" y="154675"/>
                  </a:lnTo>
                  <a:lnTo>
                    <a:pt x="193979" y="140588"/>
                  </a:lnTo>
                  <a:lnTo>
                    <a:pt x="194531" y="126671"/>
                  </a:lnTo>
                  <a:lnTo>
                    <a:pt x="194378" y="113239"/>
                  </a:lnTo>
                  <a:lnTo>
                    <a:pt x="193465" y="100417"/>
                  </a:lnTo>
                  <a:lnTo>
                    <a:pt x="192038" y="88008"/>
                  </a:lnTo>
                  <a:lnTo>
                    <a:pt x="190543" y="75602"/>
                  </a:lnTo>
                  <a:lnTo>
                    <a:pt x="189243" y="62969"/>
                  </a:lnTo>
                  <a:lnTo>
                    <a:pt x="188216" y="50459"/>
                  </a:lnTo>
                  <a:lnTo>
                    <a:pt x="187341" y="37580"/>
                  </a:lnTo>
                  <a:lnTo>
                    <a:pt x="186546" y="22077"/>
                  </a:lnTo>
                  <a:lnTo>
                    <a:pt x="18569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69450" y="442196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958922" y="4369326"/>
              <a:ext cx="84229" cy="124622"/>
            </a:xfrm>
            <a:custGeom>
              <a:avLst/>
              <a:gdLst/>
              <a:ahLst/>
              <a:cxnLst/>
              <a:rect l="0" t="0" r="0" b="0"/>
              <a:pathLst>
                <a:path w="84229" h="124622">
                  <a:moveTo>
                    <a:pt x="0" y="105285"/>
                  </a:moveTo>
                  <a:lnTo>
                    <a:pt x="3068" y="113818"/>
                  </a:lnTo>
                  <a:lnTo>
                    <a:pt x="7130" y="119605"/>
                  </a:lnTo>
                  <a:lnTo>
                    <a:pt x="12619" y="123112"/>
                  </a:lnTo>
                  <a:lnTo>
                    <a:pt x="19205" y="124621"/>
                  </a:lnTo>
                  <a:lnTo>
                    <a:pt x="26355" y="124202"/>
                  </a:lnTo>
                  <a:lnTo>
                    <a:pt x="33694" y="122071"/>
                  </a:lnTo>
                  <a:lnTo>
                    <a:pt x="40882" y="118391"/>
                  </a:lnTo>
                  <a:lnTo>
                    <a:pt x="47542" y="113192"/>
                  </a:lnTo>
                  <a:lnTo>
                    <a:pt x="53532" y="106627"/>
                  </a:lnTo>
                  <a:lnTo>
                    <a:pt x="58891" y="98952"/>
                  </a:lnTo>
                  <a:lnTo>
                    <a:pt x="63731" y="90431"/>
                  </a:lnTo>
                  <a:lnTo>
                    <a:pt x="68172" y="81289"/>
                  </a:lnTo>
                  <a:lnTo>
                    <a:pt x="72156" y="71541"/>
                  </a:lnTo>
                  <a:lnTo>
                    <a:pt x="75462" y="61012"/>
                  </a:lnTo>
                  <a:lnTo>
                    <a:pt x="78019" y="49687"/>
                  </a:lnTo>
                  <a:lnTo>
                    <a:pt x="79911" y="38275"/>
                  </a:lnTo>
                  <a:lnTo>
                    <a:pt x="81469" y="27005"/>
                  </a:lnTo>
                  <a:lnTo>
                    <a:pt x="82830" y="14885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106320" y="4391242"/>
              <a:ext cx="157929" cy="104427"/>
            </a:xfrm>
            <a:custGeom>
              <a:avLst/>
              <a:gdLst/>
              <a:ahLst/>
              <a:cxnLst/>
              <a:rect l="0" t="0" r="0" b="0"/>
              <a:pathLst>
                <a:path w="157929" h="104427">
                  <a:moveTo>
                    <a:pt x="1" y="72840"/>
                  </a:moveTo>
                  <a:lnTo>
                    <a:pt x="0" y="83491"/>
                  </a:lnTo>
                  <a:lnTo>
                    <a:pt x="0" y="85503"/>
                  </a:lnTo>
                  <a:lnTo>
                    <a:pt x="0" y="81395"/>
                  </a:lnTo>
                  <a:lnTo>
                    <a:pt x="5" y="73829"/>
                  </a:lnTo>
                  <a:lnTo>
                    <a:pt x="178" y="64273"/>
                  </a:lnTo>
                  <a:lnTo>
                    <a:pt x="827" y="53772"/>
                  </a:lnTo>
                  <a:lnTo>
                    <a:pt x="2093" y="42943"/>
                  </a:lnTo>
                  <a:lnTo>
                    <a:pt x="4438" y="32721"/>
                  </a:lnTo>
                  <a:lnTo>
                    <a:pt x="8679" y="24443"/>
                  </a:lnTo>
                  <a:lnTo>
                    <a:pt x="15081" y="18664"/>
                  </a:lnTo>
                  <a:lnTo>
                    <a:pt x="22958" y="15581"/>
                  </a:lnTo>
                  <a:lnTo>
                    <a:pt x="31007" y="15389"/>
                  </a:lnTo>
                  <a:lnTo>
                    <a:pt x="38466" y="17851"/>
                  </a:lnTo>
                  <a:lnTo>
                    <a:pt x="45694" y="21154"/>
                  </a:lnTo>
                  <a:lnTo>
                    <a:pt x="52842" y="22500"/>
                  </a:lnTo>
                  <a:lnTo>
                    <a:pt x="59143" y="21120"/>
                  </a:lnTo>
                  <a:lnTo>
                    <a:pt x="64939" y="17654"/>
                  </a:lnTo>
                  <a:lnTo>
                    <a:pt x="70695" y="12856"/>
                  </a:lnTo>
                  <a:lnTo>
                    <a:pt x="76798" y="7735"/>
                  </a:lnTo>
                  <a:lnTo>
                    <a:pt x="83615" y="3533"/>
                  </a:lnTo>
                  <a:lnTo>
                    <a:pt x="91254" y="839"/>
                  </a:lnTo>
                  <a:lnTo>
                    <a:pt x="99476" y="0"/>
                  </a:lnTo>
                  <a:lnTo>
                    <a:pt x="107827" y="1400"/>
                  </a:lnTo>
                  <a:lnTo>
                    <a:pt x="116027" y="5012"/>
                  </a:lnTo>
                  <a:lnTo>
                    <a:pt x="123816" y="10672"/>
                  </a:lnTo>
                  <a:lnTo>
                    <a:pt x="130894" y="18274"/>
                  </a:lnTo>
                  <a:lnTo>
                    <a:pt x="137164" y="27562"/>
                  </a:lnTo>
                  <a:lnTo>
                    <a:pt x="142561" y="38160"/>
                  </a:lnTo>
                  <a:lnTo>
                    <a:pt x="147472" y="51010"/>
                  </a:lnTo>
                  <a:lnTo>
                    <a:pt x="152330" y="70589"/>
                  </a:lnTo>
                  <a:lnTo>
                    <a:pt x="157928" y="1044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85279" y="4350478"/>
              <a:ext cx="94784" cy="131841"/>
            </a:xfrm>
            <a:custGeom>
              <a:avLst/>
              <a:gdLst/>
              <a:ahLst/>
              <a:cxnLst/>
              <a:rect l="0" t="0" r="0" b="0"/>
              <a:pathLst>
                <a:path w="94784" h="131841">
                  <a:moveTo>
                    <a:pt x="21083" y="103076"/>
                  </a:moveTo>
                  <a:lnTo>
                    <a:pt x="26951" y="97208"/>
                  </a:lnTo>
                  <a:lnTo>
                    <a:pt x="32515" y="91644"/>
                  </a:lnTo>
                  <a:lnTo>
                    <a:pt x="38314" y="85845"/>
                  </a:lnTo>
                  <a:lnTo>
                    <a:pt x="44395" y="79764"/>
                  </a:lnTo>
                  <a:lnTo>
                    <a:pt x="50725" y="73434"/>
                  </a:lnTo>
                  <a:lnTo>
                    <a:pt x="57249" y="66901"/>
                  </a:lnTo>
                  <a:lnTo>
                    <a:pt x="63752" y="60052"/>
                  </a:lnTo>
                  <a:lnTo>
                    <a:pt x="69886" y="52621"/>
                  </a:lnTo>
                  <a:lnTo>
                    <a:pt x="75477" y="44515"/>
                  </a:lnTo>
                  <a:lnTo>
                    <a:pt x="80042" y="35953"/>
                  </a:lnTo>
                  <a:lnTo>
                    <a:pt x="82746" y="27360"/>
                  </a:lnTo>
                  <a:lnTo>
                    <a:pt x="83290" y="19002"/>
                  </a:lnTo>
                  <a:lnTo>
                    <a:pt x="81536" y="11442"/>
                  </a:lnTo>
                  <a:lnTo>
                    <a:pt x="77241" y="5582"/>
                  </a:lnTo>
                  <a:lnTo>
                    <a:pt x="70546" y="1764"/>
                  </a:lnTo>
                  <a:lnTo>
                    <a:pt x="62171" y="0"/>
                  </a:lnTo>
                  <a:lnTo>
                    <a:pt x="53189" y="246"/>
                  </a:lnTo>
                  <a:lnTo>
                    <a:pt x="44275" y="2266"/>
                  </a:lnTo>
                  <a:lnTo>
                    <a:pt x="35856" y="5874"/>
                  </a:lnTo>
                  <a:lnTo>
                    <a:pt x="28281" y="11027"/>
                  </a:lnTo>
                  <a:lnTo>
                    <a:pt x="21636" y="17567"/>
                  </a:lnTo>
                  <a:lnTo>
                    <a:pt x="15819" y="25395"/>
                  </a:lnTo>
                  <a:lnTo>
                    <a:pt x="10661" y="34552"/>
                  </a:lnTo>
                  <a:lnTo>
                    <a:pt x="6013" y="44930"/>
                  </a:lnTo>
                  <a:lnTo>
                    <a:pt x="2226" y="56153"/>
                  </a:lnTo>
                  <a:lnTo>
                    <a:pt x="119" y="67677"/>
                  </a:lnTo>
                  <a:lnTo>
                    <a:pt x="0" y="79164"/>
                  </a:lnTo>
                  <a:lnTo>
                    <a:pt x="1718" y="90315"/>
                  </a:lnTo>
                  <a:lnTo>
                    <a:pt x="4931" y="100804"/>
                  </a:lnTo>
                  <a:lnTo>
                    <a:pt x="9286" y="110510"/>
                  </a:lnTo>
                  <a:lnTo>
                    <a:pt x="14802" y="119010"/>
                  </a:lnTo>
                  <a:lnTo>
                    <a:pt x="21852" y="125517"/>
                  </a:lnTo>
                  <a:lnTo>
                    <a:pt x="30508" y="129776"/>
                  </a:lnTo>
                  <a:lnTo>
                    <a:pt x="40252" y="131840"/>
                  </a:lnTo>
                  <a:lnTo>
                    <a:pt x="50175" y="131796"/>
                  </a:lnTo>
                  <a:lnTo>
                    <a:pt x="59728" y="129925"/>
                  </a:lnTo>
                  <a:lnTo>
                    <a:pt x="68440" y="126910"/>
                  </a:lnTo>
                  <a:lnTo>
                    <a:pt x="76609" y="123439"/>
                  </a:lnTo>
                  <a:lnTo>
                    <a:pt x="84943" y="119215"/>
                  </a:lnTo>
                  <a:lnTo>
                    <a:pt x="94783" y="11360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26085" y="4358151"/>
              <a:ext cx="69791" cy="108244"/>
            </a:xfrm>
            <a:custGeom>
              <a:avLst/>
              <a:gdLst/>
              <a:ahLst/>
              <a:cxnLst/>
              <a:rect l="0" t="0" r="0" b="0"/>
              <a:pathLst>
                <a:path w="69791" h="108244">
                  <a:moveTo>
                    <a:pt x="17148" y="95403"/>
                  </a:moveTo>
                  <a:lnTo>
                    <a:pt x="16852" y="106057"/>
                  </a:lnTo>
                  <a:lnTo>
                    <a:pt x="14746" y="108243"/>
                  </a:lnTo>
                  <a:lnTo>
                    <a:pt x="11846" y="104783"/>
                  </a:lnTo>
                  <a:lnTo>
                    <a:pt x="8775" y="98461"/>
                  </a:lnTo>
                  <a:lnTo>
                    <a:pt x="5794" y="90385"/>
                  </a:lnTo>
                  <a:lnTo>
                    <a:pt x="3216" y="80884"/>
                  </a:lnTo>
                  <a:lnTo>
                    <a:pt x="1182" y="70196"/>
                  </a:lnTo>
                  <a:lnTo>
                    <a:pt x="0" y="58896"/>
                  </a:lnTo>
                  <a:lnTo>
                    <a:pt x="194" y="47832"/>
                  </a:lnTo>
                  <a:lnTo>
                    <a:pt x="1928" y="37464"/>
                  </a:lnTo>
                  <a:lnTo>
                    <a:pt x="5213" y="28044"/>
                  </a:lnTo>
                  <a:lnTo>
                    <a:pt x="10086" y="19786"/>
                  </a:lnTo>
                  <a:lnTo>
                    <a:pt x="16396" y="12687"/>
                  </a:lnTo>
                  <a:lnTo>
                    <a:pt x="23804" y="6913"/>
                  </a:lnTo>
                  <a:lnTo>
                    <a:pt x="32810" y="2443"/>
                  </a:lnTo>
                  <a:lnTo>
                    <a:pt x="46438" y="0"/>
                  </a:lnTo>
                  <a:lnTo>
                    <a:pt x="69790" y="64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23081" y="4385281"/>
              <a:ext cx="172837" cy="89331"/>
            </a:xfrm>
            <a:custGeom>
              <a:avLst/>
              <a:gdLst/>
              <a:ahLst/>
              <a:cxnLst/>
              <a:rect l="0" t="0" r="0" b="0"/>
              <a:pathLst>
                <a:path w="172837" h="89331">
                  <a:moveTo>
                    <a:pt x="88608" y="15630"/>
                  </a:moveTo>
                  <a:lnTo>
                    <a:pt x="82606" y="9897"/>
                  </a:lnTo>
                  <a:lnTo>
                    <a:pt x="75761" y="5613"/>
                  </a:lnTo>
                  <a:lnTo>
                    <a:pt x="67378" y="2416"/>
                  </a:lnTo>
                  <a:lnTo>
                    <a:pt x="57924" y="401"/>
                  </a:lnTo>
                  <a:lnTo>
                    <a:pt x="48258" y="0"/>
                  </a:lnTo>
                  <a:lnTo>
                    <a:pt x="38908" y="1316"/>
                  </a:lnTo>
                  <a:lnTo>
                    <a:pt x="30208" y="4312"/>
                  </a:lnTo>
                  <a:lnTo>
                    <a:pt x="22452" y="8985"/>
                  </a:lnTo>
                  <a:lnTo>
                    <a:pt x="15694" y="15168"/>
                  </a:lnTo>
                  <a:lnTo>
                    <a:pt x="9972" y="22741"/>
                  </a:lnTo>
                  <a:lnTo>
                    <a:pt x="5412" y="31718"/>
                  </a:lnTo>
                  <a:lnTo>
                    <a:pt x="1983" y="41963"/>
                  </a:lnTo>
                  <a:lnTo>
                    <a:pt x="0" y="52756"/>
                  </a:lnTo>
                  <a:lnTo>
                    <a:pt x="174" y="62926"/>
                  </a:lnTo>
                  <a:lnTo>
                    <a:pt x="2702" y="71863"/>
                  </a:lnTo>
                  <a:lnTo>
                    <a:pt x="7331" y="79164"/>
                  </a:lnTo>
                  <a:lnTo>
                    <a:pt x="13644" y="84394"/>
                  </a:lnTo>
                  <a:lnTo>
                    <a:pt x="21212" y="87528"/>
                  </a:lnTo>
                  <a:lnTo>
                    <a:pt x="29358" y="88531"/>
                  </a:lnTo>
                  <a:lnTo>
                    <a:pt x="37198" y="87175"/>
                  </a:lnTo>
                  <a:lnTo>
                    <a:pt x="44279" y="83564"/>
                  </a:lnTo>
                  <a:lnTo>
                    <a:pt x="50691" y="78059"/>
                  </a:lnTo>
                  <a:lnTo>
                    <a:pt x="56846" y="71086"/>
                  </a:lnTo>
                  <a:lnTo>
                    <a:pt x="63027" y="63052"/>
                  </a:lnTo>
                  <a:lnTo>
                    <a:pt x="69350" y="55087"/>
                  </a:lnTo>
                  <a:lnTo>
                    <a:pt x="75838" y="48957"/>
                  </a:lnTo>
                  <a:lnTo>
                    <a:pt x="82468" y="45484"/>
                  </a:lnTo>
                  <a:lnTo>
                    <a:pt x="89210" y="44784"/>
                  </a:lnTo>
                  <a:lnTo>
                    <a:pt x="96037" y="46742"/>
                  </a:lnTo>
                  <a:lnTo>
                    <a:pt x="102928" y="50976"/>
                  </a:lnTo>
                  <a:lnTo>
                    <a:pt x="110029" y="56678"/>
                  </a:lnTo>
                  <a:lnTo>
                    <a:pt x="117636" y="62779"/>
                  </a:lnTo>
                  <a:lnTo>
                    <a:pt x="125857" y="68637"/>
                  </a:lnTo>
                  <a:lnTo>
                    <a:pt x="134390" y="73884"/>
                  </a:lnTo>
                  <a:lnTo>
                    <a:pt x="143547" y="78742"/>
                  </a:lnTo>
                  <a:lnTo>
                    <a:pt x="155250" y="83629"/>
                  </a:lnTo>
                  <a:lnTo>
                    <a:pt x="172836" y="8933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719687" y="4221927"/>
              <a:ext cx="7816" cy="221100"/>
            </a:xfrm>
            <a:custGeom>
              <a:avLst/>
              <a:gdLst/>
              <a:ahLst/>
              <a:cxnLst/>
              <a:rect l="0" t="0" r="0" b="0"/>
              <a:pathLst>
                <a:path w="7816" h="221100">
                  <a:moveTo>
                    <a:pt x="7815" y="0"/>
                  </a:moveTo>
                  <a:lnTo>
                    <a:pt x="4949" y="8869"/>
                  </a:lnTo>
                  <a:lnTo>
                    <a:pt x="2807" y="17855"/>
                  </a:lnTo>
                  <a:lnTo>
                    <a:pt x="1208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1" y="65176"/>
                  </a:lnTo>
                  <a:lnTo>
                    <a:pt x="1890" y="79766"/>
                  </a:lnTo>
                  <a:lnTo>
                    <a:pt x="3253" y="94695"/>
                  </a:lnTo>
                  <a:lnTo>
                    <a:pt x="4463" y="109619"/>
                  </a:lnTo>
                  <a:lnTo>
                    <a:pt x="5425" y="124401"/>
                  </a:lnTo>
                  <a:lnTo>
                    <a:pt x="6145" y="139011"/>
                  </a:lnTo>
                  <a:lnTo>
                    <a:pt x="6663" y="153454"/>
                  </a:lnTo>
                  <a:lnTo>
                    <a:pt x="7029" y="167350"/>
                  </a:lnTo>
                  <a:lnTo>
                    <a:pt x="7323" y="181392"/>
                  </a:lnTo>
                  <a:lnTo>
                    <a:pt x="7570" y="197933"/>
                  </a:lnTo>
                  <a:lnTo>
                    <a:pt x="7815" y="2210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22217" y="4306155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67"/>
                  </a:lnTo>
                  <a:lnTo>
                    <a:pt x="124536" y="708"/>
                  </a:lnTo>
                  <a:lnTo>
                    <a:pt x="112932" y="1999"/>
                  </a:lnTo>
                  <a:lnTo>
                    <a:pt x="100598" y="3687"/>
                  </a:lnTo>
                  <a:lnTo>
                    <a:pt x="87290" y="5354"/>
                  </a:lnTo>
                  <a:lnTo>
                    <a:pt x="72999" y="6772"/>
                  </a:lnTo>
                  <a:lnTo>
                    <a:pt x="58428" y="8075"/>
                  </a:lnTo>
                  <a:lnTo>
                    <a:pt x="43348" y="9907"/>
                  </a:lnTo>
                  <a:lnTo>
                    <a:pt x="25319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784598" y="4348269"/>
              <a:ext cx="81030" cy="140674"/>
            </a:xfrm>
            <a:custGeom>
              <a:avLst/>
              <a:gdLst/>
              <a:ahLst/>
              <a:cxnLst/>
              <a:rect l="0" t="0" r="0" b="0"/>
              <a:pathLst>
                <a:path w="81030" h="140674">
                  <a:moveTo>
                    <a:pt x="37661" y="10529"/>
                  </a:moveTo>
                  <a:lnTo>
                    <a:pt x="28994" y="16463"/>
                  </a:lnTo>
                  <a:lnTo>
                    <a:pt x="21927" y="22668"/>
                  </a:lnTo>
                  <a:lnTo>
                    <a:pt x="15826" y="29768"/>
                  </a:lnTo>
                  <a:lnTo>
                    <a:pt x="10597" y="37881"/>
                  </a:lnTo>
                  <a:lnTo>
                    <a:pt x="6384" y="47175"/>
                  </a:lnTo>
                  <a:lnTo>
                    <a:pt x="3182" y="57619"/>
                  </a:lnTo>
                  <a:lnTo>
                    <a:pt x="1014" y="68871"/>
                  </a:lnTo>
                  <a:lnTo>
                    <a:pt x="0" y="80409"/>
                  </a:lnTo>
                  <a:lnTo>
                    <a:pt x="98" y="91901"/>
                  </a:lnTo>
                  <a:lnTo>
                    <a:pt x="1298" y="103054"/>
                  </a:lnTo>
                  <a:lnTo>
                    <a:pt x="3699" y="113543"/>
                  </a:lnTo>
                  <a:lnTo>
                    <a:pt x="7244" y="123244"/>
                  </a:lnTo>
                  <a:lnTo>
                    <a:pt x="11911" y="131571"/>
                  </a:lnTo>
                  <a:lnTo>
                    <a:pt x="17793" y="137429"/>
                  </a:lnTo>
                  <a:lnTo>
                    <a:pt x="24819" y="140435"/>
                  </a:lnTo>
                  <a:lnTo>
                    <a:pt x="32638" y="140673"/>
                  </a:lnTo>
                  <a:lnTo>
                    <a:pt x="40725" y="138333"/>
                  </a:lnTo>
                  <a:lnTo>
                    <a:pt x="48749" y="133792"/>
                  </a:lnTo>
                  <a:lnTo>
                    <a:pt x="56422" y="127357"/>
                  </a:lnTo>
                  <a:lnTo>
                    <a:pt x="63422" y="119160"/>
                  </a:lnTo>
                  <a:lnTo>
                    <a:pt x="69638" y="109437"/>
                  </a:lnTo>
                  <a:lnTo>
                    <a:pt x="74810" y="98658"/>
                  </a:lnTo>
                  <a:lnTo>
                    <a:pt x="78462" y="87432"/>
                  </a:lnTo>
                  <a:lnTo>
                    <a:pt x="80474" y="76143"/>
                  </a:lnTo>
                  <a:lnTo>
                    <a:pt x="81029" y="64953"/>
                  </a:lnTo>
                  <a:lnTo>
                    <a:pt x="80423" y="53907"/>
                  </a:lnTo>
                  <a:lnTo>
                    <a:pt x="78944" y="43008"/>
                  </a:lnTo>
                  <a:lnTo>
                    <a:pt x="76796" y="32686"/>
                  </a:lnTo>
                  <a:lnTo>
                    <a:pt x="73782" y="22788"/>
                  </a:lnTo>
                  <a:lnTo>
                    <a:pt x="68523" y="12445"/>
                  </a:lnTo>
                  <a:lnTo>
                    <a:pt x="58718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910109" y="4337741"/>
              <a:ext cx="70078" cy="96792"/>
            </a:xfrm>
            <a:custGeom>
              <a:avLst/>
              <a:gdLst/>
              <a:ahLst/>
              <a:cxnLst/>
              <a:rect l="0" t="0" r="0" b="0"/>
              <a:pathLst>
                <a:path w="70078" h="96792">
                  <a:moveTo>
                    <a:pt x="6906" y="84228"/>
                  </a:moveTo>
                  <a:lnTo>
                    <a:pt x="9449" y="94837"/>
                  </a:lnTo>
                  <a:lnTo>
                    <a:pt x="9188" y="96791"/>
                  </a:lnTo>
                  <a:lnTo>
                    <a:pt x="7347" y="93192"/>
                  </a:lnTo>
                  <a:lnTo>
                    <a:pt x="5019" y="86700"/>
                  </a:lnTo>
                  <a:lnTo>
                    <a:pt x="2825" y="78212"/>
                  </a:lnTo>
                  <a:lnTo>
                    <a:pt x="1030" y="68194"/>
                  </a:lnTo>
                  <a:lnTo>
                    <a:pt x="0" y="57341"/>
                  </a:lnTo>
                  <a:lnTo>
                    <a:pt x="292" y="46577"/>
                  </a:lnTo>
                  <a:lnTo>
                    <a:pt x="2095" y="36416"/>
                  </a:lnTo>
                  <a:lnTo>
                    <a:pt x="5596" y="27303"/>
                  </a:lnTo>
                  <a:lnTo>
                    <a:pt x="11145" y="19784"/>
                  </a:lnTo>
                  <a:lnTo>
                    <a:pt x="18717" y="13988"/>
                  </a:lnTo>
                  <a:lnTo>
                    <a:pt x="27597" y="9715"/>
                  </a:lnTo>
                  <a:lnTo>
                    <a:pt x="37537" y="6201"/>
                  </a:lnTo>
                  <a:lnTo>
                    <a:pt x="50528" y="3140"/>
                  </a:lnTo>
                  <a:lnTo>
                    <a:pt x="7007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096000" y="43166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96000" y="444302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338558" y="4242984"/>
              <a:ext cx="10127" cy="210571"/>
            </a:xfrm>
            <a:custGeom>
              <a:avLst/>
              <a:gdLst/>
              <a:ahLst/>
              <a:cxnLst/>
              <a:rect l="0" t="0" r="0" b="0"/>
              <a:pathLst>
                <a:path w="10127" h="210571">
                  <a:moveTo>
                    <a:pt x="10126" y="0"/>
                  </a:moveTo>
                  <a:lnTo>
                    <a:pt x="7259" y="8869"/>
                  </a:lnTo>
                  <a:lnTo>
                    <a:pt x="5117" y="17855"/>
                  </a:lnTo>
                  <a:lnTo>
                    <a:pt x="3513" y="27851"/>
                  </a:lnTo>
                  <a:lnTo>
                    <a:pt x="2333" y="38831"/>
                  </a:lnTo>
                  <a:lnTo>
                    <a:pt x="1484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37"/>
                  </a:lnTo>
                  <a:lnTo>
                    <a:pt x="43" y="116353"/>
                  </a:lnTo>
                  <a:lnTo>
                    <a:pt x="603" y="129506"/>
                  </a:lnTo>
                  <a:lnTo>
                    <a:pt x="1792" y="142127"/>
                  </a:lnTo>
                  <a:lnTo>
                    <a:pt x="3413" y="154158"/>
                  </a:lnTo>
                  <a:lnTo>
                    <a:pt x="5209" y="166951"/>
                  </a:lnTo>
                  <a:lnTo>
                    <a:pt x="7338" y="183864"/>
                  </a:lnTo>
                  <a:lnTo>
                    <a:pt x="10126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97387" y="4242984"/>
              <a:ext cx="100770" cy="242157"/>
            </a:xfrm>
            <a:custGeom>
              <a:avLst/>
              <a:gdLst/>
              <a:ahLst/>
              <a:cxnLst/>
              <a:rect l="0" t="0" r="0" b="0"/>
              <a:pathLst>
                <a:path w="100770" h="242157">
                  <a:moveTo>
                    <a:pt x="88167" y="0"/>
                  </a:moveTo>
                  <a:lnTo>
                    <a:pt x="79298" y="2934"/>
                  </a:lnTo>
                  <a:lnTo>
                    <a:pt x="70312" y="5716"/>
                  </a:lnTo>
                  <a:lnTo>
                    <a:pt x="60326" y="8621"/>
                  </a:lnTo>
                  <a:lnTo>
                    <a:pt x="49691" y="11834"/>
                  </a:lnTo>
                  <a:lnTo>
                    <a:pt x="39176" y="15647"/>
                  </a:lnTo>
                  <a:lnTo>
                    <a:pt x="29233" y="20173"/>
                  </a:lnTo>
                  <a:lnTo>
                    <a:pt x="20292" y="25682"/>
                  </a:lnTo>
                  <a:lnTo>
                    <a:pt x="12901" y="32667"/>
                  </a:lnTo>
                  <a:lnTo>
                    <a:pt x="7202" y="41254"/>
                  </a:lnTo>
                  <a:lnTo>
                    <a:pt x="3175" y="51105"/>
                  </a:lnTo>
                  <a:lnTo>
                    <a:pt x="823" y="61627"/>
                  </a:lnTo>
                  <a:lnTo>
                    <a:pt x="0" y="72385"/>
                  </a:lnTo>
                  <a:lnTo>
                    <a:pt x="1244" y="82463"/>
                  </a:lnTo>
                  <a:lnTo>
                    <a:pt x="5951" y="89771"/>
                  </a:lnTo>
                  <a:lnTo>
                    <a:pt x="13858" y="93439"/>
                  </a:lnTo>
                  <a:lnTo>
                    <a:pt x="23337" y="94940"/>
                  </a:lnTo>
                  <a:lnTo>
                    <a:pt x="33522" y="95759"/>
                  </a:lnTo>
                  <a:lnTo>
                    <a:pt x="43629" y="97104"/>
                  </a:lnTo>
                  <a:lnTo>
                    <a:pt x="53238" y="99513"/>
                  </a:lnTo>
                  <a:lnTo>
                    <a:pt x="62091" y="103204"/>
                  </a:lnTo>
                  <a:lnTo>
                    <a:pt x="69939" y="108323"/>
                  </a:lnTo>
                  <a:lnTo>
                    <a:pt x="76760" y="114791"/>
                  </a:lnTo>
                  <a:lnTo>
                    <a:pt x="82690" y="122380"/>
                  </a:lnTo>
                  <a:lnTo>
                    <a:pt x="87920" y="130833"/>
                  </a:lnTo>
                  <a:lnTo>
                    <a:pt x="92621" y="139921"/>
                  </a:lnTo>
                  <a:lnTo>
                    <a:pt x="96611" y="149460"/>
                  </a:lnTo>
                  <a:lnTo>
                    <a:pt x="99388" y="159315"/>
                  </a:lnTo>
                  <a:lnTo>
                    <a:pt x="100769" y="169383"/>
                  </a:lnTo>
                  <a:lnTo>
                    <a:pt x="100712" y="179431"/>
                  </a:lnTo>
                  <a:lnTo>
                    <a:pt x="99154" y="189105"/>
                  </a:lnTo>
                  <a:lnTo>
                    <a:pt x="96210" y="198237"/>
                  </a:lnTo>
                  <a:lnTo>
                    <a:pt x="91963" y="206675"/>
                  </a:lnTo>
                  <a:lnTo>
                    <a:pt x="86371" y="214196"/>
                  </a:lnTo>
                  <a:lnTo>
                    <a:pt x="79533" y="220769"/>
                  </a:lnTo>
                  <a:lnTo>
                    <a:pt x="71503" y="226354"/>
                  </a:lnTo>
                  <a:lnTo>
                    <a:pt x="62210" y="230815"/>
                  </a:lnTo>
                  <a:lnTo>
                    <a:pt x="51755" y="234188"/>
                  </a:lnTo>
                  <a:lnTo>
                    <a:pt x="40946" y="236646"/>
                  </a:lnTo>
                  <a:lnTo>
                    <a:pt x="30154" y="238653"/>
                  </a:lnTo>
                  <a:lnTo>
                    <a:pt x="18434" y="240389"/>
                  </a:lnTo>
                  <a:lnTo>
                    <a:pt x="3939" y="2421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4685181" y="4790466"/>
            <a:ext cx="1890461" cy="336913"/>
            <a:chOff x="4685181" y="4790466"/>
            <a:chExt cx="1890461" cy="336913"/>
          </a:xfrm>
        </p:grpSpPr>
        <p:sp>
          <p:nvSpPr>
            <p:cNvPr id="123" name="Freeform 122"/>
            <p:cNvSpPr/>
            <p:nvPr/>
          </p:nvSpPr>
          <p:spPr>
            <a:xfrm>
              <a:off x="4779938" y="4843109"/>
              <a:ext cx="1" cy="200042"/>
            </a:xfrm>
            <a:custGeom>
              <a:avLst/>
              <a:gdLst/>
              <a:ahLst/>
              <a:cxnLst/>
              <a:rect l="0" t="0" r="0" b="0"/>
              <a:pathLst>
                <a:path w="1" h="200042">
                  <a:moveTo>
                    <a:pt x="0" y="200041"/>
                  </a:moveTo>
                  <a:lnTo>
                    <a:pt x="0" y="188306"/>
                  </a:lnTo>
                  <a:lnTo>
                    <a:pt x="0" y="177177"/>
                  </a:lnTo>
                  <a:lnTo>
                    <a:pt x="0" y="165574"/>
                  </a:lnTo>
                  <a:lnTo>
                    <a:pt x="0" y="153240"/>
                  </a:lnTo>
                  <a:lnTo>
                    <a:pt x="0" y="139932"/>
                  </a:lnTo>
                  <a:lnTo>
                    <a:pt x="0" y="125627"/>
                  </a:lnTo>
                  <a:lnTo>
                    <a:pt x="0" y="110623"/>
                  </a:lnTo>
                  <a:lnTo>
                    <a:pt x="0" y="95409"/>
                  </a:lnTo>
                  <a:lnTo>
                    <a:pt x="0" y="80300"/>
                  </a:lnTo>
                  <a:lnTo>
                    <a:pt x="0" y="65625"/>
                  </a:lnTo>
                  <a:lnTo>
                    <a:pt x="0" y="50166"/>
                  </a:lnTo>
                  <a:lnTo>
                    <a:pt x="0" y="30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4685181" y="4790919"/>
              <a:ext cx="198168" cy="304874"/>
            </a:xfrm>
            <a:custGeom>
              <a:avLst/>
              <a:gdLst/>
              <a:ahLst/>
              <a:cxnLst/>
              <a:rect l="0" t="0" r="0" b="0"/>
              <a:pathLst>
                <a:path w="198168" h="304874">
                  <a:moveTo>
                    <a:pt x="0" y="31133"/>
                  </a:moveTo>
                  <a:lnTo>
                    <a:pt x="5934" y="25264"/>
                  </a:lnTo>
                  <a:lnTo>
                    <a:pt x="12139" y="19700"/>
                  </a:lnTo>
                  <a:lnTo>
                    <a:pt x="19244" y="13915"/>
                  </a:lnTo>
                  <a:lnTo>
                    <a:pt x="27530" y="8353"/>
                  </a:lnTo>
                  <a:lnTo>
                    <a:pt x="37473" y="3968"/>
                  </a:lnTo>
                  <a:lnTo>
                    <a:pt x="49170" y="1199"/>
                  </a:lnTo>
                  <a:lnTo>
                    <a:pt x="62247" y="0"/>
                  </a:lnTo>
                  <a:lnTo>
                    <a:pt x="76082" y="107"/>
                  </a:lnTo>
                  <a:lnTo>
                    <a:pt x="90225" y="1222"/>
                  </a:lnTo>
                  <a:lnTo>
                    <a:pt x="104123" y="3240"/>
                  </a:lnTo>
                  <a:lnTo>
                    <a:pt x="117068" y="6257"/>
                  </a:lnTo>
                  <a:lnTo>
                    <a:pt x="128769" y="10244"/>
                  </a:lnTo>
                  <a:lnTo>
                    <a:pt x="139285" y="15053"/>
                  </a:lnTo>
                  <a:lnTo>
                    <a:pt x="148824" y="20505"/>
                  </a:lnTo>
                  <a:lnTo>
                    <a:pt x="157612" y="26438"/>
                  </a:lnTo>
                  <a:lnTo>
                    <a:pt x="165687" y="32879"/>
                  </a:lnTo>
                  <a:lnTo>
                    <a:pt x="172899" y="40034"/>
                  </a:lnTo>
                  <a:lnTo>
                    <a:pt x="179232" y="47964"/>
                  </a:lnTo>
                  <a:lnTo>
                    <a:pt x="184640" y="56748"/>
                  </a:lnTo>
                  <a:lnTo>
                    <a:pt x="188975" y="66554"/>
                  </a:lnTo>
                  <a:lnTo>
                    <a:pt x="192260" y="77376"/>
                  </a:lnTo>
                  <a:lnTo>
                    <a:pt x="194653" y="89069"/>
                  </a:lnTo>
                  <a:lnTo>
                    <a:pt x="196350" y="101442"/>
                  </a:lnTo>
                  <a:lnTo>
                    <a:pt x="197527" y="114319"/>
                  </a:lnTo>
                  <a:lnTo>
                    <a:pt x="198167" y="127558"/>
                  </a:lnTo>
                  <a:lnTo>
                    <a:pt x="198073" y="141052"/>
                  </a:lnTo>
                  <a:lnTo>
                    <a:pt x="197190" y="154716"/>
                  </a:lnTo>
                  <a:lnTo>
                    <a:pt x="195445" y="168332"/>
                  </a:lnTo>
                  <a:lnTo>
                    <a:pt x="192670" y="181555"/>
                  </a:lnTo>
                  <a:lnTo>
                    <a:pt x="188876" y="194222"/>
                  </a:lnTo>
                  <a:lnTo>
                    <a:pt x="184208" y="206187"/>
                  </a:lnTo>
                  <a:lnTo>
                    <a:pt x="178858" y="217229"/>
                  </a:lnTo>
                  <a:lnTo>
                    <a:pt x="173002" y="227325"/>
                  </a:lnTo>
                  <a:lnTo>
                    <a:pt x="166784" y="236596"/>
                  </a:lnTo>
                  <a:lnTo>
                    <a:pt x="160310" y="245218"/>
                  </a:lnTo>
                  <a:lnTo>
                    <a:pt x="153652" y="253347"/>
                  </a:lnTo>
                  <a:lnTo>
                    <a:pt x="146537" y="260792"/>
                  </a:lnTo>
                  <a:lnTo>
                    <a:pt x="138388" y="267040"/>
                  </a:lnTo>
                  <a:lnTo>
                    <a:pt x="128980" y="271913"/>
                  </a:lnTo>
                  <a:lnTo>
                    <a:pt x="118559" y="275695"/>
                  </a:lnTo>
                  <a:lnTo>
                    <a:pt x="107645" y="278931"/>
                  </a:lnTo>
                  <a:lnTo>
                    <a:pt x="96606" y="282000"/>
                  </a:lnTo>
                  <a:lnTo>
                    <a:pt x="85675" y="285120"/>
                  </a:lnTo>
                  <a:lnTo>
                    <a:pt x="73757" y="288846"/>
                  </a:lnTo>
                  <a:lnTo>
                    <a:pt x="57575" y="294627"/>
                  </a:lnTo>
                  <a:lnTo>
                    <a:pt x="31586" y="30487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910992" y="4941070"/>
              <a:ext cx="121630" cy="141350"/>
            </a:xfrm>
            <a:custGeom>
              <a:avLst/>
              <a:gdLst/>
              <a:ahLst/>
              <a:cxnLst/>
              <a:rect l="0" t="0" r="0" b="0"/>
              <a:pathLst>
                <a:path w="121630" h="141350">
                  <a:moveTo>
                    <a:pt x="5816" y="91551"/>
                  </a:moveTo>
                  <a:lnTo>
                    <a:pt x="14617" y="85684"/>
                  </a:lnTo>
                  <a:lnTo>
                    <a:pt x="22964" y="80120"/>
                  </a:lnTo>
                  <a:lnTo>
                    <a:pt x="31649" y="74311"/>
                  </a:lnTo>
                  <a:lnTo>
                    <a:pt x="40251" y="67885"/>
                  </a:lnTo>
                  <a:lnTo>
                    <a:pt x="47801" y="60258"/>
                  </a:lnTo>
                  <a:lnTo>
                    <a:pt x="53825" y="51233"/>
                  </a:lnTo>
                  <a:lnTo>
                    <a:pt x="58017" y="41252"/>
                  </a:lnTo>
                  <a:lnTo>
                    <a:pt x="60004" y="31173"/>
                  </a:lnTo>
                  <a:lnTo>
                    <a:pt x="59811" y="21523"/>
                  </a:lnTo>
                  <a:lnTo>
                    <a:pt x="57596" y="12946"/>
                  </a:lnTo>
                  <a:lnTo>
                    <a:pt x="53460" y="6331"/>
                  </a:lnTo>
                  <a:lnTo>
                    <a:pt x="47655" y="1974"/>
                  </a:lnTo>
                  <a:lnTo>
                    <a:pt x="40847" y="0"/>
                  </a:lnTo>
                  <a:lnTo>
                    <a:pt x="33981" y="631"/>
                  </a:lnTo>
                  <a:lnTo>
                    <a:pt x="27594" y="3719"/>
                  </a:lnTo>
                  <a:lnTo>
                    <a:pt x="21834" y="8857"/>
                  </a:lnTo>
                  <a:lnTo>
                    <a:pt x="16659" y="15576"/>
                  </a:lnTo>
                  <a:lnTo>
                    <a:pt x="11960" y="23462"/>
                  </a:lnTo>
                  <a:lnTo>
                    <a:pt x="7787" y="32346"/>
                  </a:lnTo>
                  <a:lnTo>
                    <a:pt x="4347" y="42285"/>
                  </a:lnTo>
                  <a:lnTo>
                    <a:pt x="1704" y="53225"/>
                  </a:lnTo>
                  <a:lnTo>
                    <a:pt x="98" y="64841"/>
                  </a:lnTo>
                  <a:lnTo>
                    <a:pt x="0" y="76638"/>
                  </a:lnTo>
                  <a:lnTo>
                    <a:pt x="1536" y="88310"/>
                  </a:lnTo>
                  <a:lnTo>
                    <a:pt x="4687" y="99588"/>
                  </a:lnTo>
                  <a:lnTo>
                    <a:pt x="9468" y="110162"/>
                  </a:lnTo>
                  <a:lnTo>
                    <a:pt x="15726" y="119925"/>
                  </a:lnTo>
                  <a:lnTo>
                    <a:pt x="23350" y="128464"/>
                  </a:lnTo>
                  <a:lnTo>
                    <a:pt x="32362" y="134997"/>
                  </a:lnTo>
                  <a:lnTo>
                    <a:pt x="42639" y="139274"/>
                  </a:lnTo>
                  <a:lnTo>
                    <a:pt x="53793" y="141349"/>
                  </a:lnTo>
                  <a:lnTo>
                    <a:pt x="65271" y="141313"/>
                  </a:lnTo>
                  <a:lnTo>
                    <a:pt x="76716" y="139447"/>
                  </a:lnTo>
                  <a:lnTo>
                    <a:pt x="87539" y="136436"/>
                  </a:lnTo>
                  <a:lnTo>
                    <a:pt x="97893" y="132967"/>
                  </a:lnTo>
                  <a:lnTo>
                    <a:pt x="108682" y="128745"/>
                  </a:lnTo>
                  <a:lnTo>
                    <a:pt x="121629" y="12313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57551" y="4962116"/>
              <a:ext cx="101413" cy="112620"/>
            </a:xfrm>
            <a:custGeom>
              <a:avLst/>
              <a:gdLst/>
              <a:ahLst/>
              <a:cxnLst/>
              <a:rect l="0" t="0" r="0" b="0"/>
              <a:pathLst>
                <a:path w="101413" h="112620">
                  <a:moveTo>
                    <a:pt x="17184" y="28391"/>
                  </a:moveTo>
                  <a:lnTo>
                    <a:pt x="14385" y="37192"/>
                  </a:lnTo>
                  <a:lnTo>
                    <a:pt x="12883" y="45539"/>
                  </a:lnTo>
                  <a:lnTo>
                    <a:pt x="12572" y="54243"/>
                  </a:lnTo>
                  <a:lnTo>
                    <a:pt x="13078" y="63536"/>
                  </a:lnTo>
                  <a:lnTo>
                    <a:pt x="13898" y="73680"/>
                  </a:lnTo>
                  <a:lnTo>
                    <a:pt x="14683" y="84655"/>
                  </a:lnTo>
                  <a:lnTo>
                    <a:pt x="14235" y="93877"/>
                  </a:lnTo>
                  <a:lnTo>
                    <a:pt x="11835" y="97729"/>
                  </a:lnTo>
                  <a:lnTo>
                    <a:pt x="8799" y="96534"/>
                  </a:lnTo>
                  <a:lnTo>
                    <a:pt x="5795" y="91694"/>
                  </a:lnTo>
                  <a:lnTo>
                    <a:pt x="3206" y="84187"/>
                  </a:lnTo>
                  <a:lnTo>
                    <a:pt x="1175" y="74726"/>
                  </a:lnTo>
                  <a:lnTo>
                    <a:pt x="0" y="64022"/>
                  </a:lnTo>
                  <a:lnTo>
                    <a:pt x="203" y="52797"/>
                  </a:lnTo>
                  <a:lnTo>
                    <a:pt x="1945" y="41493"/>
                  </a:lnTo>
                  <a:lnTo>
                    <a:pt x="5236" y="30621"/>
                  </a:lnTo>
                  <a:lnTo>
                    <a:pt x="10113" y="20846"/>
                  </a:lnTo>
                  <a:lnTo>
                    <a:pt x="16426" y="12435"/>
                  </a:lnTo>
                  <a:lnTo>
                    <a:pt x="23747" y="5786"/>
                  </a:lnTo>
                  <a:lnTo>
                    <a:pt x="31491" y="1593"/>
                  </a:lnTo>
                  <a:lnTo>
                    <a:pt x="39282" y="0"/>
                  </a:lnTo>
                  <a:lnTo>
                    <a:pt x="46797" y="861"/>
                  </a:lnTo>
                  <a:lnTo>
                    <a:pt x="53691" y="4014"/>
                  </a:lnTo>
                  <a:lnTo>
                    <a:pt x="59844" y="9131"/>
                  </a:lnTo>
                  <a:lnTo>
                    <a:pt x="65314" y="15800"/>
                  </a:lnTo>
                  <a:lnTo>
                    <a:pt x="70230" y="23630"/>
                  </a:lnTo>
                  <a:lnTo>
                    <a:pt x="74727" y="32296"/>
                  </a:lnTo>
                  <a:lnTo>
                    <a:pt x="78919" y="41554"/>
                  </a:lnTo>
                  <a:lnTo>
                    <a:pt x="82896" y="51219"/>
                  </a:lnTo>
                  <a:lnTo>
                    <a:pt x="86718" y="61155"/>
                  </a:lnTo>
                  <a:lnTo>
                    <a:pt x="90282" y="71011"/>
                  </a:lnTo>
                  <a:lnTo>
                    <a:pt x="93674" y="81281"/>
                  </a:lnTo>
                  <a:lnTo>
                    <a:pt x="97196" y="93983"/>
                  </a:lnTo>
                  <a:lnTo>
                    <a:pt x="101412" y="11261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07300" y="4948394"/>
              <a:ext cx="93555" cy="138571"/>
            </a:xfrm>
            <a:custGeom>
              <a:avLst/>
              <a:gdLst/>
              <a:ahLst/>
              <a:cxnLst/>
              <a:rect l="0" t="0" r="0" b="0"/>
              <a:pathLst>
                <a:path w="93555" h="138571">
                  <a:moveTo>
                    <a:pt x="56948" y="10528"/>
                  </a:moveTo>
                  <a:lnTo>
                    <a:pt x="45347" y="13596"/>
                  </a:lnTo>
                  <a:lnTo>
                    <a:pt x="35499" y="17658"/>
                  </a:lnTo>
                  <a:lnTo>
                    <a:pt x="26503" y="23156"/>
                  </a:lnTo>
                  <a:lnTo>
                    <a:pt x="18406" y="30088"/>
                  </a:lnTo>
                  <a:lnTo>
                    <a:pt x="11676" y="38534"/>
                  </a:lnTo>
                  <a:lnTo>
                    <a:pt x="6464" y="48380"/>
                  </a:lnTo>
                  <a:lnTo>
                    <a:pt x="2784" y="59218"/>
                  </a:lnTo>
                  <a:lnTo>
                    <a:pt x="675" y="70472"/>
                  </a:lnTo>
                  <a:lnTo>
                    <a:pt x="0" y="81769"/>
                  </a:lnTo>
                  <a:lnTo>
                    <a:pt x="663" y="92792"/>
                  </a:lnTo>
                  <a:lnTo>
                    <a:pt x="2695" y="103193"/>
                  </a:lnTo>
                  <a:lnTo>
                    <a:pt x="5994" y="112844"/>
                  </a:lnTo>
                  <a:lnTo>
                    <a:pt x="10665" y="121477"/>
                  </a:lnTo>
                  <a:lnTo>
                    <a:pt x="17081" y="128605"/>
                  </a:lnTo>
                  <a:lnTo>
                    <a:pt x="25279" y="134090"/>
                  </a:lnTo>
                  <a:lnTo>
                    <a:pt x="34700" y="137622"/>
                  </a:lnTo>
                  <a:lnTo>
                    <a:pt x="44400" y="138570"/>
                  </a:lnTo>
                  <a:lnTo>
                    <a:pt x="53804" y="136835"/>
                  </a:lnTo>
                  <a:lnTo>
                    <a:pt x="62555" y="132754"/>
                  </a:lnTo>
                  <a:lnTo>
                    <a:pt x="70353" y="126819"/>
                  </a:lnTo>
                  <a:lnTo>
                    <a:pt x="77143" y="119494"/>
                  </a:lnTo>
                  <a:lnTo>
                    <a:pt x="82889" y="111003"/>
                  </a:lnTo>
                  <a:lnTo>
                    <a:pt x="87465" y="101336"/>
                  </a:lnTo>
                  <a:lnTo>
                    <a:pt x="90911" y="90583"/>
                  </a:lnTo>
                  <a:lnTo>
                    <a:pt x="93074" y="79093"/>
                  </a:lnTo>
                  <a:lnTo>
                    <a:pt x="93554" y="67382"/>
                  </a:lnTo>
                  <a:lnTo>
                    <a:pt x="92283" y="55772"/>
                  </a:lnTo>
                  <a:lnTo>
                    <a:pt x="89407" y="44638"/>
                  </a:lnTo>
                  <a:lnTo>
                    <a:pt x="84623" y="33296"/>
                  </a:lnTo>
                  <a:lnTo>
                    <a:pt x="75274" y="19638"/>
                  </a:lnTo>
                  <a:lnTo>
                    <a:pt x="5694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337948" y="4975862"/>
              <a:ext cx="147400" cy="151517"/>
            </a:xfrm>
            <a:custGeom>
              <a:avLst/>
              <a:gdLst/>
              <a:ahLst/>
              <a:cxnLst/>
              <a:rect l="0" t="0" r="0" b="0"/>
              <a:pathLst>
                <a:path w="147400" h="151517">
                  <a:moveTo>
                    <a:pt x="0" y="35703"/>
                  </a:moveTo>
                  <a:lnTo>
                    <a:pt x="67" y="47371"/>
                  </a:lnTo>
                  <a:lnTo>
                    <a:pt x="707" y="57859"/>
                  </a:lnTo>
                  <a:lnTo>
                    <a:pt x="1979" y="68082"/>
                  </a:lnTo>
                  <a:lnTo>
                    <a:pt x="2965" y="75453"/>
                  </a:lnTo>
                  <a:lnTo>
                    <a:pt x="2836" y="76590"/>
                  </a:lnTo>
                  <a:lnTo>
                    <a:pt x="2284" y="72603"/>
                  </a:lnTo>
                  <a:lnTo>
                    <a:pt x="1877" y="65316"/>
                  </a:lnTo>
                  <a:lnTo>
                    <a:pt x="2045" y="56236"/>
                  </a:lnTo>
                  <a:lnTo>
                    <a:pt x="2942" y="46301"/>
                  </a:lnTo>
                  <a:lnTo>
                    <a:pt x="4849" y="36646"/>
                  </a:lnTo>
                  <a:lnTo>
                    <a:pt x="8256" y="28732"/>
                  </a:lnTo>
                  <a:lnTo>
                    <a:pt x="13284" y="23184"/>
                  </a:lnTo>
                  <a:lnTo>
                    <a:pt x="19592" y="20082"/>
                  </a:lnTo>
                  <a:lnTo>
                    <a:pt x="26580" y="19343"/>
                  </a:lnTo>
                  <a:lnTo>
                    <a:pt x="33828" y="20660"/>
                  </a:lnTo>
                  <a:lnTo>
                    <a:pt x="40962" y="23777"/>
                  </a:lnTo>
                  <a:lnTo>
                    <a:pt x="47591" y="28591"/>
                  </a:lnTo>
                  <a:lnTo>
                    <a:pt x="53572" y="34820"/>
                  </a:lnTo>
                  <a:lnTo>
                    <a:pt x="59233" y="39512"/>
                  </a:lnTo>
                  <a:lnTo>
                    <a:pt x="64494" y="39102"/>
                  </a:lnTo>
                  <a:lnTo>
                    <a:pt x="68710" y="34349"/>
                  </a:lnTo>
                  <a:lnTo>
                    <a:pt x="72205" y="26587"/>
                  </a:lnTo>
                  <a:lnTo>
                    <a:pt x="75733" y="17607"/>
                  </a:lnTo>
                  <a:lnTo>
                    <a:pt x="80153" y="9618"/>
                  </a:lnTo>
                  <a:lnTo>
                    <a:pt x="85815" y="3733"/>
                  </a:lnTo>
                  <a:lnTo>
                    <a:pt x="92356" y="422"/>
                  </a:lnTo>
                  <a:lnTo>
                    <a:pt x="98959" y="0"/>
                  </a:lnTo>
                  <a:lnTo>
                    <a:pt x="105127" y="2312"/>
                  </a:lnTo>
                  <a:lnTo>
                    <a:pt x="110719" y="7063"/>
                  </a:lnTo>
                  <a:lnTo>
                    <a:pt x="115774" y="14037"/>
                  </a:lnTo>
                  <a:lnTo>
                    <a:pt x="120390" y="22896"/>
                  </a:lnTo>
                  <a:lnTo>
                    <a:pt x="124677" y="33074"/>
                  </a:lnTo>
                  <a:lnTo>
                    <a:pt x="128723" y="43887"/>
                  </a:lnTo>
                  <a:lnTo>
                    <a:pt x="132595" y="54900"/>
                  </a:lnTo>
                  <a:lnTo>
                    <a:pt x="136181" y="66072"/>
                  </a:lnTo>
                  <a:lnTo>
                    <a:pt x="139211" y="77639"/>
                  </a:lnTo>
                  <a:lnTo>
                    <a:pt x="141580" y="89704"/>
                  </a:lnTo>
                  <a:lnTo>
                    <a:pt x="143344" y="101832"/>
                  </a:lnTo>
                  <a:lnTo>
                    <a:pt x="144801" y="114412"/>
                  </a:lnTo>
                  <a:lnTo>
                    <a:pt x="146080" y="129672"/>
                  </a:lnTo>
                  <a:lnTo>
                    <a:pt x="147399" y="151516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548518" y="5011565"/>
              <a:ext cx="10529" cy="84228"/>
            </a:xfrm>
            <a:custGeom>
              <a:avLst/>
              <a:gdLst/>
              <a:ahLst/>
              <a:cxnLst/>
              <a:rect l="0" t="0" r="0" b="0"/>
              <a:pathLst>
                <a:path w="10529" h="84228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49"/>
                  </a:lnTo>
                  <a:lnTo>
                    <a:pt x="3695" y="42469"/>
                  </a:lnTo>
                  <a:lnTo>
                    <a:pt x="5545" y="52836"/>
                  </a:lnTo>
                  <a:lnTo>
                    <a:pt x="7713" y="65582"/>
                  </a:lnTo>
                  <a:lnTo>
                    <a:pt x="10528" y="8422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559046" y="4885223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0" y="0"/>
                  </a:moveTo>
                  <a:lnTo>
                    <a:pt x="3120" y="9358"/>
                  </a:lnTo>
                  <a:lnTo>
                    <a:pt x="5589" y="16767"/>
                  </a:lnTo>
                  <a:lnTo>
                    <a:pt x="10529" y="31585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622217" y="4975983"/>
              <a:ext cx="115815" cy="109282"/>
            </a:xfrm>
            <a:custGeom>
              <a:avLst/>
              <a:gdLst/>
              <a:ahLst/>
              <a:cxnLst/>
              <a:rect l="0" t="0" r="0" b="0"/>
              <a:pathLst>
                <a:path w="115815" h="109282">
                  <a:moveTo>
                    <a:pt x="0" y="46110"/>
                  </a:moveTo>
                  <a:lnTo>
                    <a:pt x="2934" y="60712"/>
                  </a:lnTo>
                  <a:lnTo>
                    <a:pt x="5716" y="73983"/>
                  </a:lnTo>
                  <a:lnTo>
                    <a:pt x="8580" y="87088"/>
                  </a:lnTo>
                  <a:lnTo>
                    <a:pt x="10297" y="96875"/>
                  </a:lnTo>
                  <a:lnTo>
                    <a:pt x="9695" y="99524"/>
                  </a:lnTo>
                  <a:lnTo>
                    <a:pt x="7965" y="96716"/>
                  </a:lnTo>
                  <a:lnTo>
                    <a:pt x="6072" y="90253"/>
                  </a:lnTo>
                  <a:lnTo>
                    <a:pt x="4432" y="81328"/>
                  </a:lnTo>
                  <a:lnTo>
                    <a:pt x="3317" y="70900"/>
                  </a:lnTo>
                  <a:lnTo>
                    <a:pt x="3012" y="59818"/>
                  </a:lnTo>
                  <a:lnTo>
                    <a:pt x="3587" y="48585"/>
                  </a:lnTo>
                  <a:lnTo>
                    <a:pt x="5106" y="37580"/>
                  </a:lnTo>
                  <a:lnTo>
                    <a:pt x="7721" y="27179"/>
                  </a:lnTo>
                  <a:lnTo>
                    <a:pt x="11409" y="17531"/>
                  </a:lnTo>
                  <a:lnTo>
                    <a:pt x="16172" y="9237"/>
                  </a:lnTo>
                  <a:lnTo>
                    <a:pt x="22118" y="3400"/>
                  </a:lnTo>
                  <a:lnTo>
                    <a:pt x="29188" y="402"/>
                  </a:lnTo>
                  <a:lnTo>
                    <a:pt x="37035" y="0"/>
                  </a:lnTo>
                  <a:lnTo>
                    <a:pt x="45140" y="1698"/>
                  </a:lnTo>
                  <a:lnTo>
                    <a:pt x="53177" y="4989"/>
                  </a:lnTo>
                  <a:lnTo>
                    <a:pt x="60859" y="9601"/>
                  </a:lnTo>
                  <a:lnTo>
                    <a:pt x="67865" y="15503"/>
                  </a:lnTo>
                  <a:lnTo>
                    <a:pt x="74097" y="22576"/>
                  </a:lnTo>
                  <a:lnTo>
                    <a:pt x="79791" y="30610"/>
                  </a:lnTo>
                  <a:lnTo>
                    <a:pt x="85389" y="39380"/>
                  </a:lnTo>
                  <a:lnTo>
                    <a:pt x="91153" y="48684"/>
                  </a:lnTo>
                  <a:lnTo>
                    <a:pt x="96862" y="58296"/>
                  </a:lnTo>
                  <a:lnTo>
                    <a:pt x="102468" y="69112"/>
                  </a:lnTo>
                  <a:lnTo>
                    <a:pt x="108466" y="84315"/>
                  </a:lnTo>
                  <a:lnTo>
                    <a:pt x="115814" y="109281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763527" y="4965366"/>
              <a:ext cx="153489" cy="128120"/>
            </a:xfrm>
            <a:custGeom>
              <a:avLst/>
              <a:gdLst/>
              <a:ahLst/>
              <a:cxnLst/>
              <a:rect l="0" t="0" r="0" b="0"/>
              <a:pathLst>
                <a:path w="153489" h="128120">
                  <a:moveTo>
                    <a:pt x="69260" y="77784"/>
                  </a:moveTo>
                  <a:lnTo>
                    <a:pt x="69193" y="66116"/>
                  </a:lnTo>
                  <a:lnTo>
                    <a:pt x="68553" y="55627"/>
                  </a:lnTo>
                  <a:lnTo>
                    <a:pt x="67248" y="45330"/>
                  </a:lnTo>
                  <a:lnTo>
                    <a:pt x="65042" y="35201"/>
                  </a:lnTo>
                  <a:lnTo>
                    <a:pt x="61429" y="25506"/>
                  </a:lnTo>
                  <a:lnTo>
                    <a:pt x="56261" y="16388"/>
                  </a:lnTo>
                  <a:lnTo>
                    <a:pt x="49859" y="8476"/>
                  </a:lnTo>
                  <a:lnTo>
                    <a:pt x="42807" y="2909"/>
                  </a:lnTo>
                  <a:lnTo>
                    <a:pt x="35517" y="102"/>
                  </a:lnTo>
                  <a:lnTo>
                    <a:pt x="28355" y="0"/>
                  </a:lnTo>
                  <a:lnTo>
                    <a:pt x="21707" y="2433"/>
                  </a:lnTo>
                  <a:lnTo>
                    <a:pt x="15727" y="7036"/>
                  </a:lnTo>
                  <a:lnTo>
                    <a:pt x="10544" y="13513"/>
                  </a:lnTo>
                  <a:lnTo>
                    <a:pt x="6353" y="21738"/>
                  </a:lnTo>
                  <a:lnTo>
                    <a:pt x="3167" y="31481"/>
                  </a:lnTo>
                  <a:lnTo>
                    <a:pt x="1008" y="42272"/>
                  </a:lnTo>
                  <a:lnTo>
                    <a:pt x="0" y="53506"/>
                  </a:lnTo>
                  <a:lnTo>
                    <a:pt x="102" y="64796"/>
                  </a:lnTo>
                  <a:lnTo>
                    <a:pt x="1306" y="75817"/>
                  </a:lnTo>
                  <a:lnTo>
                    <a:pt x="3708" y="86217"/>
                  </a:lnTo>
                  <a:lnTo>
                    <a:pt x="7254" y="95864"/>
                  </a:lnTo>
                  <a:lnTo>
                    <a:pt x="11923" y="104325"/>
                  </a:lnTo>
                  <a:lnTo>
                    <a:pt x="17806" y="110806"/>
                  </a:lnTo>
                  <a:lnTo>
                    <a:pt x="24828" y="115043"/>
                  </a:lnTo>
                  <a:lnTo>
                    <a:pt x="32475" y="116923"/>
                  </a:lnTo>
                  <a:lnTo>
                    <a:pt x="39912" y="116222"/>
                  </a:lnTo>
                  <a:lnTo>
                    <a:pt x="46688" y="113083"/>
                  </a:lnTo>
                  <a:lnTo>
                    <a:pt x="52708" y="107911"/>
                  </a:lnTo>
                  <a:lnTo>
                    <a:pt x="58061" y="101168"/>
                  </a:lnTo>
                  <a:lnTo>
                    <a:pt x="62889" y="93343"/>
                  </a:lnTo>
                  <a:lnTo>
                    <a:pt x="67565" y="87340"/>
                  </a:lnTo>
                  <a:lnTo>
                    <a:pt x="72181" y="86526"/>
                  </a:lnTo>
                  <a:lnTo>
                    <a:pt x="76492" y="89928"/>
                  </a:lnTo>
                  <a:lnTo>
                    <a:pt x="80896" y="96021"/>
                  </a:lnTo>
                  <a:lnTo>
                    <a:pt x="85874" y="103439"/>
                  </a:lnTo>
                  <a:lnTo>
                    <a:pt x="91820" y="110924"/>
                  </a:lnTo>
                  <a:lnTo>
                    <a:pt x="98815" y="117816"/>
                  </a:lnTo>
                  <a:lnTo>
                    <a:pt x="106575" y="123455"/>
                  </a:lnTo>
                  <a:lnTo>
                    <a:pt x="114605" y="126977"/>
                  </a:lnTo>
                  <a:lnTo>
                    <a:pt x="122617" y="128119"/>
                  </a:lnTo>
                  <a:lnTo>
                    <a:pt x="130944" y="127620"/>
                  </a:lnTo>
                  <a:lnTo>
                    <a:pt x="140641" y="125078"/>
                  </a:lnTo>
                  <a:lnTo>
                    <a:pt x="153488" y="11989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938072" y="4790466"/>
              <a:ext cx="21058" cy="284270"/>
            </a:xfrm>
            <a:custGeom>
              <a:avLst/>
              <a:gdLst/>
              <a:ahLst/>
              <a:cxnLst/>
              <a:rect l="0" t="0" r="0" b="0"/>
              <a:pathLst>
                <a:path w="21058" h="284270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66"/>
                  </a:lnTo>
                  <a:lnTo>
                    <a:pt x="178" y="50487"/>
                  </a:lnTo>
                  <a:lnTo>
                    <a:pt x="826" y="65464"/>
                  </a:lnTo>
                  <a:lnTo>
                    <a:pt x="2074" y="81187"/>
                  </a:lnTo>
                  <a:lnTo>
                    <a:pt x="3727" y="97462"/>
                  </a:lnTo>
                  <a:lnTo>
                    <a:pt x="5375" y="114134"/>
                  </a:lnTo>
                  <a:lnTo>
                    <a:pt x="6782" y="131080"/>
                  </a:lnTo>
                  <a:lnTo>
                    <a:pt x="8048" y="148050"/>
                  </a:lnTo>
                  <a:lnTo>
                    <a:pt x="9504" y="164676"/>
                  </a:lnTo>
                  <a:lnTo>
                    <a:pt x="11331" y="180787"/>
                  </a:lnTo>
                  <a:lnTo>
                    <a:pt x="13389" y="196386"/>
                  </a:lnTo>
                  <a:lnTo>
                    <a:pt x="15316" y="211554"/>
                  </a:lnTo>
                  <a:lnTo>
                    <a:pt x="16911" y="226372"/>
                  </a:lnTo>
                  <a:lnTo>
                    <a:pt x="18136" y="240323"/>
                  </a:lnTo>
                  <a:lnTo>
                    <a:pt x="19166" y="253664"/>
                  </a:lnTo>
                  <a:lnTo>
                    <a:pt x="20088" y="267569"/>
                  </a:lnTo>
                  <a:lnTo>
                    <a:pt x="21057" y="28426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5853844" y="4885223"/>
              <a:ext cx="178986" cy="42114"/>
            </a:xfrm>
            <a:custGeom>
              <a:avLst/>
              <a:gdLst/>
              <a:ahLst/>
              <a:cxnLst/>
              <a:rect l="0" t="0" r="0" b="0"/>
              <a:pathLst>
                <a:path w="178986" h="42114">
                  <a:moveTo>
                    <a:pt x="178985" y="0"/>
                  </a:moveTo>
                  <a:lnTo>
                    <a:pt x="170116" y="2933"/>
                  </a:lnTo>
                  <a:lnTo>
                    <a:pt x="161129" y="5716"/>
                  </a:lnTo>
                  <a:lnTo>
                    <a:pt x="151134" y="8615"/>
                  </a:lnTo>
                  <a:lnTo>
                    <a:pt x="140154" y="11656"/>
                  </a:lnTo>
                  <a:lnTo>
                    <a:pt x="128342" y="14821"/>
                  </a:lnTo>
                  <a:lnTo>
                    <a:pt x="115879" y="18085"/>
                  </a:lnTo>
                  <a:lnTo>
                    <a:pt x="102768" y="21422"/>
                  </a:lnTo>
                  <a:lnTo>
                    <a:pt x="88839" y="24814"/>
                  </a:lnTo>
                  <a:lnTo>
                    <a:pt x="74082" y="28238"/>
                  </a:lnTo>
                  <a:lnTo>
                    <a:pt x="59174" y="31532"/>
                  </a:lnTo>
                  <a:lnTo>
                    <a:pt x="43821" y="34714"/>
                  </a:lnTo>
                  <a:lnTo>
                    <a:pt x="25556" y="38063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017600" y="4948394"/>
              <a:ext cx="89928" cy="126001"/>
            </a:xfrm>
            <a:custGeom>
              <a:avLst/>
              <a:gdLst/>
              <a:ahLst/>
              <a:cxnLst/>
              <a:rect l="0" t="0" r="0" b="0"/>
              <a:pathLst>
                <a:path w="89928" h="126001">
                  <a:moveTo>
                    <a:pt x="46814" y="0"/>
                  </a:moveTo>
                  <a:lnTo>
                    <a:pt x="38080" y="5934"/>
                  </a:lnTo>
                  <a:lnTo>
                    <a:pt x="30373" y="12139"/>
                  </a:lnTo>
                  <a:lnTo>
                    <a:pt x="22980" y="19239"/>
                  </a:lnTo>
                  <a:lnTo>
                    <a:pt x="16065" y="27352"/>
                  </a:lnTo>
                  <a:lnTo>
                    <a:pt x="10184" y="36647"/>
                  </a:lnTo>
                  <a:lnTo>
                    <a:pt x="5568" y="47090"/>
                  </a:lnTo>
                  <a:lnTo>
                    <a:pt x="2301" y="58343"/>
                  </a:lnTo>
                  <a:lnTo>
                    <a:pt x="477" y="69880"/>
                  </a:lnTo>
                  <a:lnTo>
                    <a:pt x="0" y="81367"/>
                  </a:lnTo>
                  <a:lnTo>
                    <a:pt x="968" y="92347"/>
                  </a:lnTo>
                  <a:lnTo>
                    <a:pt x="3737" y="102188"/>
                  </a:lnTo>
                  <a:lnTo>
                    <a:pt x="8339" y="110646"/>
                  </a:lnTo>
                  <a:lnTo>
                    <a:pt x="14529" y="117492"/>
                  </a:lnTo>
                  <a:lnTo>
                    <a:pt x="21972" y="122351"/>
                  </a:lnTo>
                  <a:lnTo>
                    <a:pt x="30342" y="125202"/>
                  </a:lnTo>
                  <a:lnTo>
                    <a:pt x="39214" y="126000"/>
                  </a:lnTo>
                  <a:lnTo>
                    <a:pt x="48081" y="124500"/>
                  </a:lnTo>
                  <a:lnTo>
                    <a:pt x="56666" y="120789"/>
                  </a:lnTo>
                  <a:lnTo>
                    <a:pt x="64733" y="115215"/>
                  </a:lnTo>
                  <a:lnTo>
                    <a:pt x="72005" y="108194"/>
                  </a:lnTo>
                  <a:lnTo>
                    <a:pt x="78406" y="100106"/>
                  </a:lnTo>
                  <a:lnTo>
                    <a:pt x="83705" y="91255"/>
                  </a:lnTo>
                  <a:lnTo>
                    <a:pt x="87441" y="81869"/>
                  </a:lnTo>
                  <a:lnTo>
                    <a:pt x="89506" y="72119"/>
                  </a:lnTo>
                  <a:lnTo>
                    <a:pt x="89927" y="62286"/>
                  </a:lnTo>
                  <a:lnTo>
                    <a:pt x="88698" y="52757"/>
                  </a:lnTo>
                  <a:lnTo>
                    <a:pt x="85988" y="43721"/>
                  </a:lnTo>
                  <a:lnTo>
                    <a:pt x="82192" y="35292"/>
                  </a:lnTo>
                  <a:lnTo>
                    <a:pt x="77358" y="26666"/>
                  </a:lnTo>
                  <a:lnTo>
                    <a:pt x="69952" y="15969"/>
                  </a:lnTo>
                  <a:lnTo>
                    <a:pt x="57343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117057" y="4927336"/>
              <a:ext cx="84229" cy="126006"/>
            </a:xfrm>
            <a:custGeom>
              <a:avLst/>
              <a:gdLst/>
              <a:ahLst/>
              <a:cxnLst/>
              <a:rect l="0" t="0" r="0" b="0"/>
              <a:pathLst>
                <a:path w="84229" h="126006">
                  <a:moveTo>
                    <a:pt x="0" y="52643"/>
                  </a:moveTo>
                  <a:lnTo>
                    <a:pt x="5867" y="64311"/>
                  </a:lnTo>
                  <a:lnTo>
                    <a:pt x="11431" y="74799"/>
                  </a:lnTo>
                  <a:lnTo>
                    <a:pt x="17225" y="85101"/>
                  </a:lnTo>
                  <a:lnTo>
                    <a:pt x="23134" y="95402"/>
                  </a:lnTo>
                  <a:lnTo>
                    <a:pt x="28815" y="105747"/>
                  </a:lnTo>
                  <a:lnTo>
                    <a:pt x="34098" y="116065"/>
                  </a:lnTo>
                  <a:lnTo>
                    <a:pt x="39224" y="123863"/>
                  </a:lnTo>
                  <a:lnTo>
                    <a:pt x="43739" y="126005"/>
                  </a:lnTo>
                  <a:lnTo>
                    <a:pt x="46397" y="123459"/>
                  </a:lnTo>
                  <a:lnTo>
                    <a:pt x="47219" y="117866"/>
                  </a:lnTo>
                  <a:lnTo>
                    <a:pt x="46657" y="110402"/>
                  </a:lnTo>
                  <a:lnTo>
                    <a:pt x="45131" y="101798"/>
                  </a:lnTo>
                  <a:lnTo>
                    <a:pt x="42960" y="92487"/>
                  </a:lnTo>
                  <a:lnTo>
                    <a:pt x="40685" y="82570"/>
                  </a:lnTo>
                  <a:lnTo>
                    <a:pt x="39065" y="71901"/>
                  </a:lnTo>
                  <a:lnTo>
                    <a:pt x="38468" y="60464"/>
                  </a:lnTo>
                  <a:lnTo>
                    <a:pt x="39220" y="48847"/>
                  </a:lnTo>
                  <a:lnTo>
                    <a:pt x="41776" y="38109"/>
                  </a:lnTo>
                  <a:lnTo>
                    <a:pt x="46193" y="28784"/>
                  </a:lnTo>
                  <a:lnTo>
                    <a:pt x="51961" y="21027"/>
                  </a:lnTo>
                  <a:lnTo>
                    <a:pt x="58861" y="14127"/>
                  </a:lnTo>
                  <a:lnTo>
                    <a:pt x="68618" y="748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6264456" y="488522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274984" y="503262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19301" y="4807820"/>
              <a:ext cx="156341" cy="287973"/>
            </a:xfrm>
            <a:custGeom>
              <a:avLst/>
              <a:gdLst/>
              <a:ahLst/>
              <a:cxnLst/>
              <a:rect l="0" t="0" r="0" b="0"/>
              <a:pathLst>
                <a:path w="156341" h="287973">
                  <a:moveTo>
                    <a:pt x="97839" y="3703"/>
                  </a:moveTo>
                  <a:lnTo>
                    <a:pt x="86171" y="3636"/>
                  </a:lnTo>
                  <a:lnTo>
                    <a:pt x="75682" y="2996"/>
                  </a:lnTo>
                  <a:lnTo>
                    <a:pt x="65380" y="1713"/>
                  </a:lnTo>
                  <a:lnTo>
                    <a:pt x="55079" y="372"/>
                  </a:lnTo>
                  <a:lnTo>
                    <a:pt x="44736" y="0"/>
                  </a:lnTo>
                  <a:lnTo>
                    <a:pt x="34360" y="1103"/>
                  </a:lnTo>
                  <a:lnTo>
                    <a:pt x="24450" y="4001"/>
                  </a:lnTo>
                  <a:lnTo>
                    <a:pt x="15937" y="9080"/>
                  </a:lnTo>
                  <a:lnTo>
                    <a:pt x="9221" y="16315"/>
                  </a:lnTo>
                  <a:lnTo>
                    <a:pt x="4375" y="25224"/>
                  </a:lnTo>
                  <a:lnTo>
                    <a:pt x="1407" y="35098"/>
                  </a:lnTo>
                  <a:lnTo>
                    <a:pt x="111" y="45438"/>
                  </a:lnTo>
                  <a:lnTo>
                    <a:pt x="0" y="56139"/>
                  </a:lnTo>
                  <a:lnTo>
                    <a:pt x="440" y="67380"/>
                  </a:lnTo>
                  <a:lnTo>
                    <a:pt x="1030" y="79209"/>
                  </a:lnTo>
                  <a:lnTo>
                    <a:pt x="1933" y="90589"/>
                  </a:lnTo>
                  <a:lnTo>
                    <a:pt x="4387" y="99416"/>
                  </a:lnTo>
                  <a:lnTo>
                    <a:pt x="9063" y="104502"/>
                  </a:lnTo>
                  <a:lnTo>
                    <a:pt x="15110" y="105953"/>
                  </a:lnTo>
                  <a:lnTo>
                    <a:pt x="22192" y="104660"/>
                  </a:lnTo>
                  <a:lnTo>
                    <a:pt x="30151" y="101967"/>
                  </a:lnTo>
                  <a:lnTo>
                    <a:pt x="38821" y="99423"/>
                  </a:lnTo>
                  <a:lnTo>
                    <a:pt x="48037" y="97849"/>
                  </a:lnTo>
                  <a:lnTo>
                    <a:pt x="57654" y="97597"/>
                  </a:lnTo>
                  <a:lnTo>
                    <a:pt x="67557" y="98859"/>
                  </a:lnTo>
                  <a:lnTo>
                    <a:pt x="77655" y="101556"/>
                  </a:lnTo>
                  <a:lnTo>
                    <a:pt x="87722" y="105447"/>
                  </a:lnTo>
                  <a:lnTo>
                    <a:pt x="97408" y="110258"/>
                  </a:lnTo>
                  <a:lnTo>
                    <a:pt x="106548" y="115748"/>
                  </a:lnTo>
                  <a:lnTo>
                    <a:pt x="114990" y="121887"/>
                  </a:lnTo>
                  <a:lnTo>
                    <a:pt x="122515" y="128837"/>
                  </a:lnTo>
                  <a:lnTo>
                    <a:pt x="129096" y="136625"/>
                  </a:lnTo>
                  <a:lnTo>
                    <a:pt x="134854" y="145143"/>
                  </a:lnTo>
                  <a:lnTo>
                    <a:pt x="139964" y="154238"/>
                  </a:lnTo>
                  <a:lnTo>
                    <a:pt x="144586" y="163770"/>
                  </a:lnTo>
                  <a:lnTo>
                    <a:pt x="148692" y="173782"/>
                  </a:lnTo>
                  <a:lnTo>
                    <a:pt x="152080" y="184488"/>
                  </a:lnTo>
                  <a:lnTo>
                    <a:pt x="154683" y="195941"/>
                  </a:lnTo>
                  <a:lnTo>
                    <a:pt x="156261" y="207733"/>
                  </a:lnTo>
                  <a:lnTo>
                    <a:pt x="156340" y="219116"/>
                  </a:lnTo>
                  <a:lnTo>
                    <a:pt x="154790" y="229698"/>
                  </a:lnTo>
                  <a:lnTo>
                    <a:pt x="151630" y="239428"/>
                  </a:lnTo>
                  <a:lnTo>
                    <a:pt x="146843" y="248424"/>
                  </a:lnTo>
                  <a:lnTo>
                    <a:pt x="140580" y="256837"/>
                  </a:lnTo>
                  <a:lnTo>
                    <a:pt x="132954" y="264487"/>
                  </a:lnTo>
                  <a:lnTo>
                    <a:pt x="123939" y="270880"/>
                  </a:lnTo>
                  <a:lnTo>
                    <a:pt x="113660" y="275851"/>
                  </a:lnTo>
                  <a:lnTo>
                    <a:pt x="102376" y="279536"/>
                  </a:lnTo>
                  <a:lnTo>
                    <a:pt x="88981" y="282576"/>
                  </a:lnTo>
                  <a:lnTo>
                    <a:pt x="68949" y="285235"/>
                  </a:lnTo>
                  <a:lnTo>
                    <a:pt x="34668" y="28797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4622010" y="5485347"/>
            <a:ext cx="1379234" cy="610654"/>
            <a:chOff x="4622010" y="5485347"/>
            <a:chExt cx="1379234" cy="610654"/>
          </a:xfrm>
        </p:grpSpPr>
        <p:sp>
          <p:nvSpPr>
            <p:cNvPr id="141" name="Freeform 140"/>
            <p:cNvSpPr/>
            <p:nvPr/>
          </p:nvSpPr>
          <p:spPr>
            <a:xfrm>
              <a:off x="4769409" y="5516933"/>
              <a:ext cx="2" cy="252684"/>
            </a:xfrm>
            <a:custGeom>
              <a:avLst/>
              <a:gdLst/>
              <a:ahLst/>
              <a:cxnLst/>
              <a:rect l="0" t="0" r="0" b="0"/>
              <a:pathLst>
                <a:path w="2" h="252684">
                  <a:moveTo>
                    <a:pt x="0" y="0"/>
                  </a:moveTo>
                  <a:lnTo>
                    <a:pt x="1" y="11734"/>
                  </a:lnTo>
                  <a:lnTo>
                    <a:pt x="1" y="22863"/>
                  </a:lnTo>
                  <a:lnTo>
                    <a:pt x="1" y="34466"/>
                  </a:lnTo>
                  <a:lnTo>
                    <a:pt x="1" y="46800"/>
                  </a:lnTo>
                  <a:lnTo>
                    <a:pt x="1" y="60109"/>
                  </a:lnTo>
                  <a:lnTo>
                    <a:pt x="1" y="74418"/>
                  </a:lnTo>
                  <a:lnTo>
                    <a:pt x="1" y="89596"/>
                  </a:lnTo>
                  <a:lnTo>
                    <a:pt x="1" y="105457"/>
                  </a:lnTo>
                  <a:lnTo>
                    <a:pt x="1" y="121823"/>
                  </a:lnTo>
                  <a:lnTo>
                    <a:pt x="1" y="138388"/>
                  </a:lnTo>
                  <a:lnTo>
                    <a:pt x="1" y="154734"/>
                  </a:lnTo>
                  <a:lnTo>
                    <a:pt x="1" y="170645"/>
                  </a:lnTo>
                  <a:lnTo>
                    <a:pt x="1" y="185878"/>
                  </a:lnTo>
                  <a:lnTo>
                    <a:pt x="0" y="201781"/>
                  </a:lnTo>
                  <a:lnTo>
                    <a:pt x="0" y="221983"/>
                  </a:lnTo>
                  <a:lnTo>
                    <a:pt x="0" y="25268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622010" y="5485347"/>
              <a:ext cx="315856" cy="94757"/>
            </a:xfrm>
            <a:custGeom>
              <a:avLst/>
              <a:gdLst/>
              <a:ahLst/>
              <a:cxnLst/>
              <a:rect l="0" t="0" r="0" b="0"/>
              <a:pathLst>
                <a:path w="315856" h="94757">
                  <a:moveTo>
                    <a:pt x="315855" y="0"/>
                  </a:moveTo>
                  <a:lnTo>
                    <a:pt x="309854" y="5733"/>
                  </a:lnTo>
                  <a:lnTo>
                    <a:pt x="303009" y="10017"/>
                  </a:lnTo>
                  <a:lnTo>
                    <a:pt x="294617" y="13228"/>
                  </a:lnTo>
                  <a:lnTo>
                    <a:pt x="284816" y="15762"/>
                  </a:lnTo>
                  <a:lnTo>
                    <a:pt x="273853" y="18108"/>
                  </a:lnTo>
                  <a:lnTo>
                    <a:pt x="261992" y="20556"/>
                  </a:lnTo>
                  <a:lnTo>
                    <a:pt x="249469" y="23210"/>
                  </a:lnTo>
                  <a:lnTo>
                    <a:pt x="236472" y="26075"/>
                  </a:lnTo>
                  <a:lnTo>
                    <a:pt x="223144" y="29118"/>
                  </a:lnTo>
                  <a:lnTo>
                    <a:pt x="209587" y="32298"/>
                  </a:lnTo>
                  <a:lnTo>
                    <a:pt x="195873" y="35578"/>
                  </a:lnTo>
                  <a:lnTo>
                    <a:pt x="182053" y="38931"/>
                  </a:lnTo>
                  <a:lnTo>
                    <a:pt x="168161" y="42334"/>
                  </a:lnTo>
                  <a:lnTo>
                    <a:pt x="154221" y="45771"/>
                  </a:lnTo>
                  <a:lnTo>
                    <a:pt x="140248" y="49232"/>
                  </a:lnTo>
                  <a:lnTo>
                    <a:pt x="126254" y="52709"/>
                  </a:lnTo>
                  <a:lnTo>
                    <a:pt x="112245" y="56196"/>
                  </a:lnTo>
                  <a:lnTo>
                    <a:pt x="98232" y="59696"/>
                  </a:lnTo>
                  <a:lnTo>
                    <a:pt x="84379" y="63368"/>
                  </a:lnTo>
                  <a:lnTo>
                    <a:pt x="70998" y="67519"/>
                  </a:lnTo>
                  <a:lnTo>
                    <a:pt x="58229" y="72269"/>
                  </a:lnTo>
                  <a:lnTo>
                    <a:pt x="46297" y="77275"/>
                  </a:lnTo>
                  <a:lnTo>
                    <a:pt x="34325" y="82325"/>
                  </a:lnTo>
                  <a:lnTo>
                    <a:pt x="20146" y="8786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913451" y="5516933"/>
              <a:ext cx="108643" cy="273741"/>
            </a:xfrm>
            <a:custGeom>
              <a:avLst/>
              <a:gdLst/>
              <a:ahLst/>
              <a:cxnLst/>
              <a:rect l="0" t="0" r="0" b="0"/>
              <a:pathLst>
                <a:path w="108643" h="273741">
                  <a:moveTo>
                    <a:pt x="3357" y="0"/>
                  </a:moveTo>
                  <a:lnTo>
                    <a:pt x="3357" y="11734"/>
                  </a:lnTo>
                  <a:lnTo>
                    <a:pt x="3357" y="22863"/>
                  </a:lnTo>
                  <a:lnTo>
                    <a:pt x="3357" y="34462"/>
                  </a:lnTo>
                  <a:lnTo>
                    <a:pt x="3357" y="46623"/>
                  </a:lnTo>
                  <a:lnTo>
                    <a:pt x="3357" y="59283"/>
                  </a:lnTo>
                  <a:lnTo>
                    <a:pt x="3362" y="72335"/>
                  </a:lnTo>
                  <a:lnTo>
                    <a:pt x="3534" y="85514"/>
                  </a:lnTo>
                  <a:lnTo>
                    <a:pt x="4183" y="98430"/>
                  </a:lnTo>
                  <a:lnTo>
                    <a:pt x="5432" y="110897"/>
                  </a:lnTo>
                  <a:lnTo>
                    <a:pt x="7084" y="123063"/>
                  </a:lnTo>
                  <a:lnTo>
                    <a:pt x="8732" y="135305"/>
                  </a:lnTo>
                  <a:lnTo>
                    <a:pt x="10135" y="147841"/>
                  </a:lnTo>
                  <a:lnTo>
                    <a:pt x="11228" y="160720"/>
                  </a:lnTo>
                  <a:lnTo>
                    <a:pt x="12036" y="173905"/>
                  </a:lnTo>
                  <a:lnTo>
                    <a:pt x="12614" y="187335"/>
                  </a:lnTo>
                  <a:lnTo>
                    <a:pt x="13018" y="200947"/>
                  </a:lnTo>
                  <a:lnTo>
                    <a:pt x="13298" y="214693"/>
                  </a:lnTo>
                  <a:lnTo>
                    <a:pt x="13478" y="228500"/>
                  </a:lnTo>
                  <a:lnTo>
                    <a:pt x="13150" y="241207"/>
                  </a:lnTo>
                  <a:lnTo>
                    <a:pt x="11520" y="249395"/>
                  </a:lnTo>
                  <a:lnTo>
                    <a:pt x="8733" y="251213"/>
                  </a:lnTo>
                  <a:lnTo>
                    <a:pt x="5619" y="248546"/>
                  </a:lnTo>
                  <a:lnTo>
                    <a:pt x="2762" y="242904"/>
                  </a:lnTo>
                  <a:lnTo>
                    <a:pt x="803" y="235012"/>
                  </a:lnTo>
                  <a:lnTo>
                    <a:pt x="0" y="225381"/>
                  </a:lnTo>
                  <a:lnTo>
                    <a:pt x="290" y="214610"/>
                  </a:lnTo>
                  <a:lnTo>
                    <a:pt x="1481" y="203363"/>
                  </a:lnTo>
                  <a:lnTo>
                    <a:pt x="3365" y="192052"/>
                  </a:lnTo>
                  <a:lnTo>
                    <a:pt x="5917" y="181011"/>
                  </a:lnTo>
                  <a:lnTo>
                    <a:pt x="9301" y="170593"/>
                  </a:lnTo>
                  <a:lnTo>
                    <a:pt x="13547" y="160933"/>
                  </a:lnTo>
                  <a:lnTo>
                    <a:pt x="18871" y="152463"/>
                  </a:lnTo>
                  <a:lnTo>
                    <a:pt x="25734" y="145977"/>
                  </a:lnTo>
                  <a:lnTo>
                    <a:pt x="34236" y="141730"/>
                  </a:lnTo>
                  <a:lnTo>
                    <a:pt x="43861" y="139675"/>
                  </a:lnTo>
                  <a:lnTo>
                    <a:pt x="53699" y="139725"/>
                  </a:lnTo>
                  <a:lnTo>
                    <a:pt x="63190" y="141617"/>
                  </a:lnTo>
                  <a:lnTo>
                    <a:pt x="71831" y="145309"/>
                  </a:lnTo>
                  <a:lnTo>
                    <a:pt x="79022" y="151052"/>
                  </a:lnTo>
                  <a:lnTo>
                    <a:pt x="84597" y="158796"/>
                  </a:lnTo>
                  <a:lnTo>
                    <a:pt x="88882" y="168078"/>
                  </a:lnTo>
                  <a:lnTo>
                    <a:pt x="92471" y="178216"/>
                  </a:lnTo>
                  <a:lnTo>
                    <a:pt x="95779" y="188741"/>
                  </a:lnTo>
                  <a:lnTo>
                    <a:pt x="98854" y="199569"/>
                  </a:lnTo>
                  <a:lnTo>
                    <a:pt x="101475" y="210896"/>
                  </a:lnTo>
                  <a:lnTo>
                    <a:pt x="103537" y="222794"/>
                  </a:lnTo>
                  <a:lnTo>
                    <a:pt x="105079" y="234608"/>
                  </a:lnTo>
                  <a:lnTo>
                    <a:pt x="106356" y="246199"/>
                  </a:lnTo>
                  <a:lnTo>
                    <a:pt x="107480" y="258588"/>
                  </a:lnTo>
                  <a:lnTo>
                    <a:pt x="108642" y="2737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046309" y="5642097"/>
              <a:ext cx="112655" cy="168479"/>
            </a:xfrm>
            <a:custGeom>
              <a:avLst/>
              <a:gdLst/>
              <a:ahLst/>
              <a:cxnLst/>
              <a:rect l="0" t="0" r="0" b="0"/>
              <a:pathLst>
                <a:path w="112655" h="168479">
                  <a:moveTo>
                    <a:pt x="17898" y="64348"/>
                  </a:moveTo>
                  <a:lnTo>
                    <a:pt x="29566" y="64281"/>
                  </a:lnTo>
                  <a:lnTo>
                    <a:pt x="40055" y="63641"/>
                  </a:lnTo>
                  <a:lnTo>
                    <a:pt x="50348" y="62335"/>
                  </a:lnTo>
                  <a:lnTo>
                    <a:pt x="60303" y="60130"/>
                  </a:lnTo>
                  <a:lnTo>
                    <a:pt x="69350" y="56517"/>
                  </a:lnTo>
                  <a:lnTo>
                    <a:pt x="77220" y="51348"/>
                  </a:lnTo>
                  <a:lnTo>
                    <a:pt x="83479" y="44946"/>
                  </a:lnTo>
                  <a:lnTo>
                    <a:pt x="87398" y="37895"/>
                  </a:lnTo>
                  <a:lnTo>
                    <a:pt x="88802" y="30605"/>
                  </a:lnTo>
                  <a:lnTo>
                    <a:pt x="87811" y="23443"/>
                  </a:lnTo>
                  <a:lnTo>
                    <a:pt x="84570" y="16794"/>
                  </a:lnTo>
                  <a:lnTo>
                    <a:pt x="79394" y="10819"/>
                  </a:lnTo>
                  <a:lnTo>
                    <a:pt x="72685" y="5809"/>
                  </a:lnTo>
                  <a:lnTo>
                    <a:pt x="64828" y="2267"/>
                  </a:lnTo>
                  <a:lnTo>
                    <a:pt x="56148" y="334"/>
                  </a:lnTo>
                  <a:lnTo>
                    <a:pt x="47052" y="0"/>
                  </a:lnTo>
                  <a:lnTo>
                    <a:pt x="38027" y="1289"/>
                  </a:lnTo>
                  <a:lnTo>
                    <a:pt x="29338" y="4052"/>
                  </a:lnTo>
                  <a:lnTo>
                    <a:pt x="21369" y="8347"/>
                  </a:lnTo>
                  <a:lnTo>
                    <a:pt x="14695" y="14502"/>
                  </a:lnTo>
                  <a:lnTo>
                    <a:pt x="9504" y="22531"/>
                  </a:lnTo>
                  <a:lnTo>
                    <a:pt x="5661" y="32175"/>
                  </a:lnTo>
                  <a:lnTo>
                    <a:pt x="2908" y="43090"/>
                  </a:lnTo>
                  <a:lnTo>
                    <a:pt x="987" y="54941"/>
                  </a:lnTo>
                  <a:lnTo>
                    <a:pt x="0" y="67132"/>
                  </a:lnTo>
                  <a:lnTo>
                    <a:pt x="384" y="78850"/>
                  </a:lnTo>
                  <a:lnTo>
                    <a:pt x="2271" y="89688"/>
                  </a:lnTo>
                  <a:lnTo>
                    <a:pt x="5503" y="99607"/>
                  </a:lnTo>
                  <a:lnTo>
                    <a:pt x="9815" y="108737"/>
                  </a:lnTo>
                  <a:lnTo>
                    <a:pt x="14938" y="117251"/>
                  </a:lnTo>
                  <a:lnTo>
                    <a:pt x="20647" y="125311"/>
                  </a:lnTo>
                  <a:lnTo>
                    <a:pt x="26772" y="133045"/>
                  </a:lnTo>
                  <a:lnTo>
                    <a:pt x="33187" y="140547"/>
                  </a:lnTo>
                  <a:lnTo>
                    <a:pt x="39969" y="147723"/>
                  </a:lnTo>
                  <a:lnTo>
                    <a:pt x="47360" y="154316"/>
                  </a:lnTo>
                  <a:lnTo>
                    <a:pt x="55442" y="160218"/>
                  </a:lnTo>
                  <a:lnTo>
                    <a:pt x="63989" y="164994"/>
                  </a:lnTo>
                  <a:lnTo>
                    <a:pt x="72573" y="167839"/>
                  </a:lnTo>
                  <a:lnTo>
                    <a:pt x="80971" y="168478"/>
                  </a:lnTo>
                  <a:lnTo>
                    <a:pt x="89605" y="167563"/>
                  </a:lnTo>
                  <a:lnTo>
                    <a:pt x="99556" y="164659"/>
                  </a:lnTo>
                  <a:lnTo>
                    <a:pt x="112654" y="1591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180021" y="5716974"/>
              <a:ext cx="42114" cy="63172"/>
            </a:xfrm>
            <a:custGeom>
              <a:avLst/>
              <a:gdLst/>
              <a:ahLst/>
              <a:cxnLst/>
              <a:rect l="0" t="0" r="0" b="0"/>
              <a:pathLst>
                <a:path w="42114" h="63172">
                  <a:moveTo>
                    <a:pt x="0" y="0"/>
                  </a:moveTo>
                  <a:lnTo>
                    <a:pt x="5800" y="8801"/>
                  </a:lnTo>
                  <a:lnTo>
                    <a:pt x="10724" y="17148"/>
                  </a:lnTo>
                  <a:lnTo>
                    <a:pt x="15227" y="25833"/>
                  </a:lnTo>
                  <a:lnTo>
                    <a:pt x="19490" y="34469"/>
                  </a:lnTo>
                  <a:lnTo>
                    <a:pt x="24199" y="42955"/>
                  </a:lnTo>
                  <a:lnTo>
                    <a:pt x="30888" y="52042"/>
                  </a:lnTo>
                  <a:lnTo>
                    <a:pt x="42113" y="631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158963" y="5653803"/>
              <a:ext cx="136872" cy="442198"/>
            </a:xfrm>
            <a:custGeom>
              <a:avLst/>
              <a:gdLst/>
              <a:ahLst/>
              <a:cxnLst/>
              <a:rect l="0" t="0" r="0" b="0"/>
              <a:pathLst>
                <a:path w="136872" h="442198">
                  <a:moveTo>
                    <a:pt x="136871" y="0"/>
                  </a:moveTo>
                  <a:lnTo>
                    <a:pt x="133870" y="8801"/>
                  </a:lnTo>
                  <a:lnTo>
                    <a:pt x="130448" y="17148"/>
                  </a:lnTo>
                  <a:lnTo>
                    <a:pt x="126256" y="25851"/>
                  </a:lnTo>
                  <a:lnTo>
                    <a:pt x="121529" y="35145"/>
                  </a:lnTo>
                  <a:lnTo>
                    <a:pt x="116696" y="45288"/>
                  </a:lnTo>
                  <a:lnTo>
                    <a:pt x="112018" y="56338"/>
                  </a:lnTo>
                  <a:lnTo>
                    <a:pt x="107582" y="68351"/>
                  </a:lnTo>
                  <a:lnTo>
                    <a:pt x="103380" y="81469"/>
                  </a:lnTo>
                  <a:lnTo>
                    <a:pt x="99367" y="95665"/>
                  </a:lnTo>
                  <a:lnTo>
                    <a:pt x="95334" y="110773"/>
                  </a:lnTo>
                  <a:lnTo>
                    <a:pt x="90933" y="126592"/>
                  </a:lnTo>
                  <a:lnTo>
                    <a:pt x="86009" y="142926"/>
                  </a:lnTo>
                  <a:lnTo>
                    <a:pt x="80734" y="159301"/>
                  </a:lnTo>
                  <a:lnTo>
                    <a:pt x="75500" y="174987"/>
                  </a:lnTo>
                  <a:lnTo>
                    <a:pt x="70536" y="189655"/>
                  </a:lnTo>
                  <a:lnTo>
                    <a:pt x="65899" y="203639"/>
                  </a:lnTo>
                  <a:lnTo>
                    <a:pt x="61559" y="217716"/>
                  </a:lnTo>
                  <a:lnTo>
                    <a:pt x="57451" y="232338"/>
                  </a:lnTo>
                  <a:lnTo>
                    <a:pt x="53353" y="247449"/>
                  </a:lnTo>
                  <a:lnTo>
                    <a:pt x="48909" y="262681"/>
                  </a:lnTo>
                  <a:lnTo>
                    <a:pt x="43955" y="277784"/>
                  </a:lnTo>
                  <a:lnTo>
                    <a:pt x="38660" y="292673"/>
                  </a:lnTo>
                  <a:lnTo>
                    <a:pt x="33413" y="307349"/>
                  </a:lnTo>
                  <a:lnTo>
                    <a:pt x="28440" y="321848"/>
                  </a:lnTo>
                  <a:lnTo>
                    <a:pt x="23797" y="336211"/>
                  </a:lnTo>
                  <a:lnTo>
                    <a:pt x="19452" y="350475"/>
                  </a:lnTo>
                  <a:lnTo>
                    <a:pt x="15351" y="364657"/>
                  </a:lnTo>
                  <a:lnTo>
                    <a:pt x="11584" y="378562"/>
                  </a:lnTo>
                  <a:lnTo>
                    <a:pt x="8026" y="393346"/>
                  </a:lnTo>
                  <a:lnTo>
                    <a:pt x="4361" y="412548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513157" y="5495875"/>
              <a:ext cx="110288" cy="353198"/>
            </a:xfrm>
            <a:custGeom>
              <a:avLst/>
              <a:gdLst/>
              <a:ahLst/>
              <a:cxnLst/>
              <a:rect l="0" t="0" r="0" b="0"/>
              <a:pathLst>
                <a:path w="110288" h="353198">
                  <a:moveTo>
                    <a:pt x="14304" y="0"/>
                  </a:moveTo>
                  <a:lnTo>
                    <a:pt x="11437" y="11735"/>
                  </a:lnTo>
                  <a:lnTo>
                    <a:pt x="9295" y="22864"/>
                  </a:lnTo>
                  <a:lnTo>
                    <a:pt x="7692" y="34463"/>
                  </a:lnTo>
                  <a:lnTo>
                    <a:pt x="6511" y="46623"/>
                  </a:lnTo>
                  <a:lnTo>
                    <a:pt x="5664" y="59283"/>
                  </a:lnTo>
                  <a:lnTo>
                    <a:pt x="5066" y="72344"/>
                  </a:lnTo>
                  <a:lnTo>
                    <a:pt x="4652" y="85869"/>
                  </a:lnTo>
                  <a:lnTo>
                    <a:pt x="4367" y="100083"/>
                  </a:lnTo>
                  <a:lnTo>
                    <a:pt x="4174" y="115051"/>
                  </a:lnTo>
                  <a:lnTo>
                    <a:pt x="4043" y="130696"/>
                  </a:lnTo>
                  <a:lnTo>
                    <a:pt x="3954" y="146883"/>
                  </a:lnTo>
                  <a:lnTo>
                    <a:pt x="3895" y="163477"/>
                  </a:lnTo>
                  <a:lnTo>
                    <a:pt x="3856" y="180366"/>
                  </a:lnTo>
                  <a:lnTo>
                    <a:pt x="3830" y="197464"/>
                  </a:lnTo>
                  <a:lnTo>
                    <a:pt x="3812" y="214702"/>
                  </a:lnTo>
                  <a:lnTo>
                    <a:pt x="3800" y="231870"/>
                  </a:lnTo>
                  <a:lnTo>
                    <a:pt x="3792" y="248631"/>
                  </a:lnTo>
                  <a:lnTo>
                    <a:pt x="3782" y="264800"/>
                  </a:lnTo>
                  <a:lnTo>
                    <a:pt x="3594" y="279217"/>
                  </a:lnTo>
                  <a:lnTo>
                    <a:pt x="2540" y="288681"/>
                  </a:lnTo>
                  <a:lnTo>
                    <a:pt x="857" y="291550"/>
                  </a:lnTo>
                  <a:lnTo>
                    <a:pt x="0" y="289596"/>
                  </a:lnTo>
                  <a:lnTo>
                    <a:pt x="292" y="284556"/>
                  </a:lnTo>
                  <a:lnTo>
                    <a:pt x="1542" y="277565"/>
                  </a:lnTo>
                  <a:lnTo>
                    <a:pt x="3502" y="269337"/>
                  </a:lnTo>
                  <a:lnTo>
                    <a:pt x="6127" y="260481"/>
                  </a:lnTo>
                  <a:lnTo>
                    <a:pt x="9569" y="251586"/>
                  </a:lnTo>
                  <a:lnTo>
                    <a:pt x="13855" y="242964"/>
                  </a:lnTo>
                  <a:lnTo>
                    <a:pt x="19039" y="234863"/>
                  </a:lnTo>
                  <a:lnTo>
                    <a:pt x="25277" y="227563"/>
                  </a:lnTo>
                  <a:lnTo>
                    <a:pt x="32545" y="221146"/>
                  </a:lnTo>
                  <a:lnTo>
                    <a:pt x="40529" y="216005"/>
                  </a:lnTo>
                  <a:lnTo>
                    <a:pt x="48727" y="212906"/>
                  </a:lnTo>
                  <a:lnTo>
                    <a:pt x="56830" y="212087"/>
                  </a:lnTo>
                  <a:lnTo>
                    <a:pt x="64727" y="213486"/>
                  </a:lnTo>
                  <a:lnTo>
                    <a:pt x="72409" y="217009"/>
                  </a:lnTo>
                  <a:lnTo>
                    <a:pt x="79905" y="222377"/>
                  </a:lnTo>
                  <a:lnTo>
                    <a:pt x="87091" y="229217"/>
                  </a:lnTo>
                  <a:lnTo>
                    <a:pt x="93697" y="237161"/>
                  </a:lnTo>
                  <a:lnTo>
                    <a:pt x="99615" y="245910"/>
                  </a:lnTo>
                  <a:lnTo>
                    <a:pt x="104573" y="255391"/>
                  </a:lnTo>
                  <a:lnTo>
                    <a:pt x="108074" y="265739"/>
                  </a:lnTo>
                  <a:lnTo>
                    <a:pt x="109976" y="276952"/>
                  </a:lnTo>
                  <a:lnTo>
                    <a:pt x="110287" y="288583"/>
                  </a:lnTo>
                  <a:lnTo>
                    <a:pt x="108983" y="299859"/>
                  </a:lnTo>
                  <a:lnTo>
                    <a:pt x="106213" y="310363"/>
                  </a:lnTo>
                  <a:lnTo>
                    <a:pt x="102084" y="319872"/>
                  </a:lnTo>
                  <a:lnTo>
                    <a:pt x="96572" y="328188"/>
                  </a:lnTo>
                  <a:lnTo>
                    <a:pt x="89788" y="335330"/>
                  </a:lnTo>
                  <a:lnTo>
                    <a:pt x="81794" y="341314"/>
                  </a:lnTo>
                  <a:lnTo>
                    <a:pt x="72527" y="346050"/>
                  </a:lnTo>
                  <a:lnTo>
                    <a:pt x="62083" y="349606"/>
                  </a:lnTo>
                  <a:lnTo>
                    <a:pt x="51082" y="351990"/>
                  </a:lnTo>
                  <a:lnTo>
                    <a:pt x="39397" y="353197"/>
                  </a:lnTo>
                  <a:lnTo>
                    <a:pt x="24885" y="352217"/>
                  </a:lnTo>
                  <a:lnTo>
                    <a:pt x="3776" y="3474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656694" y="5685389"/>
              <a:ext cx="93881" cy="146971"/>
            </a:xfrm>
            <a:custGeom>
              <a:avLst/>
              <a:gdLst/>
              <a:ahLst/>
              <a:cxnLst/>
              <a:rect l="0" t="0" r="0" b="0"/>
              <a:pathLst>
                <a:path w="93881" h="146971">
                  <a:moveTo>
                    <a:pt x="49751" y="0"/>
                  </a:moveTo>
                  <a:lnTo>
                    <a:pt x="41017" y="3000"/>
                  </a:lnTo>
                  <a:lnTo>
                    <a:pt x="33311" y="6423"/>
                  </a:lnTo>
                  <a:lnTo>
                    <a:pt x="25917" y="10628"/>
                  </a:lnTo>
                  <a:lnTo>
                    <a:pt x="19002" y="15874"/>
                  </a:lnTo>
                  <a:lnTo>
                    <a:pt x="13120" y="22652"/>
                  </a:lnTo>
                  <a:lnTo>
                    <a:pt x="8502" y="31089"/>
                  </a:lnTo>
                  <a:lnTo>
                    <a:pt x="5062" y="41002"/>
                  </a:lnTo>
                  <a:lnTo>
                    <a:pt x="2588" y="52093"/>
                  </a:lnTo>
                  <a:lnTo>
                    <a:pt x="858" y="64065"/>
                  </a:lnTo>
                  <a:lnTo>
                    <a:pt x="0" y="76507"/>
                  </a:lnTo>
                  <a:lnTo>
                    <a:pt x="472" y="88924"/>
                  </a:lnTo>
                  <a:lnTo>
                    <a:pt x="2422" y="101040"/>
                  </a:lnTo>
                  <a:lnTo>
                    <a:pt x="5868" y="112462"/>
                  </a:lnTo>
                  <a:lnTo>
                    <a:pt x="10854" y="122607"/>
                  </a:lnTo>
                  <a:lnTo>
                    <a:pt x="17248" y="131271"/>
                  </a:lnTo>
                  <a:lnTo>
                    <a:pt x="24796" y="138259"/>
                  </a:lnTo>
                  <a:lnTo>
                    <a:pt x="33224" y="143213"/>
                  </a:lnTo>
                  <a:lnTo>
                    <a:pt x="42287" y="146129"/>
                  </a:lnTo>
                  <a:lnTo>
                    <a:pt x="51473" y="146970"/>
                  </a:lnTo>
                  <a:lnTo>
                    <a:pt x="60026" y="145498"/>
                  </a:lnTo>
                  <a:lnTo>
                    <a:pt x="67588" y="141806"/>
                  </a:lnTo>
                  <a:lnTo>
                    <a:pt x="74156" y="136245"/>
                  </a:lnTo>
                  <a:lnTo>
                    <a:pt x="79883" y="129233"/>
                  </a:lnTo>
                  <a:lnTo>
                    <a:pt x="84952" y="121151"/>
                  </a:lnTo>
                  <a:lnTo>
                    <a:pt x="89204" y="112304"/>
                  </a:lnTo>
                  <a:lnTo>
                    <a:pt x="92165" y="102921"/>
                  </a:lnTo>
                  <a:lnTo>
                    <a:pt x="93677" y="93169"/>
                  </a:lnTo>
                  <a:lnTo>
                    <a:pt x="93880" y="83163"/>
                  </a:lnTo>
                  <a:lnTo>
                    <a:pt x="93029" y="72987"/>
                  </a:lnTo>
                  <a:lnTo>
                    <a:pt x="91373" y="62703"/>
                  </a:lnTo>
                  <a:lnTo>
                    <a:pt x="88806" y="52679"/>
                  </a:lnTo>
                  <a:lnTo>
                    <a:pt x="84879" y="43553"/>
                  </a:lnTo>
                  <a:lnTo>
                    <a:pt x="79475" y="35605"/>
                  </a:lnTo>
                  <a:lnTo>
                    <a:pt x="73208" y="28929"/>
                  </a:lnTo>
                  <a:lnTo>
                    <a:pt x="66646" y="22945"/>
                  </a:lnTo>
                  <a:lnTo>
                    <a:pt x="59212" y="17129"/>
                  </a:lnTo>
                  <a:lnTo>
                    <a:pt x="49751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796498" y="5527461"/>
              <a:ext cx="4705" cy="305327"/>
            </a:xfrm>
            <a:custGeom>
              <a:avLst/>
              <a:gdLst/>
              <a:ahLst/>
              <a:cxnLst/>
              <a:rect l="0" t="0" r="0" b="0"/>
              <a:pathLst>
                <a:path w="4705" h="305327">
                  <a:moveTo>
                    <a:pt x="4704" y="0"/>
                  </a:moveTo>
                  <a:lnTo>
                    <a:pt x="4704" y="14602"/>
                  </a:lnTo>
                  <a:lnTo>
                    <a:pt x="4704" y="27873"/>
                  </a:lnTo>
                  <a:lnTo>
                    <a:pt x="4704" y="41083"/>
                  </a:lnTo>
                  <a:lnTo>
                    <a:pt x="4704" y="54771"/>
                  </a:lnTo>
                  <a:lnTo>
                    <a:pt x="4704" y="69576"/>
                  </a:lnTo>
                  <a:lnTo>
                    <a:pt x="4700" y="85731"/>
                  </a:lnTo>
                  <a:lnTo>
                    <a:pt x="4526" y="102976"/>
                  </a:lnTo>
                  <a:lnTo>
                    <a:pt x="3878" y="120770"/>
                  </a:lnTo>
                  <a:lnTo>
                    <a:pt x="2634" y="138732"/>
                  </a:lnTo>
                  <a:lnTo>
                    <a:pt x="1154" y="156521"/>
                  </a:lnTo>
                  <a:lnTo>
                    <a:pt x="154" y="173763"/>
                  </a:lnTo>
                  <a:lnTo>
                    <a:pt x="0" y="190320"/>
                  </a:lnTo>
                  <a:lnTo>
                    <a:pt x="560" y="206233"/>
                  </a:lnTo>
                  <a:lnTo>
                    <a:pt x="1400" y="221620"/>
                  </a:lnTo>
                  <a:lnTo>
                    <a:pt x="2225" y="236593"/>
                  </a:lnTo>
                  <a:lnTo>
                    <a:pt x="2915" y="250848"/>
                  </a:lnTo>
                  <a:lnTo>
                    <a:pt x="3518" y="265170"/>
                  </a:lnTo>
                  <a:lnTo>
                    <a:pt x="4085" y="281940"/>
                  </a:lnTo>
                  <a:lnTo>
                    <a:pt x="4704" y="3053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695917" y="5664331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9587" y="2867"/>
                  </a:lnTo>
                  <a:lnTo>
                    <a:pt x="150600" y="5009"/>
                  </a:lnTo>
                  <a:lnTo>
                    <a:pt x="140601" y="6616"/>
                  </a:lnTo>
                  <a:lnTo>
                    <a:pt x="129447" y="7970"/>
                  </a:lnTo>
                  <a:lnTo>
                    <a:pt x="116988" y="9467"/>
                  </a:lnTo>
                  <a:lnTo>
                    <a:pt x="103285" y="11318"/>
                  </a:lnTo>
                  <a:lnTo>
                    <a:pt x="88867" y="13558"/>
                  </a:lnTo>
                  <a:lnTo>
                    <a:pt x="74586" y="16138"/>
                  </a:lnTo>
                  <a:lnTo>
                    <a:pt x="60924" y="18983"/>
                  </a:lnTo>
                  <a:lnTo>
                    <a:pt x="48244" y="21871"/>
                  </a:lnTo>
                  <a:lnTo>
                    <a:pt x="35616" y="24729"/>
                  </a:lnTo>
                  <a:lnTo>
                    <a:pt x="20820" y="278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874901" y="5537989"/>
              <a:ext cx="126343" cy="336913"/>
            </a:xfrm>
            <a:custGeom>
              <a:avLst/>
              <a:gdLst/>
              <a:ahLst/>
              <a:cxnLst/>
              <a:rect l="0" t="0" r="0" b="0"/>
              <a:pathLst>
                <a:path w="126343" h="336913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67"/>
                  </a:lnTo>
                  <a:lnTo>
                    <a:pt x="3864" y="50488"/>
                  </a:lnTo>
                  <a:lnTo>
                    <a:pt x="6180" y="65464"/>
                  </a:lnTo>
                  <a:lnTo>
                    <a:pt x="8842" y="81187"/>
                  </a:lnTo>
                  <a:lnTo>
                    <a:pt x="11593" y="97463"/>
                  </a:lnTo>
                  <a:lnTo>
                    <a:pt x="14051" y="114134"/>
                  </a:lnTo>
                  <a:lnTo>
                    <a:pt x="16039" y="131076"/>
                  </a:lnTo>
                  <a:lnTo>
                    <a:pt x="17710" y="147873"/>
                  </a:lnTo>
                  <a:lnTo>
                    <a:pt x="19446" y="163851"/>
                  </a:lnTo>
                  <a:lnTo>
                    <a:pt x="21464" y="178713"/>
                  </a:lnTo>
                  <a:lnTo>
                    <a:pt x="23651" y="192659"/>
                  </a:lnTo>
                  <a:lnTo>
                    <a:pt x="25667" y="206180"/>
                  </a:lnTo>
                  <a:lnTo>
                    <a:pt x="27320" y="219617"/>
                  </a:lnTo>
                  <a:lnTo>
                    <a:pt x="28582" y="233289"/>
                  </a:lnTo>
                  <a:lnTo>
                    <a:pt x="29504" y="247548"/>
                  </a:lnTo>
                  <a:lnTo>
                    <a:pt x="30163" y="262511"/>
                  </a:lnTo>
                  <a:lnTo>
                    <a:pt x="30792" y="277799"/>
                  </a:lnTo>
                  <a:lnTo>
                    <a:pt x="31755" y="292676"/>
                  </a:lnTo>
                  <a:lnTo>
                    <a:pt x="33199" y="306680"/>
                  </a:lnTo>
                  <a:lnTo>
                    <a:pt x="34304" y="317231"/>
                  </a:lnTo>
                  <a:lnTo>
                    <a:pt x="34272" y="320996"/>
                  </a:lnTo>
                  <a:lnTo>
                    <a:pt x="33772" y="318740"/>
                  </a:lnTo>
                  <a:lnTo>
                    <a:pt x="33058" y="312303"/>
                  </a:lnTo>
                  <a:lnTo>
                    <a:pt x="31950" y="303157"/>
                  </a:lnTo>
                  <a:lnTo>
                    <a:pt x="30349" y="292283"/>
                  </a:lnTo>
                  <a:lnTo>
                    <a:pt x="28438" y="280304"/>
                  </a:lnTo>
                  <a:lnTo>
                    <a:pt x="26607" y="267613"/>
                  </a:lnTo>
                  <a:lnTo>
                    <a:pt x="25082" y="254465"/>
                  </a:lnTo>
                  <a:lnTo>
                    <a:pt x="24074" y="241183"/>
                  </a:lnTo>
                  <a:lnTo>
                    <a:pt x="23856" y="228180"/>
                  </a:lnTo>
                  <a:lnTo>
                    <a:pt x="24499" y="215669"/>
                  </a:lnTo>
                  <a:lnTo>
                    <a:pt x="26238" y="204319"/>
                  </a:lnTo>
                  <a:lnTo>
                    <a:pt x="29533" y="195283"/>
                  </a:lnTo>
                  <a:lnTo>
                    <a:pt x="34488" y="188993"/>
                  </a:lnTo>
                  <a:lnTo>
                    <a:pt x="40747" y="185399"/>
                  </a:lnTo>
                  <a:lnTo>
                    <a:pt x="47703" y="184333"/>
                  </a:lnTo>
                  <a:lnTo>
                    <a:pt x="54933" y="185438"/>
                  </a:lnTo>
                  <a:lnTo>
                    <a:pt x="62226" y="188582"/>
                  </a:lnTo>
                  <a:lnTo>
                    <a:pt x="69494" y="193949"/>
                  </a:lnTo>
                  <a:lnTo>
                    <a:pt x="76708" y="201437"/>
                  </a:lnTo>
                  <a:lnTo>
                    <a:pt x="83703" y="210546"/>
                  </a:lnTo>
                  <a:lnTo>
                    <a:pt x="90182" y="220568"/>
                  </a:lnTo>
                  <a:lnTo>
                    <a:pt x="96024" y="231010"/>
                  </a:lnTo>
                  <a:lnTo>
                    <a:pt x="101270" y="241612"/>
                  </a:lnTo>
                  <a:lnTo>
                    <a:pt x="106029" y="252256"/>
                  </a:lnTo>
                  <a:lnTo>
                    <a:pt x="110411" y="262895"/>
                  </a:lnTo>
                  <a:lnTo>
                    <a:pt x="114369" y="273637"/>
                  </a:lnTo>
                  <a:lnTo>
                    <a:pt x="118077" y="286094"/>
                  </a:lnTo>
                  <a:lnTo>
                    <a:pt x="121863" y="304714"/>
                  </a:lnTo>
                  <a:lnTo>
                    <a:pt x="126342" y="3369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9" name="Group 168"/>
          <p:cNvGrpSpPr/>
          <p:nvPr/>
        </p:nvGrpSpPr>
        <p:grpSpPr>
          <a:xfrm>
            <a:off x="6203149" y="5509705"/>
            <a:ext cx="2377577" cy="733695"/>
            <a:chOff x="6203149" y="5509705"/>
            <a:chExt cx="2377577" cy="733695"/>
          </a:xfrm>
        </p:grpSpPr>
        <p:sp>
          <p:nvSpPr>
            <p:cNvPr id="153" name="Freeform 152"/>
            <p:cNvSpPr/>
            <p:nvPr/>
          </p:nvSpPr>
          <p:spPr>
            <a:xfrm>
              <a:off x="6203149" y="5663654"/>
              <a:ext cx="124479" cy="190072"/>
            </a:xfrm>
            <a:custGeom>
              <a:avLst/>
              <a:gdLst/>
              <a:ahLst/>
              <a:cxnLst/>
              <a:rect l="0" t="0" r="0" b="0"/>
              <a:pathLst>
                <a:path w="124479" h="190072">
                  <a:moveTo>
                    <a:pt x="82364" y="11206"/>
                  </a:moveTo>
                  <a:lnTo>
                    <a:pt x="76429" y="5539"/>
                  </a:lnTo>
                  <a:lnTo>
                    <a:pt x="70224" y="1895"/>
                  </a:lnTo>
                  <a:lnTo>
                    <a:pt x="63133" y="0"/>
                  </a:lnTo>
                  <a:lnTo>
                    <a:pt x="55366" y="17"/>
                  </a:lnTo>
                  <a:lnTo>
                    <a:pt x="47368" y="2581"/>
                  </a:lnTo>
                  <a:lnTo>
                    <a:pt x="39431" y="7807"/>
                  </a:lnTo>
                  <a:lnTo>
                    <a:pt x="31830" y="15206"/>
                  </a:lnTo>
                  <a:lnTo>
                    <a:pt x="24885" y="23986"/>
                  </a:lnTo>
                  <a:lnTo>
                    <a:pt x="18706" y="33554"/>
                  </a:lnTo>
                  <a:lnTo>
                    <a:pt x="13389" y="43719"/>
                  </a:lnTo>
                  <a:lnTo>
                    <a:pt x="9109" y="54592"/>
                  </a:lnTo>
                  <a:lnTo>
                    <a:pt x="5857" y="66198"/>
                  </a:lnTo>
                  <a:lnTo>
                    <a:pt x="3486" y="78449"/>
                  </a:lnTo>
                  <a:lnTo>
                    <a:pt x="1802" y="91211"/>
                  </a:lnTo>
                  <a:lnTo>
                    <a:pt x="634" y="104353"/>
                  </a:lnTo>
                  <a:lnTo>
                    <a:pt x="0" y="117603"/>
                  </a:lnTo>
                  <a:lnTo>
                    <a:pt x="98" y="130573"/>
                  </a:lnTo>
                  <a:lnTo>
                    <a:pt x="987" y="143063"/>
                  </a:lnTo>
                  <a:lnTo>
                    <a:pt x="2907" y="154738"/>
                  </a:lnTo>
                  <a:lnTo>
                    <a:pt x="6331" y="165053"/>
                  </a:lnTo>
                  <a:lnTo>
                    <a:pt x="11380" y="173832"/>
                  </a:lnTo>
                  <a:lnTo>
                    <a:pt x="17873" y="180897"/>
                  </a:lnTo>
                  <a:lnTo>
                    <a:pt x="25520" y="185902"/>
                  </a:lnTo>
                  <a:lnTo>
                    <a:pt x="34031" y="188861"/>
                  </a:lnTo>
                  <a:lnTo>
                    <a:pt x="43169" y="190071"/>
                  </a:lnTo>
                  <a:lnTo>
                    <a:pt x="52747" y="189911"/>
                  </a:lnTo>
                  <a:lnTo>
                    <a:pt x="62625" y="188731"/>
                  </a:lnTo>
                  <a:lnTo>
                    <a:pt x="72545" y="186655"/>
                  </a:lnTo>
                  <a:lnTo>
                    <a:pt x="82132" y="183593"/>
                  </a:lnTo>
                  <a:lnTo>
                    <a:pt x="91202" y="179582"/>
                  </a:lnTo>
                  <a:lnTo>
                    <a:pt x="99456" y="175073"/>
                  </a:lnTo>
                  <a:lnTo>
                    <a:pt x="107200" y="170414"/>
                  </a:lnTo>
                  <a:lnTo>
                    <a:pt x="115116" y="165195"/>
                  </a:lnTo>
                  <a:lnTo>
                    <a:pt x="124478" y="15860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321088" y="5687770"/>
              <a:ext cx="196053" cy="195566"/>
            </a:xfrm>
            <a:custGeom>
              <a:avLst/>
              <a:gdLst/>
              <a:ahLst/>
              <a:cxnLst/>
              <a:rect l="0" t="0" r="0" b="0"/>
              <a:pathLst>
                <a:path w="196053" h="195566">
                  <a:moveTo>
                    <a:pt x="101295" y="50261"/>
                  </a:moveTo>
                  <a:lnTo>
                    <a:pt x="101161" y="38659"/>
                  </a:lnTo>
                  <a:lnTo>
                    <a:pt x="99880" y="28811"/>
                  </a:lnTo>
                  <a:lnTo>
                    <a:pt x="97283" y="19820"/>
                  </a:lnTo>
                  <a:lnTo>
                    <a:pt x="93390" y="11896"/>
                  </a:lnTo>
                  <a:lnTo>
                    <a:pt x="88109" y="5814"/>
                  </a:lnTo>
                  <a:lnTo>
                    <a:pt x="81523" y="1855"/>
                  </a:lnTo>
                  <a:lnTo>
                    <a:pt x="73850" y="0"/>
                  </a:lnTo>
                  <a:lnTo>
                    <a:pt x="65340" y="187"/>
                  </a:lnTo>
                  <a:lnTo>
                    <a:pt x="56223" y="2169"/>
                  </a:lnTo>
                  <a:lnTo>
                    <a:pt x="47002" y="5751"/>
                  </a:lnTo>
                  <a:lnTo>
                    <a:pt x="38425" y="10888"/>
                  </a:lnTo>
                  <a:lnTo>
                    <a:pt x="30847" y="17416"/>
                  </a:lnTo>
                  <a:lnTo>
                    <a:pt x="24269" y="25237"/>
                  </a:lnTo>
                  <a:lnTo>
                    <a:pt x="18534" y="34389"/>
                  </a:lnTo>
                  <a:lnTo>
                    <a:pt x="13457" y="44769"/>
                  </a:lnTo>
                  <a:lnTo>
                    <a:pt x="9028" y="56162"/>
                  </a:lnTo>
                  <a:lnTo>
                    <a:pt x="5418" y="68334"/>
                  </a:lnTo>
                  <a:lnTo>
                    <a:pt x="2655" y="81072"/>
                  </a:lnTo>
                  <a:lnTo>
                    <a:pt x="798" y="94049"/>
                  </a:lnTo>
                  <a:lnTo>
                    <a:pt x="0" y="106833"/>
                  </a:lnTo>
                  <a:lnTo>
                    <a:pt x="243" y="119213"/>
                  </a:lnTo>
                  <a:lnTo>
                    <a:pt x="1373" y="131323"/>
                  </a:lnTo>
                  <a:lnTo>
                    <a:pt x="3195" y="143527"/>
                  </a:lnTo>
                  <a:lnTo>
                    <a:pt x="5542" y="156020"/>
                  </a:lnTo>
                  <a:lnTo>
                    <a:pt x="8761" y="168190"/>
                  </a:lnTo>
                  <a:lnTo>
                    <a:pt x="13664" y="178771"/>
                  </a:lnTo>
                  <a:lnTo>
                    <a:pt x="20546" y="187167"/>
                  </a:lnTo>
                  <a:lnTo>
                    <a:pt x="28762" y="192955"/>
                  </a:lnTo>
                  <a:lnTo>
                    <a:pt x="37046" y="195565"/>
                  </a:lnTo>
                  <a:lnTo>
                    <a:pt x="44650" y="195017"/>
                  </a:lnTo>
                  <a:lnTo>
                    <a:pt x="51362" y="191768"/>
                  </a:lnTo>
                  <a:lnTo>
                    <a:pt x="57244" y="186406"/>
                  </a:lnTo>
                  <a:lnTo>
                    <a:pt x="62454" y="179478"/>
                  </a:lnTo>
                  <a:lnTo>
                    <a:pt x="67156" y="171426"/>
                  </a:lnTo>
                  <a:lnTo>
                    <a:pt x="71488" y="162586"/>
                  </a:lnTo>
                  <a:lnTo>
                    <a:pt x="75561" y="153202"/>
                  </a:lnTo>
                  <a:lnTo>
                    <a:pt x="79453" y="143445"/>
                  </a:lnTo>
                  <a:lnTo>
                    <a:pt x="83221" y="133437"/>
                  </a:lnTo>
                  <a:lnTo>
                    <a:pt x="86904" y="123257"/>
                  </a:lnTo>
                  <a:lnTo>
                    <a:pt x="90530" y="112962"/>
                  </a:lnTo>
                  <a:lnTo>
                    <a:pt x="94118" y="102590"/>
                  </a:lnTo>
                  <a:lnTo>
                    <a:pt x="97664" y="92239"/>
                  </a:lnTo>
                  <a:lnTo>
                    <a:pt x="100646" y="84518"/>
                  </a:lnTo>
                  <a:lnTo>
                    <a:pt x="102643" y="82554"/>
                  </a:lnTo>
                  <a:lnTo>
                    <a:pt x="104312" y="85168"/>
                  </a:lnTo>
                  <a:lnTo>
                    <a:pt x="106299" y="90726"/>
                  </a:lnTo>
                  <a:lnTo>
                    <a:pt x="109087" y="98115"/>
                  </a:lnTo>
                  <a:lnTo>
                    <a:pt x="112816" y="106636"/>
                  </a:lnTo>
                  <a:lnTo>
                    <a:pt x="117402" y="115701"/>
                  </a:lnTo>
                  <a:lnTo>
                    <a:pt x="122678" y="124743"/>
                  </a:lnTo>
                  <a:lnTo>
                    <a:pt x="128481" y="133453"/>
                  </a:lnTo>
                  <a:lnTo>
                    <a:pt x="134830" y="141106"/>
                  </a:lnTo>
                  <a:lnTo>
                    <a:pt x="141920" y="146508"/>
                  </a:lnTo>
                  <a:lnTo>
                    <a:pt x="149792" y="149211"/>
                  </a:lnTo>
                  <a:lnTo>
                    <a:pt x="158088" y="149348"/>
                  </a:lnTo>
                  <a:lnTo>
                    <a:pt x="167059" y="147078"/>
                  </a:lnTo>
                  <a:lnTo>
                    <a:pt x="178611" y="139960"/>
                  </a:lnTo>
                  <a:lnTo>
                    <a:pt x="196052" y="12396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509690" y="5700691"/>
              <a:ext cx="91679" cy="163683"/>
            </a:xfrm>
            <a:custGeom>
              <a:avLst/>
              <a:gdLst/>
              <a:ahLst/>
              <a:cxnLst/>
              <a:rect l="0" t="0" r="0" b="0"/>
              <a:pathLst>
                <a:path w="91679" h="163683">
                  <a:moveTo>
                    <a:pt x="7450" y="47868"/>
                  </a:moveTo>
                  <a:lnTo>
                    <a:pt x="7450" y="59603"/>
                  </a:lnTo>
                  <a:lnTo>
                    <a:pt x="7450" y="70732"/>
                  </a:lnTo>
                  <a:lnTo>
                    <a:pt x="7454" y="82330"/>
                  </a:lnTo>
                  <a:lnTo>
                    <a:pt x="7627" y="94492"/>
                  </a:lnTo>
                  <a:lnTo>
                    <a:pt x="8275" y="107152"/>
                  </a:lnTo>
                  <a:lnTo>
                    <a:pt x="9501" y="120108"/>
                  </a:lnTo>
                  <a:lnTo>
                    <a:pt x="10278" y="129769"/>
                  </a:lnTo>
                  <a:lnTo>
                    <a:pt x="9481" y="131896"/>
                  </a:lnTo>
                  <a:lnTo>
                    <a:pt x="7664" y="128097"/>
                  </a:lnTo>
                  <a:lnTo>
                    <a:pt x="5427" y="120502"/>
                  </a:lnTo>
                  <a:lnTo>
                    <a:pt x="3296" y="110547"/>
                  </a:lnTo>
                  <a:lnTo>
                    <a:pt x="1531" y="99127"/>
                  </a:lnTo>
                  <a:lnTo>
                    <a:pt x="346" y="86948"/>
                  </a:lnTo>
                  <a:lnTo>
                    <a:pt x="0" y="74656"/>
                  </a:lnTo>
                  <a:lnTo>
                    <a:pt x="545" y="62589"/>
                  </a:lnTo>
                  <a:lnTo>
                    <a:pt x="1877" y="50848"/>
                  </a:lnTo>
                  <a:lnTo>
                    <a:pt x="3834" y="39418"/>
                  </a:lnTo>
                  <a:lnTo>
                    <a:pt x="6267" y="28260"/>
                  </a:lnTo>
                  <a:lnTo>
                    <a:pt x="9374" y="17969"/>
                  </a:lnTo>
                  <a:lnTo>
                    <a:pt x="13669" y="9719"/>
                  </a:lnTo>
                  <a:lnTo>
                    <a:pt x="19333" y="3993"/>
                  </a:lnTo>
                  <a:lnTo>
                    <a:pt x="26087" y="793"/>
                  </a:lnTo>
                  <a:lnTo>
                    <a:pt x="33384" y="0"/>
                  </a:lnTo>
                  <a:lnTo>
                    <a:pt x="40841" y="1287"/>
                  </a:lnTo>
                  <a:lnTo>
                    <a:pt x="48118" y="4385"/>
                  </a:lnTo>
                  <a:lnTo>
                    <a:pt x="54844" y="9190"/>
                  </a:lnTo>
                  <a:lnTo>
                    <a:pt x="60881" y="15487"/>
                  </a:lnTo>
                  <a:lnTo>
                    <a:pt x="66272" y="22982"/>
                  </a:lnTo>
                  <a:lnTo>
                    <a:pt x="71135" y="31382"/>
                  </a:lnTo>
                  <a:lnTo>
                    <a:pt x="75590" y="40443"/>
                  </a:lnTo>
                  <a:lnTo>
                    <a:pt x="79585" y="50137"/>
                  </a:lnTo>
                  <a:lnTo>
                    <a:pt x="82897" y="60629"/>
                  </a:lnTo>
                  <a:lnTo>
                    <a:pt x="85460" y="71948"/>
                  </a:lnTo>
                  <a:lnTo>
                    <a:pt x="87351" y="83991"/>
                  </a:lnTo>
                  <a:lnTo>
                    <a:pt x="88704" y="96606"/>
                  </a:lnTo>
                  <a:lnTo>
                    <a:pt x="89651" y="109633"/>
                  </a:lnTo>
                  <a:lnTo>
                    <a:pt x="90307" y="122341"/>
                  </a:lnTo>
                  <a:lnTo>
                    <a:pt x="90825" y="134698"/>
                  </a:lnTo>
                  <a:lnTo>
                    <a:pt x="91256" y="147784"/>
                  </a:lnTo>
                  <a:lnTo>
                    <a:pt x="91678" y="1636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807330" y="5516933"/>
              <a:ext cx="135630" cy="319967"/>
            </a:xfrm>
            <a:custGeom>
              <a:avLst/>
              <a:gdLst/>
              <a:ahLst/>
              <a:cxnLst/>
              <a:rect l="0" t="0" r="0" b="0"/>
              <a:pathLst>
                <a:path w="135630" h="319967">
                  <a:moveTo>
                    <a:pt x="4608" y="0"/>
                  </a:moveTo>
                  <a:lnTo>
                    <a:pt x="1808" y="8801"/>
                  </a:lnTo>
                  <a:lnTo>
                    <a:pt x="306" y="17148"/>
                  </a:lnTo>
                  <a:lnTo>
                    <a:pt x="0" y="25851"/>
                  </a:lnTo>
                  <a:lnTo>
                    <a:pt x="680" y="35144"/>
                  </a:lnTo>
                  <a:lnTo>
                    <a:pt x="2147" y="45288"/>
                  </a:lnTo>
                  <a:lnTo>
                    <a:pt x="4211" y="56338"/>
                  </a:lnTo>
                  <a:lnTo>
                    <a:pt x="6548" y="68350"/>
                  </a:lnTo>
                  <a:lnTo>
                    <a:pt x="8722" y="81469"/>
                  </a:lnTo>
                  <a:lnTo>
                    <a:pt x="10515" y="95664"/>
                  </a:lnTo>
                  <a:lnTo>
                    <a:pt x="12056" y="110772"/>
                  </a:lnTo>
                  <a:lnTo>
                    <a:pt x="13704" y="126591"/>
                  </a:lnTo>
                  <a:lnTo>
                    <a:pt x="15663" y="142930"/>
                  </a:lnTo>
                  <a:lnTo>
                    <a:pt x="17811" y="159477"/>
                  </a:lnTo>
                  <a:lnTo>
                    <a:pt x="19799" y="175812"/>
                  </a:lnTo>
                  <a:lnTo>
                    <a:pt x="21435" y="191725"/>
                  </a:lnTo>
                  <a:lnTo>
                    <a:pt x="22684" y="207188"/>
                  </a:lnTo>
                  <a:lnTo>
                    <a:pt x="23598" y="222266"/>
                  </a:lnTo>
                  <a:lnTo>
                    <a:pt x="24249" y="236940"/>
                  </a:lnTo>
                  <a:lnTo>
                    <a:pt x="24734" y="247710"/>
                  </a:lnTo>
                  <a:lnTo>
                    <a:pt x="25104" y="250171"/>
                  </a:lnTo>
                  <a:lnTo>
                    <a:pt x="25346" y="245753"/>
                  </a:lnTo>
                  <a:lnTo>
                    <a:pt x="25657" y="236871"/>
                  </a:lnTo>
                  <a:lnTo>
                    <a:pt x="26383" y="225475"/>
                  </a:lnTo>
                  <a:lnTo>
                    <a:pt x="27694" y="212781"/>
                  </a:lnTo>
                  <a:lnTo>
                    <a:pt x="30063" y="200095"/>
                  </a:lnTo>
                  <a:lnTo>
                    <a:pt x="34319" y="188979"/>
                  </a:lnTo>
                  <a:lnTo>
                    <a:pt x="40735" y="180126"/>
                  </a:lnTo>
                  <a:lnTo>
                    <a:pt x="48790" y="173818"/>
                  </a:lnTo>
                  <a:lnTo>
                    <a:pt x="57491" y="170303"/>
                  </a:lnTo>
                  <a:lnTo>
                    <a:pt x="66193" y="169415"/>
                  </a:lnTo>
                  <a:lnTo>
                    <a:pt x="74793" y="170712"/>
                  </a:lnTo>
                  <a:lnTo>
                    <a:pt x="83547" y="173690"/>
                  </a:lnTo>
                  <a:lnTo>
                    <a:pt x="92607" y="177908"/>
                  </a:lnTo>
                  <a:lnTo>
                    <a:pt x="101673" y="183174"/>
                  </a:lnTo>
                  <a:lnTo>
                    <a:pt x="110088" y="189530"/>
                  </a:lnTo>
                  <a:lnTo>
                    <a:pt x="117525" y="196920"/>
                  </a:lnTo>
                  <a:lnTo>
                    <a:pt x="123825" y="205339"/>
                  </a:lnTo>
                  <a:lnTo>
                    <a:pt x="128834" y="214900"/>
                  </a:lnTo>
                  <a:lnTo>
                    <a:pt x="132597" y="225555"/>
                  </a:lnTo>
                  <a:lnTo>
                    <a:pt x="134989" y="236964"/>
                  </a:lnTo>
                  <a:lnTo>
                    <a:pt x="135629" y="248615"/>
                  </a:lnTo>
                  <a:lnTo>
                    <a:pt x="134467" y="260186"/>
                  </a:lnTo>
                  <a:lnTo>
                    <a:pt x="131741" y="271394"/>
                  </a:lnTo>
                  <a:lnTo>
                    <a:pt x="127778" y="281920"/>
                  </a:lnTo>
                  <a:lnTo>
                    <a:pt x="122883" y="291657"/>
                  </a:lnTo>
                  <a:lnTo>
                    <a:pt x="116989" y="300346"/>
                  </a:lnTo>
                  <a:lnTo>
                    <a:pt x="109676" y="307512"/>
                  </a:lnTo>
                  <a:lnTo>
                    <a:pt x="100835" y="313033"/>
                  </a:lnTo>
                  <a:lnTo>
                    <a:pt x="90797" y="316927"/>
                  </a:lnTo>
                  <a:lnTo>
                    <a:pt x="80142" y="319182"/>
                  </a:lnTo>
                  <a:lnTo>
                    <a:pt x="69285" y="319966"/>
                  </a:lnTo>
                  <a:lnTo>
                    <a:pt x="58875" y="319708"/>
                  </a:lnTo>
                  <a:lnTo>
                    <a:pt x="48852" y="318994"/>
                  </a:lnTo>
                  <a:lnTo>
                    <a:pt x="38339" y="317763"/>
                  </a:lnTo>
                  <a:lnTo>
                    <a:pt x="25665" y="31585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946633" y="5695389"/>
              <a:ext cx="128518" cy="170049"/>
            </a:xfrm>
            <a:custGeom>
              <a:avLst/>
              <a:gdLst/>
              <a:ahLst/>
              <a:cxnLst/>
              <a:rect l="0" t="0" r="0" b="0"/>
              <a:pathLst>
                <a:path w="128518" h="170049">
                  <a:moveTo>
                    <a:pt x="2175" y="53170"/>
                  </a:moveTo>
                  <a:lnTo>
                    <a:pt x="10977" y="56104"/>
                  </a:lnTo>
                  <a:lnTo>
                    <a:pt x="19323" y="58886"/>
                  </a:lnTo>
                  <a:lnTo>
                    <a:pt x="28022" y="61772"/>
                  </a:lnTo>
                  <a:lnTo>
                    <a:pt x="37143" y="64294"/>
                  </a:lnTo>
                  <a:lnTo>
                    <a:pt x="46638" y="65514"/>
                  </a:lnTo>
                  <a:lnTo>
                    <a:pt x="56425" y="65018"/>
                  </a:lnTo>
                  <a:lnTo>
                    <a:pt x="66267" y="62880"/>
                  </a:lnTo>
                  <a:lnTo>
                    <a:pt x="75793" y="59381"/>
                  </a:lnTo>
                  <a:lnTo>
                    <a:pt x="84812" y="54838"/>
                  </a:lnTo>
                  <a:lnTo>
                    <a:pt x="92832" y="49364"/>
                  </a:lnTo>
                  <a:lnTo>
                    <a:pt x="99007" y="42875"/>
                  </a:lnTo>
                  <a:lnTo>
                    <a:pt x="103036" y="35413"/>
                  </a:lnTo>
                  <a:lnTo>
                    <a:pt x="104775" y="27457"/>
                  </a:lnTo>
                  <a:lnTo>
                    <a:pt x="103979" y="19803"/>
                  </a:lnTo>
                  <a:lnTo>
                    <a:pt x="100771" y="12889"/>
                  </a:lnTo>
                  <a:lnTo>
                    <a:pt x="95382" y="7113"/>
                  </a:lnTo>
                  <a:lnTo>
                    <a:pt x="87963" y="2989"/>
                  </a:lnTo>
                  <a:lnTo>
                    <a:pt x="78800" y="633"/>
                  </a:lnTo>
                  <a:lnTo>
                    <a:pt x="68585" y="0"/>
                  </a:lnTo>
                  <a:lnTo>
                    <a:pt x="58279" y="1081"/>
                  </a:lnTo>
                  <a:lnTo>
                    <a:pt x="48432" y="3696"/>
                  </a:lnTo>
                  <a:lnTo>
                    <a:pt x="39366" y="7721"/>
                  </a:lnTo>
                  <a:lnTo>
                    <a:pt x="31349" y="13162"/>
                  </a:lnTo>
                  <a:lnTo>
                    <a:pt x="24403" y="19893"/>
                  </a:lnTo>
                  <a:lnTo>
                    <a:pt x="18382" y="27682"/>
                  </a:lnTo>
                  <a:lnTo>
                    <a:pt x="13087" y="36280"/>
                  </a:lnTo>
                  <a:lnTo>
                    <a:pt x="8343" y="45470"/>
                  </a:lnTo>
                  <a:lnTo>
                    <a:pt x="4323" y="55081"/>
                  </a:lnTo>
                  <a:lnTo>
                    <a:pt x="1526" y="64984"/>
                  </a:lnTo>
                  <a:lnTo>
                    <a:pt x="126" y="75090"/>
                  </a:lnTo>
                  <a:lnTo>
                    <a:pt x="0" y="85334"/>
                  </a:lnTo>
                  <a:lnTo>
                    <a:pt x="904" y="95671"/>
                  </a:lnTo>
                  <a:lnTo>
                    <a:pt x="2594" y="106066"/>
                  </a:lnTo>
                  <a:lnTo>
                    <a:pt x="5186" y="116336"/>
                  </a:lnTo>
                  <a:lnTo>
                    <a:pt x="9129" y="126159"/>
                  </a:lnTo>
                  <a:lnTo>
                    <a:pt x="14558" y="135391"/>
                  </a:lnTo>
                  <a:lnTo>
                    <a:pt x="21322" y="143896"/>
                  </a:lnTo>
                  <a:lnTo>
                    <a:pt x="29157" y="151463"/>
                  </a:lnTo>
                  <a:lnTo>
                    <a:pt x="37798" y="158062"/>
                  </a:lnTo>
                  <a:lnTo>
                    <a:pt x="47025" y="163493"/>
                  </a:lnTo>
                  <a:lnTo>
                    <a:pt x="56663" y="167319"/>
                  </a:lnTo>
                  <a:lnTo>
                    <a:pt x="66583" y="169447"/>
                  </a:lnTo>
                  <a:lnTo>
                    <a:pt x="76623" y="170048"/>
                  </a:lnTo>
                  <a:lnTo>
                    <a:pt x="87781" y="169332"/>
                  </a:lnTo>
                  <a:lnTo>
                    <a:pt x="103270" y="166119"/>
                  </a:lnTo>
                  <a:lnTo>
                    <a:pt x="128517" y="15845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95581" y="5519587"/>
              <a:ext cx="121726" cy="373376"/>
            </a:xfrm>
            <a:custGeom>
              <a:avLst/>
              <a:gdLst/>
              <a:ahLst/>
              <a:cxnLst/>
              <a:rect l="0" t="0" r="0" b="0"/>
              <a:pathLst>
                <a:path w="121726" h="373376">
                  <a:moveTo>
                    <a:pt x="79611" y="250029"/>
                  </a:moveTo>
                  <a:lnTo>
                    <a:pt x="76476" y="241429"/>
                  </a:lnTo>
                  <a:lnTo>
                    <a:pt x="71773" y="235003"/>
                  </a:lnTo>
                  <a:lnTo>
                    <a:pt x="64993" y="230202"/>
                  </a:lnTo>
                  <a:lnTo>
                    <a:pt x="56719" y="227006"/>
                  </a:lnTo>
                  <a:lnTo>
                    <a:pt x="47901" y="225758"/>
                  </a:lnTo>
                  <a:lnTo>
                    <a:pt x="39148" y="226476"/>
                  </a:lnTo>
                  <a:lnTo>
                    <a:pt x="30863" y="229057"/>
                  </a:lnTo>
                  <a:lnTo>
                    <a:pt x="23392" y="233446"/>
                  </a:lnTo>
                  <a:lnTo>
                    <a:pt x="16826" y="239436"/>
                  </a:lnTo>
                  <a:lnTo>
                    <a:pt x="11235" y="246878"/>
                  </a:lnTo>
                  <a:lnTo>
                    <a:pt x="6764" y="255767"/>
                  </a:lnTo>
                  <a:lnTo>
                    <a:pt x="3385" y="265962"/>
                  </a:lnTo>
                  <a:lnTo>
                    <a:pt x="1096" y="277061"/>
                  </a:lnTo>
                  <a:lnTo>
                    <a:pt x="0" y="288502"/>
                  </a:lnTo>
                  <a:lnTo>
                    <a:pt x="44" y="299936"/>
                  </a:lnTo>
                  <a:lnTo>
                    <a:pt x="1209" y="311222"/>
                  </a:lnTo>
                  <a:lnTo>
                    <a:pt x="3584" y="322334"/>
                  </a:lnTo>
                  <a:lnTo>
                    <a:pt x="7113" y="333280"/>
                  </a:lnTo>
                  <a:lnTo>
                    <a:pt x="11768" y="343767"/>
                  </a:lnTo>
                  <a:lnTo>
                    <a:pt x="17643" y="353211"/>
                  </a:lnTo>
                  <a:lnTo>
                    <a:pt x="24665" y="361366"/>
                  </a:lnTo>
                  <a:lnTo>
                    <a:pt x="32480" y="367824"/>
                  </a:lnTo>
                  <a:lnTo>
                    <a:pt x="40565" y="371882"/>
                  </a:lnTo>
                  <a:lnTo>
                    <a:pt x="48592" y="373375"/>
                  </a:lnTo>
                  <a:lnTo>
                    <a:pt x="56438" y="372276"/>
                  </a:lnTo>
                  <a:lnTo>
                    <a:pt x="64085" y="368429"/>
                  </a:lnTo>
                  <a:lnTo>
                    <a:pt x="71557" y="362034"/>
                  </a:lnTo>
                  <a:lnTo>
                    <a:pt x="78728" y="353692"/>
                  </a:lnTo>
                  <a:lnTo>
                    <a:pt x="85325" y="344200"/>
                  </a:lnTo>
                  <a:lnTo>
                    <a:pt x="91247" y="334108"/>
                  </a:lnTo>
                  <a:lnTo>
                    <a:pt x="96545" y="323233"/>
                  </a:lnTo>
                  <a:lnTo>
                    <a:pt x="101339" y="310810"/>
                  </a:lnTo>
                  <a:lnTo>
                    <a:pt x="105746" y="296529"/>
                  </a:lnTo>
                  <a:lnTo>
                    <a:pt x="109706" y="280682"/>
                  </a:lnTo>
                  <a:lnTo>
                    <a:pt x="112994" y="263896"/>
                  </a:lnTo>
                  <a:lnTo>
                    <a:pt x="115540" y="246642"/>
                  </a:lnTo>
                  <a:lnTo>
                    <a:pt x="117422" y="229344"/>
                  </a:lnTo>
                  <a:lnTo>
                    <a:pt x="118766" y="212438"/>
                  </a:lnTo>
                  <a:lnTo>
                    <a:pt x="119704" y="196114"/>
                  </a:lnTo>
                  <a:lnTo>
                    <a:pt x="120180" y="180528"/>
                  </a:lnTo>
                  <a:lnTo>
                    <a:pt x="119977" y="165893"/>
                  </a:lnTo>
                  <a:lnTo>
                    <a:pt x="119030" y="152226"/>
                  </a:lnTo>
                  <a:lnTo>
                    <a:pt x="117581" y="139231"/>
                  </a:lnTo>
                  <a:lnTo>
                    <a:pt x="116071" y="126423"/>
                  </a:lnTo>
                  <a:lnTo>
                    <a:pt x="114760" y="113504"/>
                  </a:lnTo>
                  <a:lnTo>
                    <a:pt x="113729" y="100366"/>
                  </a:lnTo>
                  <a:lnTo>
                    <a:pt x="112962" y="87006"/>
                  </a:lnTo>
                  <a:lnTo>
                    <a:pt x="112403" y="73459"/>
                  </a:lnTo>
                  <a:lnTo>
                    <a:pt x="111671" y="59768"/>
                  </a:lnTo>
                  <a:lnTo>
                    <a:pt x="110107" y="45970"/>
                  </a:lnTo>
                  <a:lnTo>
                    <a:pt x="107418" y="32124"/>
                  </a:lnTo>
                  <a:lnTo>
                    <a:pt x="103642" y="19236"/>
                  </a:lnTo>
                  <a:lnTo>
                    <a:pt x="98965" y="9164"/>
                  </a:lnTo>
                  <a:lnTo>
                    <a:pt x="93605" y="2705"/>
                  </a:lnTo>
                  <a:lnTo>
                    <a:pt x="88077" y="0"/>
                  </a:lnTo>
                  <a:lnTo>
                    <a:pt x="83139" y="1061"/>
                  </a:lnTo>
                  <a:lnTo>
                    <a:pt x="79164" y="5486"/>
                  </a:lnTo>
                  <a:lnTo>
                    <a:pt x="76330" y="12792"/>
                  </a:lnTo>
                  <a:lnTo>
                    <a:pt x="74796" y="22629"/>
                  </a:lnTo>
                  <a:lnTo>
                    <a:pt x="74502" y="34561"/>
                  </a:lnTo>
                  <a:lnTo>
                    <a:pt x="75082" y="47954"/>
                  </a:lnTo>
                  <a:lnTo>
                    <a:pt x="75993" y="62080"/>
                  </a:lnTo>
                  <a:lnTo>
                    <a:pt x="76899" y="76470"/>
                  </a:lnTo>
                  <a:lnTo>
                    <a:pt x="77825" y="91063"/>
                  </a:lnTo>
                  <a:lnTo>
                    <a:pt x="79052" y="106080"/>
                  </a:lnTo>
                  <a:lnTo>
                    <a:pt x="80729" y="121626"/>
                  </a:lnTo>
                  <a:lnTo>
                    <a:pt x="82856" y="137507"/>
                  </a:lnTo>
                  <a:lnTo>
                    <a:pt x="85363" y="153330"/>
                  </a:lnTo>
                  <a:lnTo>
                    <a:pt x="88165" y="168866"/>
                  </a:lnTo>
                  <a:lnTo>
                    <a:pt x="91182" y="184062"/>
                  </a:lnTo>
                  <a:lnTo>
                    <a:pt x="94353" y="198954"/>
                  </a:lnTo>
                  <a:lnTo>
                    <a:pt x="97631" y="213595"/>
                  </a:lnTo>
                  <a:lnTo>
                    <a:pt x="100986" y="227886"/>
                  </a:lnTo>
                  <a:lnTo>
                    <a:pt x="104390" y="241569"/>
                  </a:lnTo>
                  <a:lnTo>
                    <a:pt x="107825" y="254541"/>
                  </a:lnTo>
                  <a:lnTo>
                    <a:pt x="111127" y="266411"/>
                  </a:lnTo>
                  <a:lnTo>
                    <a:pt x="114315" y="277591"/>
                  </a:lnTo>
                  <a:lnTo>
                    <a:pt x="117669" y="289061"/>
                  </a:lnTo>
                  <a:lnTo>
                    <a:pt x="121725" y="30267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380475" y="5748559"/>
              <a:ext cx="2" cy="136872"/>
            </a:xfrm>
            <a:custGeom>
              <a:avLst/>
              <a:gdLst/>
              <a:ahLst/>
              <a:cxnLst/>
              <a:rect l="0" t="0" r="0" b="0"/>
              <a:pathLst>
                <a:path w="2" h="136872">
                  <a:moveTo>
                    <a:pt x="1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2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0" y="72326"/>
                  </a:lnTo>
                  <a:lnTo>
                    <a:pt x="0" y="85236"/>
                  </a:lnTo>
                  <a:lnTo>
                    <a:pt x="1" y="98489"/>
                  </a:lnTo>
                  <a:lnTo>
                    <a:pt x="1" y="114365"/>
                  </a:lnTo>
                  <a:lnTo>
                    <a:pt x="1" y="13687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391005" y="5632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443647" y="5727502"/>
              <a:ext cx="115815" cy="177458"/>
            </a:xfrm>
            <a:custGeom>
              <a:avLst/>
              <a:gdLst/>
              <a:ahLst/>
              <a:cxnLst/>
              <a:rect l="0" t="0" r="0" b="0"/>
              <a:pathLst>
                <a:path w="115815" h="177458">
                  <a:moveTo>
                    <a:pt x="0" y="21057"/>
                  </a:moveTo>
                  <a:lnTo>
                    <a:pt x="2934" y="29926"/>
                  </a:lnTo>
                  <a:lnTo>
                    <a:pt x="5716" y="38913"/>
                  </a:lnTo>
                  <a:lnTo>
                    <a:pt x="8616" y="48903"/>
                  </a:lnTo>
                  <a:lnTo>
                    <a:pt x="11657" y="59711"/>
                  </a:lnTo>
                  <a:lnTo>
                    <a:pt x="14822" y="70874"/>
                  </a:lnTo>
                  <a:lnTo>
                    <a:pt x="18085" y="82079"/>
                  </a:lnTo>
                  <a:lnTo>
                    <a:pt x="21423" y="93191"/>
                  </a:lnTo>
                  <a:lnTo>
                    <a:pt x="24814" y="104176"/>
                  </a:lnTo>
                  <a:lnTo>
                    <a:pt x="28244" y="115046"/>
                  </a:lnTo>
                  <a:lnTo>
                    <a:pt x="31698" y="125989"/>
                  </a:lnTo>
                  <a:lnTo>
                    <a:pt x="35170" y="137335"/>
                  </a:lnTo>
                  <a:lnTo>
                    <a:pt x="38665" y="149206"/>
                  </a:lnTo>
                  <a:lnTo>
                    <a:pt x="42503" y="160603"/>
                  </a:lnTo>
                  <a:lnTo>
                    <a:pt x="47298" y="169593"/>
                  </a:lnTo>
                  <a:lnTo>
                    <a:pt x="53293" y="175284"/>
                  </a:lnTo>
                  <a:lnTo>
                    <a:pt x="59929" y="177457"/>
                  </a:lnTo>
                  <a:lnTo>
                    <a:pt x="66084" y="176031"/>
                  </a:lnTo>
                  <a:lnTo>
                    <a:pt x="71148" y="171362"/>
                  </a:lnTo>
                  <a:lnTo>
                    <a:pt x="75189" y="164060"/>
                  </a:lnTo>
                  <a:lnTo>
                    <a:pt x="78665" y="154758"/>
                  </a:lnTo>
                  <a:lnTo>
                    <a:pt x="81927" y="143998"/>
                  </a:lnTo>
                  <a:lnTo>
                    <a:pt x="85154" y="132206"/>
                  </a:lnTo>
                  <a:lnTo>
                    <a:pt x="88414" y="119694"/>
                  </a:lnTo>
                  <a:lnTo>
                    <a:pt x="91727" y="106688"/>
                  </a:lnTo>
                  <a:lnTo>
                    <a:pt x="95091" y="93346"/>
                  </a:lnTo>
                  <a:lnTo>
                    <a:pt x="98497" y="79775"/>
                  </a:lnTo>
                  <a:lnTo>
                    <a:pt x="101929" y="66064"/>
                  </a:lnTo>
                  <a:lnTo>
                    <a:pt x="105227" y="52676"/>
                  </a:lnTo>
                  <a:lnTo>
                    <a:pt x="108412" y="39038"/>
                  </a:lnTo>
                  <a:lnTo>
                    <a:pt x="111762" y="2283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612103" y="5780145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0" y="0"/>
                  </a:moveTo>
                  <a:lnTo>
                    <a:pt x="2867" y="11802"/>
                  </a:lnTo>
                  <a:lnTo>
                    <a:pt x="5008" y="23571"/>
                  </a:lnTo>
                  <a:lnTo>
                    <a:pt x="6617" y="36461"/>
                  </a:lnTo>
                  <a:lnTo>
                    <a:pt x="7970" y="50309"/>
                  </a:lnTo>
                  <a:lnTo>
                    <a:pt x="9466" y="64638"/>
                  </a:lnTo>
                  <a:lnTo>
                    <a:pt x="11313" y="79107"/>
                  </a:lnTo>
                  <a:lnTo>
                    <a:pt x="13379" y="93557"/>
                  </a:lnTo>
                  <a:lnTo>
                    <a:pt x="15312" y="107933"/>
                  </a:lnTo>
                  <a:lnTo>
                    <a:pt x="16909" y="122209"/>
                  </a:lnTo>
                  <a:lnTo>
                    <a:pt x="18135" y="135792"/>
                  </a:lnTo>
                  <a:lnTo>
                    <a:pt x="19166" y="148844"/>
                  </a:lnTo>
                  <a:lnTo>
                    <a:pt x="20088" y="162512"/>
                  </a:lnTo>
                  <a:lnTo>
                    <a:pt x="21058" y="17898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633161" y="5643274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7711120" y="5509705"/>
              <a:ext cx="209509" cy="433384"/>
            </a:xfrm>
            <a:custGeom>
              <a:avLst/>
              <a:gdLst/>
              <a:ahLst/>
              <a:cxnLst/>
              <a:rect l="0" t="0" r="0" b="0"/>
              <a:pathLst>
                <a:path w="209509" h="433384">
                  <a:moveTo>
                    <a:pt x="58911" y="344139"/>
                  </a:moveTo>
                  <a:lnTo>
                    <a:pt x="58843" y="332404"/>
                  </a:lnTo>
                  <a:lnTo>
                    <a:pt x="58204" y="321276"/>
                  </a:lnTo>
                  <a:lnTo>
                    <a:pt x="56903" y="309682"/>
                  </a:lnTo>
                  <a:lnTo>
                    <a:pt x="54871" y="297693"/>
                  </a:lnTo>
                  <a:lnTo>
                    <a:pt x="51906" y="285681"/>
                  </a:lnTo>
                  <a:lnTo>
                    <a:pt x="47986" y="273901"/>
                  </a:lnTo>
                  <a:lnTo>
                    <a:pt x="43236" y="263239"/>
                  </a:lnTo>
                  <a:lnTo>
                    <a:pt x="37832" y="255212"/>
                  </a:lnTo>
                  <a:lnTo>
                    <a:pt x="31946" y="250424"/>
                  </a:lnTo>
                  <a:lnTo>
                    <a:pt x="25876" y="248823"/>
                  </a:lnTo>
                  <a:lnTo>
                    <a:pt x="20035" y="250169"/>
                  </a:lnTo>
                  <a:lnTo>
                    <a:pt x="14634" y="254002"/>
                  </a:lnTo>
                  <a:lnTo>
                    <a:pt x="9856" y="259944"/>
                  </a:lnTo>
                  <a:lnTo>
                    <a:pt x="5945" y="267802"/>
                  </a:lnTo>
                  <a:lnTo>
                    <a:pt x="2949" y="277299"/>
                  </a:lnTo>
                  <a:lnTo>
                    <a:pt x="920" y="288094"/>
                  </a:lnTo>
                  <a:lnTo>
                    <a:pt x="0" y="299863"/>
                  </a:lnTo>
                  <a:lnTo>
                    <a:pt x="153" y="312334"/>
                  </a:lnTo>
                  <a:lnTo>
                    <a:pt x="1050" y="325301"/>
                  </a:lnTo>
                  <a:lnTo>
                    <a:pt x="2182" y="338612"/>
                  </a:lnTo>
                  <a:lnTo>
                    <a:pt x="3240" y="352155"/>
                  </a:lnTo>
                  <a:lnTo>
                    <a:pt x="4269" y="365690"/>
                  </a:lnTo>
                  <a:lnTo>
                    <a:pt x="5566" y="378857"/>
                  </a:lnTo>
                  <a:lnTo>
                    <a:pt x="7300" y="391484"/>
                  </a:lnTo>
                  <a:lnTo>
                    <a:pt x="9804" y="403251"/>
                  </a:lnTo>
                  <a:lnTo>
                    <a:pt x="13628" y="413629"/>
                  </a:lnTo>
                  <a:lnTo>
                    <a:pt x="18946" y="422442"/>
                  </a:lnTo>
                  <a:lnTo>
                    <a:pt x="25452" y="429190"/>
                  </a:lnTo>
                  <a:lnTo>
                    <a:pt x="32574" y="432917"/>
                  </a:lnTo>
                  <a:lnTo>
                    <a:pt x="39913" y="433383"/>
                  </a:lnTo>
                  <a:lnTo>
                    <a:pt x="47107" y="430950"/>
                  </a:lnTo>
                  <a:lnTo>
                    <a:pt x="53778" y="426203"/>
                  </a:lnTo>
                  <a:lnTo>
                    <a:pt x="59776" y="419720"/>
                  </a:lnTo>
                  <a:lnTo>
                    <a:pt x="65142" y="411983"/>
                  </a:lnTo>
                  <a:lnTo>
                    <a:pt x="69987" y="403361"/>
                  </a:lnTo>
                  <a:lnTo>
                    <a:pt x="74436" y="394117"/>
                  </a:lnTo>
                  <a:lnTo>
                    <a:pt x="78596" y="384117"/>
                  </a:lnTo>
                  <a:lnTo>
                    <a:pt x="82553" y="372880"/>
                  </a:lnTo>
                  <a:lnTo>
                    <a:pt x="86360" y="360240"/>
                  </a:lnTo>
                  <a:lnTo>
                    <a:pt x="89901" y="346325"/>
                  </a:lnTo>
                  <a:lnTo>
                    <a:pt x="92900" y="331381"/>
                  </a:lnTo>
                  <a:lnTo>
                    <a:pt x="95249" y="315659"/>
                  </a:lnTo>
                  <a:lnTo>
                    <a:pt x="96995" y="299372"/>
                  </a:lnTo>
                  <a:lnTo>
                    <a:pt x="98249" y="282688"/>
                  </a:lnTo>
                  <a:lnTo>
                    <a:pt x="99131" y="265722"/>
                  </a:lnTo>
                  <a:lnTo>
                    <a:pt x="99741" y="248398"/>
                  </a:lnTo>
                  <a:lnTo>
                    <a:pt x="100158" y="230469"/>
                  </a:lnTo>
                  <a:lnTo>
                    <a:pt x="100438" y="211851"/>
                  </a:lnTo>
                  <a:lnTo>
                    <a:pt x="100456" y="192771"/>
                  </a:lnTo>
                  <a:lnTo>
                    <a:pt x="99937" y="173656"/>
                  </a:lnTo>
                  <a:lnTo>
                    <a:pt x="98771" y="154764"/>
                  </a:lnTo>
                  <a:lnTo>
                    <a:pt x="97003" y="136332"/>
                  </a:lnTo>
                  <a:lnTo>
                    <a:pt x="94745" y="118649"/>
                  </a:lnTo>
                  <a:lnTo>
                    <a:pt x="92120" y="101792"/>
                  </a:lnTo>
                  <a:lnTo>
                    <a:pt x="89392" y="85677"/>
                  </a:lnTo>
                  <a:lnTo>
                    <a:pt x="86948" y="70153"/>
                  </a:lnTo>
                  <a:lnTo>
                    <a:pt x="84966" y="55080"/>
                  </a:lnTo>
                  <a:lnTo>
                    <a:pt x="83127" y="40497"/>
                  </a:lnTo>
                  <a:lnTo>
                    <a:pt x="80747" y="26617"/>
                  </a:lnTo>
                  <a:lnTo>
                    <a:pt x="77467" y="13566"/>
                  </a:lnTo>
                  <a:lnTo>
                    <a:pt x="73092" y="3638"/>
                  </a:lnTo>
                  <a:lnTo>
                    <a:pt x="68587" y="0"/>
                  </a:lnTo>
                  <a:lnTo>
                    <a:pt x="65753" y="2093"/>
                  </a:lnTo>
                  <a:lnTo>
                    <a:pt x="64754" y="8276"/>
                  </a:lnTo>
                  <a:lnTo>
                    <a:pt x="65012" y="17342"/>
                  </a:lnTo>
                  <a:lnTo>
                    <a:pt x="65796" y="28655"/>
                  </a:lnTo>
                  <a:lnTo>
                    <a:pt x="66658" y="41728"/>
                  </a:lnTo>
                  <a:lnTo>
                    <a:pt x="67409" y="56127"/>
                  </a:lnTo>
                  <a:lnTo>
                    <a:pt x="67998" y="71494"/>
                  </a:lnTo>
                  <a:lnTo>
                    <a:pt x="68436" y="87551"/>
                  </a:lnTo>
                  <a:lnTo>
                    <a:pt x="68749" y="104254"/>
                  </a:lnTo>
                  <a:lnTo>
                    <a:pt x="68970" y="121762"/>
                  </a:lnTo>
                  <a:lnTo>
                    <a:pt x="69126" y="140090"/>
                  </a:lnTo>
                  <a:lnTo>
                    <a:pt x="69403" y="158806"/>
                  </a:lnTo>
                  <a:lnTo>
                    <a:pt x="70121" y="177145"/>
                  </a:lnTo>
                  <a:lnTo>
                    <a:pt x="71417" y="194706"/>
                  </a:lnTo>
                  <a:lnTo>
                    <a:pt x="73102" y="211600"/>
                  </a:lnTo>
                  <a:lnTo>
                    <a:pt x="74772" y="228245"/>
                  </a:lnTo>
                  <a:lnTo>
                    <a:pt x="76193" y="244918"/>
                  </a:lnTo>
                  <a:lnTo>
                    <a:pt x="77468" y="261403"/>
                  </a:lnTo>
                  <a:lnTo>
                    <a:pt x="78931" y="277107"/>
                  </a:lnTo>
                  <a:lnTo>
                    <a:pt x="80767" y="291749"/>
                  </a:lnTo>
                  <a:lnTo>
                    <a:pt x="83001" y="305362"/>
                  </a:lnTo>
                  <a:lnTo>
                    <a:pt x="85578" y="318119"/>
                  </a:lnTo>
                  <a:lnTo>
                    <a:pt x="88452" y="330188"/>
                  </a:lnTo>
                  <a:lnTo>
                    <a:pt x="92432" y="340627"/>
                  </a:lnTo>
                  <a:lnTo>
                    <a:pt x="98010" y="347267"/>
                  </a:lnTo>
                  <a:lnTo>
                    <a:pt x="103927" y="349257"/>
                  </a:lnTo>
                  <a:lnTo>
                    <a:pt x="109528" y="347388"/>
                  </a:lnTo>
                  <a:lnTo>
                    <a:pt x="114677" y="342745"/>
                  </a:lnTo>
                  <a:lnTo>
                    <a:pt x="119900" y="336686"/>
                  </a:lnTo>
                  <a:lnTo>
                    <a:pt x="126207" y="330752"/>
                  </a:lnTo>
                  <a:lnTo>
                    <a:pt x="134061" y="325746"/>
                  </a:lnTo>
                  <a:lnTo>
                    <a:pt x="143111" y="321534"/>
                  </a:lnTo>
                  <a:lnTo>
                    <a:pt x="152493" y="317390"/>
                  </a:lnTo>
                  <a:lnTo>
                    <a:pt x="161653" y="312852"/>
                  </a:lnTo>
                  <a:lnTo>
                    <a:pt x="170395" y="307779"/>
                  </a:lnTo>
                  <a:lnTo>
                    <a:pt x="178711" y="302207"/>
                  </a:lnTo>
                  <a:lnTo>
                    <a:pt x="186659" y="296216"/>
                  </a:lnTo>
                  <a:lnTo>
                    <a:pt x="193995" y="289580"/>
                  </a:lnTo>
                  <a:lnTo>
                    <a:pt x="200177" y="281767"/>
                  </a:lnTo>
                  <a:lnTo>
                    <a:pt x="204996" y="272596"/>
                  </a:lnTo>
                  <a:lnTo>
                    <a:pt x="208233" y="262505"/>
                  </a:lnTo>
                  <a:lnTo>
                    <a:pt x="209508" y="252348"/>
                  </a:lnTo>
                  <a:lnTo>
                    <a:pt x="208802" y="242643"/>
                  </a:lnTo>
                  <a:lnTo>
                    <a:pt x="206225" y="234029"/>
                  </a:lnTo>
                  <a:lnTo>
                    <a:pt x="201837" y="227387"/>
                  </a:lnTo>
                  <a:lnTo>
                    <a:pt x="195857" y="223008"/>
                  </a:lnTo>
                  <a:lnTo>
                    <a:pt x="188760" y="220850"/>
                  </a:lnTo>
                  <a:lnTo>
                    <a:pt x="181168" y="220824"/>
                  </a:lnTo>
                  <a:lnTo>
                    <a:pt x="173474" y="222658"/>
                  </a:lnTo>
                  <a:lnTo>
                    <a:pt x="165854" y="226139"/>
                  </a:lnTo>
                  <a:lnTo>
                    <a:pt x="158358" y="231208"/>
                  </a:lnTo>
                  <a:lnTo>
                    <a:pt x="150986" y="237686"/>
                  </a:lnTo>
                  <a:lnTo>
                    <a:pt x="143885" y="245303"/>
                  </a:lnTo>
                  <a:lnTo>
                    <a:pt x="137334" y="253785"/>
                  </a:lnTo>
                  <a:lnTo>
                    <a:pt x="131447" y="262901"/>
                  </a:lnTo>
                  <a:lnTo>
                    <a:pt x="126341" y="272633"/>
                  </a:lnTo>
                  <a:lnTo>
                    <a:pt x="122208" y="283150"/>
                  </a:lnTo>
                  <a:lnTo>
                    <a:pt x="119064" y="294481"/>
                  </a:lnTo>
                  <a:lnTo>
                    <a:pt x="116936" y="306362"/>
                  </a:lnTo>
                  <a:lnTo>
                    <a:pt x="115949" y="318338"/>
                  </a:lnTo>
                  <a:lnTo>
                    <a:pt x="116061" y="330133"/>
                  </a:lnTo>
                  <a:lnTo>
                    <a:pt x="117101" y="341664"/>
                  </a:lnTo>
                  <a:lnTo>
                    <a:pt x="118861" y="352940"/>
                  </a:lnTo>
                  <a:lnTo>
                    <a:pt x="121159" y="364001"/>
                  </a:lnTo>
                  <a:lnTo>
                    <a:pt x="124005" y="374735"/>
                  </a:lnTo>
                  <a:lnTo>
                    <a:pt x="127593" y="384877"/>
                  </a:lnTo>
                  <a:lnTo>
                    <a:pt x="131974" y="394327"/>
                  </a:lnTo>
                  <a:lnTo>
                    <a:pt x="137221" y="402979"/>
                  </a:lnTo>
                  <a:lnTo>
                    <a:pt x="143501" y="410644"/>
                  </a:lnTo>
                  <a:lnTo>
                    <a:pt x="150797" y="417305"/>
                  </a:lnTo>
                  <a:lnTo>
                    <a:pt x="158799" y="422609"/>
                  </a:lnTo>
                  <a:lnTo>
                    <a:pt x="167010" y="425816"/>
                  </a:lnTo>
                  <a:lnTo>
                    <a:pt x="175152" y="426702"/>
                  </a:lnTo>
                  <a:lnTo>
                    <a:pt x="183584" y="425982"/>
                  </a:lnTo>
                  <a:lnTo>
                    <a:pt x="193371" y="423238"/>
                  </a:lnTo>
                  <a:lnTo>
                    <a:pt x="206310" y="41783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7946592" y="5575684"/>
              <a:ext cx="107709" cy="380226"/>
            </a:xfrm>
            <a:custGeom>
              <a:avLst/>
              <a:gdLst/>
              <a:ahLst/>
              <a:cxnLst/>
              <a:rect l="0" t="0" r="0" b="0"/>
              <a:pathLst>
                <a:path w="107709" h="380226">
                  <a:moveTo>
                    <a:pt x="44538" y="267632"/>
                  </a:moveTo>
                  <a:lnTo>
                    <a:pt x="47337" y="258763"/>
                  </a:lnTo>
                  <a:lnTo>
                    <a:pt x="48839" y="249776"/>
                  </a:lnTo>
                  <a:lnTo>
                    <a:pt x="49136" y="239804"/>
                  </a:lnTo>
                  <a:lnTo>
                    <a:pt x="48112" y="229688"/>
                  </a:lnTo>
                  <a:lnTo>
                    <a:pt x="45348" y="221117"/>
                  </a:lnTo>
                  <a:lnTo>
                    <a:pt x="40780" y="214935"/>
                  </a:lnTo>
                  <a:lnTo>
                    <a:pt x="34965" y="211470"/>
                  </a:lnTo>
                  <a:lnTo>
                    <a:pt x="28846" y="210968"/>
                  </a:lnTo>
                  <a:lnTo>
                    <a:pt x="22999" y="213233"/>
                  </a:lnTo>
                  <a:lnTo>
                    <a:pt x="17621" y="217788"/>
                  </a:lnTo>
                  <a:lnTo>
                    <a:pt x="12708" y="224101"/>
                  </a:lnTo>
                  <a:lnTo>
                    <a:pt x="8195" y="231705"/>
                  </a:lnTo>
                  <a:lnTo>
                    <a:pt x="4318" y="240226"/>
                  </a:lnTo>
                  <a:lnTo>
                    <a:pt x="1610" y="249388"/>
                  </a:lnTo>
                  <a:lnTo>
                    <a:pt x="262" y="258997"/>
                  </a:lnTo>
                  <a:lnTo>
                    <a:pt x="0" y="269075"/>
                  </a:lnTo>
                  <a:lnTo>
                    <a:pt x="280" y="279833"/>
                  </a:lnTo>
                  <a:lnTo>
                    <a:pt x="729" y="291329"/>
                  </a:lnTo>
                  <a:lnTo>
                    <a:pt x="1332" y="303323"/>
                  </a:lnTo>
                  <a:lnTo>
                    <a:pt x="2336" y="315374"/>
                  </a:lnTo>
                  <a:lnTo>
                    <a:pt x="3866" y="327216"/>
                  </a:lnTo>
                  <a:lnTo>
                    <a:pt x="6061" y="338608"/>
                  </a:lnTo>
                  <a:lnTo>
                    <a:pt x="9146" y="349259"/>
                  </a:lnTo>
                  <a:lnTo>
                    <a:pt x="13157" y="359074"/>
                  </a:lnTo>
                  <a:lnTo>
                    <a:pt x="18141" y="367647"/>
                  </a:lnTo>
                  <a:lnTo>
                    <a:pt x="24236" y="374202"/>
                  </a:lnTo>
                  <a:lnTo>
                    <a:pt x="31401" y="378485"/>
                  </a:lnTo>
                  <a:lnTo>
                    <a:pt x="39143" y="380225"/>
                  </a:lnTo>
                  <a:lnTo>
                    <a:pt x="46645" y="378899"/>
                  </a:lnTo>
                  <a:lnTo>
                    <a:pt x="53468" y="374523"/>
                  </a:lnTo>
                  <a:lnTo>
                    <a:pt x="59691" y="367535"/>
                  </a:lnTo>
                  <a:lnTo>
                    <a:pt x="65711" y="358502"/>
                  </a:lnTo>
                  <a:lnTo>
                    <a:pt x="71789" y="347952"/>
                  </a:lnTo>
                  <a:lnTo>
                    <a:pt x="77704" y="336314"/>
                  </a:lnTo>
                  <a:lnTo>
                    <a:pt x="82850" y="323913"/>
                  </a:lnTo>
                  <a:lnTo>
                    <a:pt x="86948" y="310988"/>
                  </a:lnTo>
                  <a:lnTo>
                    <a:pt x="90193" y="297871"/>
                  </a:lnTo>
                  <a:lnTo>
                    <a:pt x="93061" y="284985"/>
                  </a:lnTo>
                  <a:lnTo>
                    <a:pt x="95874" y="272529"/>
                  </a:lnTo>
                  <a:lnTo>
                    <a:pt x="98613" y="260197"/>
                  </a:lnTo>
                  <a:lnTo>
                    <a:pt x="101006" y="247310"/>
                  </a:lnTo>
                  <a:lnTo>
                    <a:pt x="102910" y="233519"/>
                  </a:lnTo>
                  <a:lnTo>
                    <a:pt x="104173" y="218643"/>
                  </a:lnTo>
                  <a:lnTo>
                    <a:pt x="104564" y="202513"/>
                  </a:lnTo>
                  <a:lnTo>
                    <a:pt x="104048" y="185178"/>
                  </a:lnTo>
                  <a:lnTo>
                    <a:pt x="102905" y="166995"/>
                  </a:lnTo>
                  <a:lnTo>
                    <a:pt x="101606" y="148497"/>
                  </a:lnTo>
                  <a:lnTo>
                    <a:pt x="100437" y="130027"/>
                  </a:lnTo>
                  <a:lnTo>
                    <a:pt x="99332" y="111881"/>
                  </a:lnTo>
                  <a:lnTo>
                    <a:pt x="97984" y="94391"/>
                  </a:lnTo>
                  <a:lnTo>
                    <a:pt x="96225" y="77665"/>
                  </a:lnTo>
                  <a:lnTo>
                    <a:pt x="94044" y="61635"/>
                  </a:lnTo>
                  <a:lnTo>
                    <a:pt x="91500" y="46170"/>
                  </a:lnTo>
                  <a:lnTo>
                    <a:pt x="88671" y="31159"/>
                  </a:lnTo>
                  <a:lnTo>
                    <a:pt x="85441" y="17469"/>
                  </a:lnTo>
                  <a:lnTo>
                    <a:pt x="80784" y="6961"/>
                  </a:lnTo>
                  <a:lnTo>
                    <a:pt x="74703" y="980"/>
                  </a:lnTo>
                  <a:lnTo>
                    <a:pt x="69210" y="0"/>
                  </a:lnTo>
                  <a:lnTo>
                    <a:pt x="64967" y="3297"/>
                  </a:lnTo>
                  <a:lnTo>
                    <a:pt x="61888" y="10007"/>
                  </a:lnTo>
                  <a:lnTo>
                    <a:pt x="59721" y="19532"/>
                  </a:lnTo>
                  <a:lnTo>
                    <a:pt x="58225" y="31305"/>
                  </a:lnTo>
                  <a:lnTo>
                    <a:pt x="57371" y="44785"/>
                  </a:lnTo>
                  <a:lnTo>
                    <a:pt x="57322" y="59512"/>
                  </a:lnTo>
                  <a:lnTo>
                    <a:pt x="58100" y="75130"/>
                  </a:lnTo>
                  <a:lnTo>
                    <a:pt x="59436" y="91534"/>
                  </a:lnTo>
                  <a:lnTo>
                    <a:pt x="60871" y="108840"/>
                  </a:lnTo>
                  <a:lnTo>
                    <a:pt x="62136" y="127031"/>
                  </a:lnTo>
                  <a:lnTo>
                    <a:pt x="63306" y="145655"/>
                  </a:lnTo>
                  <a:lnTo>
                    <a:pt x="64698" y="163932"/>
                  </a:lnTo>
                  <a:lnTo>
                    <a:pt x="66487" y="181449"/>
                  </a:lnTo>
                  <a:lnTo>
                    <a:pt x="68688" y="198142"/>
                  </a:lnTo>
                  <a:lnTo>
                    <a:pt x="71247" y="214120"/>
                  </a:lnTo>
                  <a:lnTo>
                    <a:pt x="74081" y="229531"/>
                  </a:lnTo>
                  <a:lnTo>
                    <a:pt x="77122" y="244356"/>
                  </a:lnTo>
                  <a:lnTo>
                    <a:pt x="80307" y="258406"/>
                  </a:lnTo>
                  <a:lnTo>
                    <a:pt x="83596" y="271637"/>
                  </a:lnTo>
                  <a:lnTo>
                    <a:pt x="86998" y="284080"/>
                  </a:lnTo>
                  <a:lnTo>
                    <a:pt x="91008" y="297196"/>
                  </a:lnTo>
                  <a:lnTo>
                    <a:pt x="97094" y="314371"/>
                  </a:lnTo>
                  <a:lnTo>
                    <a:pt x="107708" y="34133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275399" y="5632746"/>
              <a:ext cx="153317" cy="344569"/>
            </a:xfrm>
            <a:custGeom>
              <a:avLst/>
              <a:gdLst/>
              <a:ahLst/>
              <a:cxnLst/>
              <a:rect l="0" t="0" r="0" b="0"/>
              <a:pathLst>
                <a:path w="153317" h="344569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2" y="27851"/>
                  </a:lnTo>
                  <a:lnTo>
                    <a:pt x="7793" y="38831"/>
                  </a:lnTo>
                  <a:lnTo>
                    <a:pt x="8641" y="50643"/>
                  </a:lnTo>
                  <a:lnTo>
                    <a:pt x="9243" y="63101"/>
                  </a:lnTo>
                  <a:lnTo>
                    <a:pt x="9830" y="76039"/>
                  </a:lnTo>
                  <a:lnTo>
                    <a:pt x="10762" y="89319"/>
                  </a:lnTo>
                  <a:lnTo>
                    <a:pt x="12205" y="102846"/>
                  </a:lnTo>
                  <a:lnTo>
                    <a:pt x="13988" y="116707"/>
                  </a:lnTo>
                  <a:lnTo>
                    <a:pt x="15725" y="131157"/>
                  </a:lnTo>
                  <a:lnTo>
                    <a:pt x="17191" y="146281"/>
                  </a:lnTo>
                  <a:lnTo>
                    <a:pt x="18496" y="161692"/>
                  </a:lnTo>
                  <a:lnTo>
                    <a:pt x="19979" y="176658"/>
                  </a:lnTo>
                  <a:lnTo>
                    <a:pt x="21824" y="190803"/>
                  </a:lnTo>
                  <a:lnTo>
                    <a:pt x="23893" y="204249"/>
                  </a:lnTo>
                  <a:lnTo>
                    <a:pt x="25829" y="217426"/>
                  </a:lnTo>
                  <a:lnTo>
                    <a:pt x="27430" y="230537"/>
                  </a:lnTo>
                  <a:lnTo>
                    <a:pt x="28739" y="240590"/>
                  </a:lnTo>
                  <a:lnTo>
                    <a:pt x="29792" y="243574"/>
                  </a:lnTo>
                  <a:lnTo>
                    <a:pt x="30496" y="240499"/>
                  </a:lnTo>
                  <a:lnTo>
                    <a:pt x="30929" y="233371"/>
                  </a:lnTo>
                  <a:lnTo>
                    <a:pt x="31358" y="223695"/>
                  </a:lnTo>
                  <a:lnTo>
                    <a:pt x="32160" y="212434"/>
                  </a:lnTo>
                  <a:lnTo>
                    <a:pt x="33510" y="200189"/>
                  </a:lnTo>
                  <a:lnTo>
                    <a:pt x="35566" y="187653"/>
                  </a:lnTo>
                  <a:lnTo>
                    <a:pt x="38547" y="175666"/>
                  </a:lnTo>
                  <a:lnTo>
                    <a:pt x="42483" y="164643"/>
                  </a:lnTo>
                  <a:lnTo>
                    <a:pt x="47415" y="155100"/>
                  </a:lnTo>
                  <a:lnTo>
                    <a:pt x="53474" y="147815"/>
                  </a:lnTo>
                  <a:lnTo>
                    <a:pt x="60618" y="143001"/>
                  </a:lnTo>
                  <a:lnTo>
                    <a:pt x="68517" y="140716"/>
                  </a:lnTo>
                  <a:lnTo>
                    <a:pt x="76656" y="141136"/>
                  </a:lnTo>
                  <a:lnTo>
                    <a:pt x="84720" y="144083"/>
                  </a:lnTo>
                  <a:lnTo>
                    <a:pt x="92591" y="149125"/>
                  </a:lnTo>
                  <a:lnTo>
                    <a:pt x="100254" y="155780"/>
                  </a:lnTo>
                  <a:lnTo>
                    <a:pt x="107738" y="163619"/>
                  </a:lnTo>
                  <a:lnTo>
                    <a:pt x="114916" y="172301"/>
                  </a:lnTo>
                  <a:lnTo>
                    <a:pt x="121517" y="181573"/>
                  </a:lnTo>
                  <a:lnTo>
                    <a:pt x="127442" y="191251"/>
                  </a:lnTo>
                  <a:lnTo>
                    <a:pt x="132744" y="201207"/>
                  </a:lnTo>
                  <a:lnTo>
                    <a:pt x="137538" y="211350"/>
                  </a:lnTo>
                  <a:lnTo>
                    <a:pt x="141946" y="221624"/>
                  </a:lnTo>
                  <a:lnTo>
                    <a:pt x="145907" y="232152"/>
                  </a:lnTo>
                  <a:lnTo>
                    <a:pt x="149196" y="243213"/>
                  </a:lnTo>
                  <a:lnTo>
                    <a:pt x="151733" y="254913"/>
                  </a:lnTo>
                  <a:lnTo>
                    <a:pt x="153268" y="267043"/>
                  </a:lnTo>
                  <a:lnTo>
                    <a:pt x="153316" y="279185"/>
                  </a:lnTo>
                  <a:lnTo>
                    <a:pt x="151752" y="291089"/>
                  </a:lnTo>
                  <a:lnTo>
                    <a:pt x="148751" y="302522"/>
                  </a:lnTo>
                  <a:lnTo>
                    <a:pt x="144604" y="313199"/>
                  </a:lnTo>
                  <a:lnTo>
                    <a:pt x="139588" y="323033"/>
                  </a:lnTo>
                  <a:lnTo>
                    <a:pt x="133783" y="331618"/>
                  </a:lnTo>
                  <a:lnTo>
                    <a:pt x="127063" y="338181"/>
                  </a:lnTo>
                  <a:lnTo>
                    <a:pt x="119434" y="342478"/>
                  </a:lnTo>
                  <a:lnTo>
                    <a:pt x="111024" y="344568"/>
                  </a:lnTo>
                  <a:lnTo>
                    <a:pt x="102001" y="344540"/>
                  </a:lnTo>
                  <a:lnTo>
                    <a:pt x="92531" y="342667"/>
                  </a:lnTo>
                  <a:lnTo>
                    <a:pt x="83071" y="339158"/>
                  </a:lnTo>
                  <a:lnTo>
                    <a:pt x="74331" y="334071"/>
                  </a:lnTo>
                  <a:lnTo>
                    <a:pt x="66644" y="327594"/>
                  </a:lnTo>
                  <a:lnTo>
                    <a:pt x="59944" y="320455"/>
                  </a:lnTo>
                  <a:lnTo>
                    <a:pt x="53198" y="313140"/>
                  </a:lnTo>
                  <a:lnTo>
                    <a:pt x="44699" y="305010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454383" y="5811730"/>
              <a:ext cx="52644" cy="94758"/>
            </a:xfrm>
            <a:custGeom>
              <a:avLst/>
              <a:gdLst/>
              <a:ahLst/>
              <a:cxnLst/>
              <a:rect l="0" t="0" r="0" b="0"/>
              <a:pathLst>
                <a:path w="52644" h="94758">
                  <a:moveTo>
                    <a:pt x="0" y="0"/>
                  </a:moveTo>
                  <a:lnTo>
                    <a:pt x="2933" y="8802"/>
                  </a:lnTo>
                  <a:lnTo>
                    <a:pt x="5716" y="17149"/>
                  </a:lnTo>
                  <a:lnTo>
                    <a:pt x="8620" y="25843"/>
                  </a:lnTo>
                  <a:lnTo>
                    <a:pt x="11834" y="34791"/>
                  </a:lnTo>
                  <a:lnTo>
                    <a:pt x="15648" y="43637"/>
                  </a:lnTo>
                  <a:lnTo>
                    <a:pt x="20159" y="52172"/>
                  </a:lnTo>
                  <a:lnTo>
                    <a:pt x="25200" y="60243"/>
                  </a:lnTo>
                  <a:lnTo>
                    <a:pt x="31016" y="68581"/>
                  </a:lnTo>
                  <a:lnTo>
                    <a:pt x="39238" y="79034"/>
                  </a:lnTo>
                  <a:lnTo>
                    <a:pt x="52643" y="947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64911" y="5748559"/>
              <a:ext cx="115815" cy="494841"/>
            </a:xfrm>
            <a:custGeom>
              <a:avLst/>
              <a:gdLst/>
              <a:ahLst/>
              <a:cxnLst/>
              <a:rect l="0" t="0" r="0" b="0"/>
              <a:pathLst>
                <a:path w="115815" h="494841">
                  <a:moveTo>
                    <a:pt x="115814" y="0"/>
                  </a:moveTo>
                  <a:lnTo>
                    <a:pt x="112880" y="11735"/>
                  </a:lnTo>
                  <a:lnTo>
                    <a:pt x="110098" y="22864"/>
                  </a:lnTo>
                  <a:lnTo>
                    <a:pt x="107199" y="34467"/>
                  </a:lnTo>
                  <a:lnTo>
                    <a:pt x="104158" y="46801"/>
                  </a:lnTo>
                  <a:lnTo>
                    <a:pt x="100994" y="60110"/>
                  </a:lnTo>
                  <a:lnTo>
                    <a:pt x="97729" y="74419"/>
                  </a:lnTo>
                  <a:lnTo>
                    <a:pt x="94392" y="89596"/>
                  </a:lnTo>
                  <a:lnTo>
                    <a:pt x="91000" y="105458"/>
                  </a:lnTo>
                  <a:lnTo>
                    <a:pt x="87571" y="121820"/>
                  </a:lnTo>
                  <a:lnTo>
                    <a:pt x="84116" y="138211"/>
                  </a:lnTo>
                  <a:lnTo>
                    <a:pt x="80644" y="153910"/>
                  </a:lnTo>
                  <a:lnTo>
                    <a:pt x="77159" y="168589"/>
                  </a:lnTo>
                  <a:lnTo>
                    <a:pt x="73667" y="182751"/>
                  </a:lnTo>
                  <a:lnTo>
                    <a:pt x="70168" y="197480"/>
                  </a:lnTo>
                  <a:lnTo>
                    <a:pt x="66665" y="213348"/>
                  </a:lnTo>
                  <a:lnTo>
                    <a:pt x="63161" y="229941"/>
                  </a:lnTo>
                  <a:lnTo>
                    <a:pt x="59655" y="246173"/>
                  </a:lnTo>
                  <a:lnTo>
                    <a:pt x="56148" y="261435"/>
                  </a:lnTo>
                  <a:lnTo>
                    <a:pt x="52641" y="275937"/>
                  </a:lnTo>
                  <a:lnTo>
                    <a:pt x="49132" y="290421"/>
                  </a:lnTo>
                  <a:lnTo>
                    <a:pt x="45623" y="305354"/>
                  </a:lnTo>
                  <a:lnTo>
                    <a:pt x="42114" y="321027"/>
                  </a:lnTo>
                  <a:lnTo>
                    <a:pt x="38604" y="337707"/>
                  </a:lnTo>
                  <a:lnTo>
                    <a:pt x="35096" y="355412"/>
                  </a:lnTo>
                  <a:lnTo>
                    <a:pt x="31587" y="373679"/>
                  </a:lnTo>
                  <a:lnTo>
                    <a:pt x="28077" y="391700"/>
                  </a:lnTo>
                  <a:lnTo>
                    <a:pt x="24568" y="409029"/>
                  </a:lnTo>
                  <a:lnTo>
                    <a:pt x="21017" y="425366"/>
                  </a:lnTo>
                  <a:lnTo>
                    <a:pt x="16890" y="442203"/>
                  </a:lnTo>
                  <a:lnTo>
                    <a:pt x="10708" y="46324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0" name="Freeform 169"/>
          <p:cNvSpPr/>
          <p:nvPr/>
        </p:nvSpPr>
        <p:spPr>
          <a:xfrm>
            <a:off x="8833409" y="5474818"/>
            <a:ext cx="248967" cy="523042"/>
          </a:xfrm>
          <a:custGeom>
            <a:avLst/>
            <a:gdLst/>
            <a:ahLst/>
            <a:cxnLst/>
            <a:rect l="0" t="0" r="0" b="0"/>
            <a:pathLst>
              <a:path w="248967" h="523042">
                <a:moveTo>
                  <a:pt x="231627" y="0"/>
                </a:moveTo>
                <a:lnTo>
                  <a:pt x="219959" y="67"/>
                </a:lnTo>
                <a:lnTo>
                  <a:pt x="209470" y="708"/>
                </a:lnTo>
                <a:lnTo>
                  <a:pt x="199168" y="1995"/>
                </a:lnTo>
                <a:lnTo>
                  <a:pt x="188867" y="3509"/>
                </a:lnTo>
                <a:lnTo>
                  <a:pt x="178523" y="4528"/>
                </a:lnTo>
                <a:lnTo>
                  <a:pt x="168129" y="4694"/>
                </a:lnTo>
                <a:lnTo>
                  <a:pt x="157528" y="4139"/>
                </a:lnTo>
                <a:lnTo>
                  <a:pt x="146421" y="3302"/>
                </a:lnTo>
                <a:lnTo>
                  <a:pt x="134689" y="2478"/>
                </a:lnTo>
                <a:lnTo>
                  <a:pt x="122369" y="1791"/>
                </a:lnTo>
                <a:lnTo>
                  <a:pt x="109566" y="1263"/>
                </a:lnTo>
                <a:lnTo>
                  <a:pt x="96411" y="890"/>
                </a:lnTo>
                <a:lnTo>
                  <a:pt x="83492" y="1133"/>
                </a:lnTo>
                <a:lnTo>
                  <a:pt x="71812" y="2887"/>
                </a:lnTo>
                <a:lnTo>
                  <a:pt x="61818" y="6518"/>
                </a:lnTo>
                <a:lnTo>
                  <a:pt x="53619" y="12077"/>
                </a:lnTo>
                <a:lnTo>
                  <a:pt x="47247" y="19554"/>
                </a:lnTo>
                <a:lnTo>
                  <a:pt x="42519" y="28730"/>
                </a:lnTo>
                <a:lnTo>
                  <a:pt x="39292" y="39109"/>
                </a:lnTo>
                <a:lnTo>
                  <a:pt x="37551" y="50052"/>
                </a:lnTo>
                <a:lnTo>
                  <a:pt x="37145" y="61150"/>
                </a:lnTo>
                <a:lnTo>
                  <a:pt x="37666" y="72377"/>
                </a:lnTo>
                <a:lnTo>
                  <a:pt x="38544" y="83980"/>
                </a:lnTo>
                <a:lnTo>
                  <a:pt x="39431" y="96083"/>
                </a:lnTo>
                <a:lnTo>
                  <a:pt x="40345" y="108670"/>
                </a:lnTo>
                <a:lnTo>
                  <a:pt x="41567" y="121660"/>
                </a:lnTo>
                <a:lnTo>
                  <a:pt x="43235" y="134958"/>
                </a:lnTo>
                <a:lnTo>
                  <a:pt x="45187" y="148483"/>
                </a:lnTo>
                <a:lnTo>
                  <a:pt x="47045" y="162169"/>
                </a:lnTo>
                <a:lnTo>
                  <a:pt x="48600" y="175936"/>
                </a:lnTo>
                <a:lnTo>
                  <a:pt x="50158" y="188589"/>
                </a:lnTo>
                <a:lnTo>
                  <a:pt x="53065" y="197517"/>
                </a:lnTo>
                <a:lnTo>
                  <a:pt x="58062" y="201690"/>
                </a:lnTo>
                <a:lnTo>
                  <a:pt x="64319" y="202409"/>
                </a:lnTo>
                <a:lnTo>
                  <a:pt x="71531" y="201121"/>
                </a:lnTo>
                <a:lnTo>
                  <a:pt x="79570" y="198763"/>
                </a:lnTo>
                <a:lnTo>
                  <a:pt x="88291" y="195850"/>
                </a:lnTo>
                <a:lnTo>
                  <a:pt x="97535" y="192666"/>
                </a:lnTo>
                <a:lnTo>
                  <a:pt x="107000" y="189840"/>
                </a:lnTo>
                <a:lnTo>
                  <a:pt x="116267" y="188365"/>
                </a:lnTo>
                <a:lnTo>
                  <a:pt x="125125" y="188664"/>
                </a:lnTo>
                <a:lnTo>
                  <a:pt x="133546" y="190658"/>
                </a:lnTo>
                <a:lnTo>
                  <a:pt x="141587" y="194054"/>
                </a:lnTo>
                <a:lnTo>
                  <a:pt x="149331" y="198522"/>
                </a:lnTo>
                <a:lnTo>
                  <a:pt x="156856" y="203773"/>
                </a:lnTo>
                <a:lnTo>
                  <a:pt x="164221" y="209580"/>
                </a:lnTo>
                <a:lnTo>
                  <a:pt x="171473" y="215780"/>
                </a:lnTo>
                <a:lnTo>
                  <a:pt x="178478" y="222414"/>
                </a:lnTo>
                <a:lnTo>
                  <a:pt x="184958" y="229707"/>
                </a:lnTo>
                <a:lnTo>
                  <a:pt x="190800" y="237726"/>
                </a:lnTo>
                <a:lnTo>
                  <a:pt x="196216" y="246402"/>
                </a:lnTo>
                <a:lnTo>
                  <a:pt x="201620" y="255604"/>
                </a:lnTo>
                <a:lnTo>
                  <a:pt x="207253" y="265208"/>
                </a:lnTo>
                <a:lnTo>
                  <a:pt x="213022" y="275267"/>
                </a:lnTo>
                <a:lnTo>
                  <a:pt x="218594" y="286005"/>
                </a:lnTo>
                <a:lnTo>
                  <a:pt x="223788" y="297484"/>
                </a:lnTo>
                <a:lnTo>
                  <a:pt x="228581" y="309464"/>
                </a:lnTo>
                <a:lnTo>
                  <a:pt x="233026" y="321506"/>
                </a:lnTo>
                <a:lnTo>
                  <a:pt x="237196" y="333355"/>
                </a:lnTo>
                <a:lnTo>
                  <a:pt x="240995" y="345261"/>
                </a:lnTo>
                <a:lnTo>
                  <a:pt x="244174" y="357853"/>
                </a:lnTo>
                <a:lnTo>
                  <a:pt x="246643" y="371430"/>
                </a:lnTo>
                <a:lnTo>
                  <a:pt x="248301" y="385651"/>
                </a:lnTo>
                <a:lnTo>
                  <a:pt x="248966" y="399743"/>
                </a:lnTo>
                <a:lnTo>
                  <a:pt x="248632" y="413259"/>
                </a:lnTo>
                <a:lnTo>
                  <a:pt x="247442" y="426098"/>
                </a:lnTo>
                <a:lnTo>
                  <a:pt x="245581" y="438326"/>
                </a:lnTo>
                <a:lnTo>
                  <a:pt x="243216" y="450068"/>
                </a:lnTo>
                <a:lnTo>
                  <a:pt x="240325" y="461444"/>
                </a:lnTo>
                <a:lnTo>
                  <a:pt x="236706" y="472557"/>
                </a:lnTo>
                <a:lnTo>
                  <a:pt x="232300" y="483471"/>
                </a:lnTo>
                <a:lnTo>
                  <a:pt x="226865" y="493751"/>
                </a:lnTo>
                <a:lnTo>
                  <a:pt x="219929" y="502518"/>
                </a:lnTo>
                <a:lnTo>
                  <a:pt x="211369" y="509410"/>
                </a:lnTo>
                <a:lnTo>
                  <a:pt x="201365" y="514545"/>
                </a:lnTo>
                <a:lnTo>
                  <a:pt x="190207" y="518239"/>
                </a:lnTo>
                <a:lnTo>
                  <a:pt x="178189" y="520832"/>
                </a:lnTo>
                <a:lnTo>
                  <a:pt x="165714" y="522458"/>
                </a:lnTo>
                <a:lnTo>
                  <a:pt x="153275" y="523041"/>
                </a:lnTo>
                <a:lnTo>
                  <a:pt x="141131" y="522626"/>
                </a:lnTo>
                <a:lnTo>
                  <a:pt x="129181" y="521365"/>
                </a:lnTo>
                <a:lnTo>
                  <a:pt x="117085" y="519451"/>
                </a:lnTo>
                <a:lnTo>
                  <a:pt x="104651" y="517050"/>
                </a:lnTo>
                <a:lnTo>
                  <a:pt x="92010" y="514303"/>
                </a:lnTo>
                <a:lnTo>
                  <a:pt x="79516" y="511314"/>
                </a:lnTo>
                <a:lnTo>
                  <a:pt x="67373" y="508161"/>
                </a:lnTo>
                <a:lnTo>
                  <a:pt x="55680" y="505051"/>
                </a:lnTo>
                <a:lnTo>
                  <a:pt x="43160" y="502011"/>
                </a:lnTo>
                <a:lnTo>
                  <a:pt x="26478" y="498779"/>
                </a:lnTo>
                <a:lnTo>
                  <a:pt x="0" y="494840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Freeform 170"/>
          <p:cNvSpPr/>
          <p:nvPr/>
        </p:nvSpPr>
        <p:spPr>
          <a:xfrm>
            <a:off x="2495253" y="5439474"/>
            <a:ext cx="43729" cy="3760"/>
          </a:xfrm>
          <a:custGeom>
            <a:avLst/>
            <a:gdLst/>
            <a:ahLst/>
            <a:cxnLst/>
            <a:rect l="0" t="0" r="0" b="0"/>
            <a:pathLst>
              <a:path w="43729" h="3760">
                <a:moveTo>
                  <a:pt x="43728" y="0"/>
                </a:moveTo>
                <a:lnTo>
                  <a:pt x="40108" y="422"/>
                </a:lnTo>
                <a:lnTo>
                  <a:pt x="28141" y="1611"/>
                </a:lnTo>
                <a:lnTo>
                  <a:pt x="15447" y="2664"/>
                </a:lnTo>
                <a:lnTo>
                  <a:pt x="0" y="375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4" name="Group 173"/>
          <p:cNvGrpSpPr/>
          <p:nvPr/>
        </p:nvGrpSpPr>
        <p:grpSpPr>
          <a:xfrm>
            <a:off x="768088" y="2158330"/>
            <a:ext cx="1742383" cy="1037100"/>
            <a:chOff x="768088" y="2158330"/>
            <a:chExt cx="1742383" cy="1037100"/>
          </a:xfrm>
        </p:grpSpPr>
        <p:sp>
          <p:nvSpPr>
            <p:cNvPr id="172" name="Freeform 171"/>
            <p:cNvSpPr/>
            <p:nvPr/>
          </p:nvSpPr>
          <p:spPr>
            <a:xfrm>
              <a:off x="768088" y="2758780"/>
              <a:ext cx="561516" cy="436650"/>
            </a:xfrm>
            <a:custGeom>
              <a:avLst/>
              <a:gdLst/>
              <a:ahLst/>
              <a:cxnLst/>
              <a:rect l="0" t="0" r="0" b="0"/>
              <a:pathLst>
                <a:path w="561516" h="436650">
                  <a:moveTo>
                    <a:pt x="547974" y="41800"/>
                  </a:moveTo>
                  <a:lnTo>
                    <a:pt x="539105" y="44935"/>
                  </a:lnTo>
                  <a:lnTo>
                    <a:pt x="530118" y="49637"/>
                  </a:lnTo>
                  <a:lnTo>
                    <a:pt x="520128" y="56418"/>
                  </a:lnTo>
                  <a:lnTo>
                    <a:pt x="509320" y="64692"/>
                  </a:lnTo>
                  <a:lnTo>
                    <a:pt x="498157" y="73509"/>
                  </a:lnTo>
                  <a:lnTo>
                    <a:pt x="486952" y="82271"/>
                  </a:lnTo>
                  <a:lnTo>
                    <a:pt x="475840" y="90902"/>
                  </a:lnTo>
                  <a:lnTo>
                    <a:pt x="464855" y="99670"/>
                  </a:lnTo>
                  <a:lnTo>
                    <a:pt x="453989" y="108746"/>
                  </a:lnTo>
                  <a:lnTo>
                    <a:pt x="443219" y="118161"/>
                  </a:lnTo>
                  <a:lnTo>
                    <a:pt x="432522" y="127875"/>
                  </a:lnTo>
                  <a:lnTo>
                    <a:pt x="421872" y="137828"/>
                  </a:lnTo>
                  <a:lnTo>
                    <a:pt x="411091" y="148124"/>
                  </a:lnTo>
                  <a:lnTo>
                    <a:pt x="399860" y="159022"/>
                  </a:lnTo>
                  <a:lnTo>
                    <a:pt x="388047" y="170609"/>
                  </a:lnTo>
                  <a:lnTo>
                    <a:pt x="375841" y="182662"/>
                  </a:lnTo>
                  <a:lnTo>
                    <a:pt x="363648" y="194751"/>
                  </a:lnTo>
                  <a:lnTo>
                    <a:pt x="351701" y="206629"/>
                  </a:lnTo>
                  <a:lnTo>
                    <a:pt x="339899" y="218383"/>
                  </a:lnTo>
                  <a:lnTo>
                    <a:pt x="327909" y="230342"/>
                  </a:lnTo>
                  <a:lnTo>
                    <a:pt x="315546" y="242675"/>
                  </a:lnTo>
                  <a:lnTo>
                    <a:pt x="302785" y="255076"/>
                  </a:lnTo>
                  <a:lnTo>
                    <a:pt x="289679" y="266876"/>
                  </a:lnTo>
                  <a:lnTo>
                    <a:pt x="276302" y="277745"/>
                  </a:lnTo>
                  <a:lnTo>
                    <a:pt x="262725" y="287840"/>
                  </a:lnTo>
                  <a:lnTo>
                    <a:pt x="249004" y="297614"/>
                  </a:lnTo>
                  <a:lnTo>
                    <a:pt x="235182" y="307370"/>
                  </a:lnTo>
                  <a:lnTo>
                    <a:pt x="221291" y="317077"/>
                  </a:lnTo>
                  <a:lnTo>
                    <a:pt x="207351" y="326454"/>
                  </a:lnTo>
                  <a:lnTo>
                    <a:pt x="193384" y="335360"/>
                  </a:lnTo>
                  <a:lnTo>
                    <a:pt x="179564" y="343799"/>
                  </a:lnTo>
                  <a:lnTo>
                    <a:pt x="166204" y="351847"/>
                  </a:lnTo>
                  <a:lnTo>
                    <a:pt x="153439" y="359592"/>
                  </a:lnTo>
                  <a:lnTo>
                    <a:pt x="141240" y="367116"/>
                  </a:lnTo>
                  <a:lnTo>
                    <a:pt x="129507" y="374481"/>
                  </a:lnTo>
                  <a:lnTo>
                    <a:pt x="118131" y="381731"/>
                  </a:lnTo>
                  <a:lnTo>
                    <a:pt x="107016" y="388737"/>
                  </a:lnTo>
                  <a:lnTo>
                    <a:pt x="96085" y="395215"/>
                  </a:lnTo>
                  <a:lnTo>
                    <a:pt x="85278" y="401058"/>
                  </a:lnTo>
                  <a:lnTo>
                    <a:pt x="74392" y="406472"/>
                  </a:lnTo>
                  <a:lnTo>
                    <a:pt x="63090" y="411876"/>
                  </a:lnTo>
                  <a:lnTo>
                    <a:pt x="51229" y="417509"/>
                  </a:lnTo>
                  <a:lnTo>
                    <a:pt x="38992" y="423277"/>
                  </a:lnTo>
                  <a:lnTo>
                    <a:pt x="26778" y="428849"/>
                  </a:lnTo>
                  <a:lnTo>
                    <a:pt x="14868" y="433986"/>
                  </a:lnTo>
                  <a:lnTo>
                    <a:pt x="4986" y="436649"/>
                  </a:lnTo>
                  <a:lnTo>
                    <a:pt x="0" y="434681"/>
                  </a:lnTo>
                  <a:lnTo>
                    <a:pt x="450" y="429229"/>
                  </a:lnTo>
                  <a:lnTo>
                    <a:pt x="5202" y="421306"/>
                  </a:lnTo>
                  <a:lnTo>
                    <a:pt x="12658" y="411904"/>
                  </a:lnTo>
                  <a:lnTo>
                    <a:pt x="21230" y="402138"/>
                  </a:lnTo>
                  <a:lnTo>
                    <a:pt x="29983" y="392649"/>
                  </a:lnTo>
                  <a:lnTo>
                    <a:pt x="38687" y="383653"/>
                  </a:lnTo>
                  <a:lnTo>
                    <a:pt x="47543" y="375150"/>
                  </a:lnTo>
                  <a:lnTo>
                    <a:pt x="56693" y="367060"/>
                  </a:lnTo>
                  <a:lnTo>
                    <a:pt x="65996" y="359285"/>
                  </a:lnTo>
                  <a:lnTo>
                    <a:pt x="75107" y="351742"/>
                  </a:lnTo>
                  <a:lnTo>
                    <a:pt x="83840" y="344359"/>
                  </a:lnTo>
                  <a:lnTo>
                    <a:pt x="92334" y="336923"/>
                  </a:lnTo>
                  <a:lnTo>
                    <a:pt x="100951" y="329091"/>
                  </a:lnTo>
                  <a:lnTo>
                    <a:pt x="109902" y="320707"/>
                  </a:lnTo>
                  <a:lnTo>
                    <a:pt x="119389" y="311788"/>
                  </a:lnTo>
                  <a:lnTo>
                    <a:pt x="129676" y="302422"/>
                  </a:lnTo>
                  <a:lnTo>
                    <a:pt x="140820" y="292718"/>
                  </a:lnTo>
                  <a:lnTo>
                    <a:pt x="152559" y="282931"/>
                  </a:lnTo>
                  <a:lnTo>
                    <a:pt x="164432" y="273441"/>
                  </a:lnTo>
                  <a:lnTo>
                    <a:pt x="176160" y="264426"/>
                  </a:lnTo>
                  <a:lnTo>
                    <a:pt x="187813" y="255730"/>
                  </a:lnTo>
                  <a:lnTo>
                    <a:pt x="199703" y="246971"/>
                  </a:lnTo>
                  <a:lnTo>
                    <a:pt x="211994" y="237931"/>
                  </a:lnTo>
                  <a:lnTo>
                    <a:pt x="224537" y="228723"/>
                  </a:lnTo>
                  <a:lnTo>
                    <a:pt x="236965" y="219687"/>
                  </a:lnTo>
                  <a:lnTo>
                    <a:pt x="249073" y="211010"/>
                  </a:lnTo>
                  <a:lnTo>
                    <a:pt x="260984" y="202555"/>
                  </a:lnTo>
                  <a:lnTo>
                    <a:pt x="273048" y="193965"/>
                  </a:lnTo>
                  <a:lnTo>
                    <a:pt x="285456" y="185043"/>
                  </a:lnTo>
                  <a:lnTo>
                    <a:pt x="298078" y="175914"/>
                  </a:lnTo>
                  <a:lnTo>
                    <a:pt x="310558" y="166933"/>
                  </a:lnTo>
                  <a:lnTo>
                    <a:pt x="322701" y="158292"/>
                  </a:lnTo>
                  <a:lnTo>
                    <a:pt x="334636" y="149863"/>
                  </a:lnTo>
                  <a:lnTo>
                    <a:pt x="346715" y="141289"/>
                  </a:lnTo>
                  <a:lnTo>
                    <a:pt x="359134" y="132378"/>
                  </a:lnTo>
                  <a:lnTo>
                    <a:pt x="371763" y="123257"/>
                  </a:lnTo>
                  <a:lnTo>
                    <a:pt x="384248" y="114281"/>
                  </a:lnTo>
                  <a:lnTo>
                    <a:pt x="396390" y="105648"/>
                  </a:lnTo>
                  <a:lnTo>
                    <a:pt x="408154" y="97393"/>
                  </a:lnTo>
                  <a:lnTo>
                    <a:pt x="419586" y="89469"/>
                  </a:lnTo>
                  <a:lnTo>
                    <a:pt x="430758" y="81807"/>
                  </a:lnTo>
                  <a:lnTo>
                    <a:pt x="441734" y="74340"/>
                  </a:lnTo>
                  <a:lnTo>
                    <a:pt x="452572" y="67012"/>
                  </a:lnTo>
                  <a:lnTo>
                    <a:pt x="463306" y="59783"/>
                  </a:lnTo>
                  <a:lnTo>
                    <a:pt x="473804" y="52621"/>
                  </a:lnTo>
                  <a:lnTo>
                    <a:pt x="483781" y="45506"/>
                  </a:lnTo>
                  <a:lnTo>
                    <a:pt x="493126" y="38426"/>
                  </a:lnTo>
                  <a:lnTo>
                    <a:pt x="502045" y="31537"/>
                  </a:lnTo>
                  <a:lnTo>
                    <a:pt x="510954" y="25137"/>
                  </a:lnTo>
                  <a:lnTo>
                    <a:pt x="520100" y="19347"/>
                  </a:lnTo>
                  <a:lnTo>
                    <a:pt x="529548" y="13968"/>
                  </a:lnTo>
                  <a:lnTo>
                    <a:pt x="539277" y="8588"/>
                  </a:lnTo>
                  <a:lnTo>
                    <a:pt x="549184" y="3045"/>
                  </a:lnTo>
                  <a:lnTo>
                    <a:pt x="557466" y="0"/>
                  </a:lnTo>
                  <a:lnTo>
                    <a:pt x="561515" y="2096"/>
                  </a:lnTo>
                  <a:lnTo>
                    <a:pt x="561509" y="7121"/>
                  </a:lnTo>
                  <a:lnTo>
                    <a:pt x="558731" y="13428"/>
                  </a:lnTo>
                  <a:lnTo>
                    <a:pt x="554099" y="20268"/>
                  </a:lnTo>
                  <a:lnTo>
                    <a:pt x="547991" y="27309"/>
                  </a:lnTo>
                  <a:lnTo>
                    <a:pt x="540682" y="34416"/>
                  </a:lnTo>
                  <a:lnTo>
                    <a:pt x="532443" y="41698"/>
                  </a:lnTo>
                  <a:lnTo>
                    <a:pt x="523511" y="49443"/>
                  </a:lnTo>
                  <a:lnTo>
                    <a:pt x="514079" y="57770"/>
                  </a:lnTo>
                  <a:lnTo>
                    <a:pt x="504129" y="66485"/>
                  </a:lnTo>
                  <a:lnTo>
                    <a:pt x="493461" y="75183"/>
                  </a:lnTo>
                  <a:lnTo>
                    <a:pt x="482024" y="83631"/>
                  </a:lnTo>
                  <a:lnTo>
                    <a:pt x="469901" y="91931"/>
                  </a:lnTo>
                  <a:lnTo>
                    <a:pt x="457231" y="100417"/>
                  </a:lnTo>
                  <a:lnTo>
                    <a:pt x="444151" y="109278"/>
                  </a:lnTo>
                  <a:lnTo>
                    <a:pt x="430773" y="118705"/>
                  </a:lnTo>
                  <a:lnTo>
                    <a:pt x="417187" y="128952"/>
                  </a:lnTo>
                  <a:lnTo>
                    <a:pt x="403455" y="140069"/>
                  </a:lnTo>
                  <a:lnTo>
                    <a:pt x="389624" y="151790"/>
                  </a:lnTo>
                  <a:lnTo>
                    <a:pt x="375726" y="163650"/>
                  </a:lnTo>
                  <a:lnTo>
                    <a:pt x="361781" y="175366"/>
                  </a:lnTo>
                  <a:lnTo>
                    <a:pt x="347806" y="186841"/>
                  </a:lnTo>
                  <a:lnTo>
                    <a:pt x="333810" y="198078"/>
                  </a:lnTo>
                  <a:lnTo>
                    <a:pt x="319800" y="209123"/>
                  </a:lnTo>
                  <a:lnTo>
                    <a:pt x="305781" y="220185"/>
                  </a:lnTo>
                  <a:lnTo>
                    <a:pt x="291755" y="231612"/>
                  </a:lnTo>
                  <a:lnTo>
                    <a:pt x="277726" y="243560"/>
                  </a:lnTo>
                  <a:lnTo>
                    <a:pt x="263693" y="255857"/>
                  </a:lnTo>
                  <a:lnTo>
                    <a:pt x="249659" y="268113"/>
                  </a:lnTo>
                  <a:lnTo>
                    <a:pt x="235623" y="280097"/>
                  </a:lnTo>
                  <a:lnTo>
                    <a:pt x="221587" y="291754"/>
                  </a:lnTo>
                  <a:lnTo>
                    <a:pt x="207550" y="303114"/>
                  </a:lnTo>
                  <a:lnTo>
                    <a:pt x="193517" y="314237"/>
                  </a:lnTo>
                  <a:lnTo>
                    <a:pt x="179653" y="325181"/>
                  </a:lnTo>
                  <a:lnTo>
                    <a:pt x="166263" y="335996"/>
                  </a:lnTo>
                  <a:lnTo>
                    <a:pt x="153470" y="346725"/>
                  </a:lnTo>
                  <a:lnTo>
                    <a:pt x="140912" y="357560"/>
                  </a:lnTo>
                  <a:lnTo>
                    <a:pt x="127874" y="368826"/>
                  </a:lnTo>
                  <a:lnTo>
                    <a:pt x="114008" y="380650"/>
                  </a:lnTo>
                  <a:lnTo>
                    <a:pt x="100047" y="392399"/>
                  </a:lnTo>
                  <a:lnTo>
                    <a:pt x="86249" y="403932"/>
                  </a:lnTo>
                  <a:lnTo>
                    <a:pt x="71396" y="416264"/>
                  </a:lnTo>
                  <a:lnTo>
                    <a:pt x="53134" y="431354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840292" y="2158330"/>
              <a:ext cx="670179" cy="600137"/>
            </a:xfrm>
            <a:custGeom>
              <a:avLst/>
              <a:gdLst/>
              <a:ahLst/>
              <a:cxnLst/>
              <a:rect l="0" t="0" r="0" b="0"/>
              <a:pathLst>
                <a:path w="670179" h="600137">
                  <a:moveTo>
                    <a:pt x="528619" y="84240"/>
                  </a:moveTo>
                  <a:lnTo>
                    <a:pt x="517019" y="92974"/>
                  </a:lnTo>
                  <a:lnTo>
                    <a:pt x="507170" y="100680"/>
                  </a:lnTo>
                  <a:lnTo>
                    <a:pt x="498160" y="108087"/>
                  </a:lnTo>
                  <a:lnTo>
                    <a:pt x="489546" y="115521"/>
                  </a:lnTo>
                  <a:lnTo>
                    <a:pt x="480870" y="123348"/>
                  </a:lnTo>
                  <a:lnTo>
                    <a:pt x="471899" y="131722"/>
                  </a:lnTo>
                  <a:lnTo>
                    <a:pt x="462741" y="140465"/>
                  </a:lnTo>
                  <a:lnTo>
                    <a:pt x="453742" y="149180"/>
                  </a:lnTo>
                  <a:lnTo>
                    <a:pt x="445086" y="157638"/>
                  </a:lnTo>
                  <a:lnTo>
                    <a:pt x="436476" y="165944"/>
                  </a:lnTo>
                  <a:lnTo>
                    <a:pt x="427250" y="174434"/>
                  </a:lnTo>
                  <a:lnTo>
                    <a:pt x="417082" y="183294"/>
                  </a:lnTo>
                  <a:lnTo>
                    <a:pt x="406134" y="192549"/>
                  </a:lnTo>
                  <a:lnTo>
                    <a:pt x="394860" y="202149"/>
                  </a:lnTo>
                  <a:lnTo>
                    <a:pt x="383570" y="212018"/>
                  </a:lnTo>
                  <a:lnTo>
                    <a:pt x="372397" y="222087"/>
                  </a:lnTo>
                  <a:lnTo>
                    <a:pt x="361368" y="232299"/>
                  </a:lnTo>
                  <a:lnTo>
                    <a:pt x="350468" y="242612"/>
                  </a:lnTo>
                  <a:lnTo>
                    <a:pt x="339504" y="252995"/>
                  </a:lnTo>
                  <a:lnTo>
                    <a:pt x="328144" y="263424"/>
                  </a:lnTo>
                  <a:lnTo>
                    <a:pt x="316240" y="273891"/>
                  </a:lnTo>
                  <a:lnTo>
                    <a:pt x="303973" y="284548"/>
                  </a:lnTo>
                  <a:lnTo>
                    <a:pt x="291737" y="295695"/>
                  </a:lnTo>
                  <a:lnTo>
                    <a:pt x="279762" y="307448"/>
                  </a:lnTo>
                  <a:lnTo>
                    <a:pt x="267941" y="319443"/>
                  </a:lnTo>
                  <a:lnTo>
                    <a:pt x="255938" y="330963"/>
                  </a:lnTo>
                  <a:lnTo>
                    <a:pt x="243572" y="341639"/>
                  </a:lnTo>
                  <a:lnTo>
                    <a:pt x="230977" y="351604"/>
                  </a:lnTo>
                  <a:lnTo>
                    <a:pt x="218516" y="361289"/>
                  </a:lnTo>
                  <a:lnTo>
                    <a:pt x="206390" y="370991"/>
                  </a:lnTo>
                  <a:lnTo>
                    <a:pt x="194636" y="380831"/>
                  </a:lnTo>
                  <a:lnTo>
                    <a:pt x="183211" y="390830"/>
                  </a:lnTo>
                  <a:lnTo>
                    <a:pt x="172039" y="400967"/>
                  </a:lnTo>
                  <a:lnTo>
                    <a:pt x="160893" y="411047"/>
                  </a:lnTo>
                  <a:lnTo>
                    <a:pt x="149410" y="420735"/>
                  </a:lnTo>
                  <a:lnTo>
                    <a:pt x="137423" y="429878"/>
                  </a:lnTo>
                  <a:lnTo>
                    <a:pt x="125100" y="438490"/>
                  </a:lnTo>
                  <a:lnTo>
                    <a:pt x="112828" y="446661"/>
                  </a:lnTo>
                  <a:lnTo>
                    <a:pt x="100837" y="454493"/>
                  </a:lnTo>
                  <a:lnTo>
                    <a:pt x="89345" y="462075"/>
                  </a:lnTo>
                  <a:lnTo>
                    <a:pt x="78628" y="469480"/>
                  </a:lnTo>
                  <a:lnTo>
                    <a:pt x="68755" y="476762"/>
                  </a:lnTo>
                  <a:lnTo>
                    <a:pt x="59634" y="483959"/>
                  </a:lnTo>
                  <a:lnTo>
                    <a:pt x="51114" y="491098"/>
                  </a:lnTo>
                  <a:lnTo>
                    <a:pt x="43040" y="498197"/>
                  </a:lnTo>
                  <a:lnTo>
                    <a:pt x="35123" y="505270"/>
                  </a:lnTo>
                  <a:lnTo>
                    <a:pt x="26961" y="512325"/>
                  </a:lnTo>
                  <a:lnTo>
                    <a:pt x="18362" y="519335"/>
                  </a:lnTo>
                  <a:lnTo>
                    <a:pt x="9675" y="525079"/>
                  </a:lnTo>
                  <a:lnTo>
                    <a:pt x="2838" y="526472"/>
                  </a:lnTo>
                  <a:lnTo>
                    <a:pt x="0" y="522497"/>
                  </a:lnTo>
                  <a:lnTo>
                    <a:pt x="1049" y="515202"/>
                  </a:lnTo>
                  <a:lnTo>
                    <a:pt x="5069" y="506163"/>
                  </a:lnTo>
                  <a:lnTo>
                    <a:pt x="11187" y="496646"/>
                  </a:lnTo>
                  <a:lnTo>
                    <a:pt x="18740" y="487333"/>
                  </a:lnTo>
                  <a:lnTo>
                    <a:pt x="27101" y="478462"/>
                  </a:lnTo>
                  <a:lnTo>
                    <a:pt x="35645" y="470046"/>
                  </a:lnTo>
                  <a:lnTo>
                    <a:pt x="44031" y="462010"/>
                  </a:lnTo>
                  <a:lnTo>
                    <a:pt x="52309" y="454104"/>
                  </a:lnTo>
                  <a:lnTo>
                    <a:pt x="60791" y="445941"/>
                  </a:lnTo>
                  <a:lnTo>
                    <a:pt x="69650" y="437329"/>
                  </a:lnTo>
                  <a:lnTo>
                    <a:pt x="78908" y="428253"/>
                  </a:lnTo>
                  <a:lnTo>
                    <a:pt x="88510" y="418780"/>
                  </a:lnTo>
                  <a:lnTo>
                    <a:pt x="98381" y="409000"/>
                  </a:lnTo>
                  <a:lnTo>
                    <a:pt x="108452" y="398991"/>
                  </a:lnTo>
                  <a:lnTo>
                    <a:pt x="118666" y="388820"/>
                  </a:lnTo>
                  <a:lnTo>
                    <a:pt x="128980" y="378535"/>
                  </a:lnTo>
                  <a:lnTo>
                    <a:pt x="139363" y="368171"/>
                  </a:lnTo>
                  <a:lnTo>
                    <a:pt x="149793" y="357754"/>
                  </a:lnTo>
                  <a:lnTo>
                    <a:pt x="160260" y="347300"/>
                  </a:lnTo>
                  <a:lnTo>
                    <a:pt x="170917" y="336822"/>
                  </a:lnTo>
                  <a:lnTo>
                    <a:pt x="182064" y="326327"/>
                  </a:lnTo>
                  <a:lnTo>
                    <a:pt x="193826" y="315826"/>
                  </a:lnTo>
                  <a:lnTo>
                    <a:pt x="206167" y="305485"/>
                  </a:lnTo>
                  <a:lnTo>
                    <a:pt x="218983" y="295615"/>
                  </a:lnTo>
                  <a:lnTo>
                    <a:pt x="232162" y="286342"/>
                  </a:lnTo>
                  <a:lnTo>
                    <a:pt x="245605" y="277471"/>
                  </a:lnTo>
                  <a:lnTo>
                    <a:pt x="259235" y="268593"/>
                  </a:lnTo>
                  <a:lnTo>
                    <a:pt x="272996" y="259470"/>
                  </a:lnTo>
                  <a:lnTo>
                    <a:pt x="286847" y="250035"/>
                  </a:lnTo>
                  <a:lnTo>
                    <a:pt x="300758" y="240316"/>
                  </a:lnTo>
                  <a:lnTo>
                    <a:pt x="314712" y="230366"/>
                  </a:lnTo>
                  <a:lnTo>
                    <a:pt x="328693" y="220243"/>
                  </a:lnTo>
                  <a:lnTo>
                    <a:pt x="342692" y="209994"/>
                  </a:lnTo>
                  <a:lnTo>
                    <a:pt x="356700" y="199657"/>
                  </a:lnTo>
                  <a:lnTo>
                    <a:pt x="370549" y="189258"/>
                  </a:lnTo>
                  <a:lnTo>
                    <a:pt x="383927" y="178817"/>
                  </a:lnTo>
                  <a:lnTo>
                    <a:pt x="396709" y="168352"/>
                  </a:lnTo>
                  <a:lnTo>
                    <a:pt x="409089" y="158036"/>
                  </a:lnTo>
                  <a:lnTo>
                    <a:pt x="421475" y="148183"/>
                  </a:lnTo>
                  <a:lnTo>
                    <a:pt x="434109" y="138921"/>
                  </a:lnTo>
                  <a:lnTo>
                    <a:pt x="447052" y="130057"/>
                  </a:lnTo>
                  <a:lnTo>
                    <a:pt x="460281" y="121184"/>
                  </a:lnTo>
                  <a:lnTo>
                    <a:pt x="473736" y="112068"/>
                  </a:lnTo>
                  <a:lnTo>
                    <a:pt x="487196" y="102809"/>
                  </a:lnTo>
                  <a:lnTo>
                    <a:pt x="500306" y="93739"/>
                  </a:lnTo>
                  <a:lnTo>
                    <a:pt x="512899" y="85044"/>
                  </a:lnTo>
                  <a:lnTo>
                    <a:pt x="524981" y="76747"/>
                  </a:lnTo>
                  <a:lnTo>
                    <a:pt x="536635" y="68795"/>
                  </a:lnTo>
                  <a:lnTo>
                    <a:pt x="547958" y="61119"/>
                  </a:lnTo>
                  <a:lnTo>
                    <a:pt x="559038" y="53811"/>
                  </a:lnTo>
                  <a:lnTo>
                    <a:pt x="569945" y="47124"/>
                  </a:lnTo>
                  <a:lnTo>
                    <a:pt x="580731" y="41137"/>
                  </a:lnTo>
                  <a:lnTo>
                    <a:pt x="591434" y="35624"/>
                  </a:lnTo>
                  <a:lnTo>
                    <a:pt x="602080" y="30155"/>
                  </a:lnTo>
                  <a:lnTo>
                    <a:pt x="612688" y="24472"/>
                  </a:lnTo>
                  <a:lnTo>
                    <a:pt x="623269" y="18501"/>
                  </a:lnTo>
                  <a:lnTo>
                    <a:pt x="633833" y="12260"/>
                  </a:lnTo>
                  <a:lnTo>
                    <a:pt x="644377" y="5845"/>
                  </a:lnTo>
                  <a:lnTo>
                    <a:pt x="654609" y="941"/>
                  </a:lnTo>
                  <a:lnTo>
                    <a:pt x="663099" y="0"/>
                  </a:lnTo>
                  <a:lnTo>
                    <a:pt x="668276" y="2770"/>
                  </a:lnTo>
                  <a:lnTo>
                    <a:pt x="670178" y="7820"/>
                  </a:lnTo>
                  <a:lnTo>
                    <a:pt x="669461" y="14039"/>
                  </a:lnTo>
                  <a:lnTo>
                    <a:pt x="666811" y="20964"/>
                  </a:lnTo>
                  <a:lnTo>
                    <a:pt x="662784" y="28590"/>
                  </a:lnTo>
                  <a:lnTo>
                    <a:pt x="657795" y="36899"/>
                  </a:lnTo>
                  <a:lnTo>
                    <a:pt x="651978" y="45632"/>
                  </a:lnTo>
                  <a:lnTo>
                    <a:pt x="645237" y="54356"/>
                  </a:lnTo>
                  <a:lnTo>
                    <a:pt x="637587" y="62829"/>
                  </a:lnTo>
                  <a:lnTo>
                    <a:pt x="629159" y="71149"/>
                  </a:lnTo>
                  <a:lnTo>
                    <a:pt x="620123" y="79650"/>
                  </a:lnTo>
                  <a:lnTo>
                    <a:pt x="610635" y="88518"/>
                  </a:lnTo>
                  <a:lnTo>
                    <a:pt x="600822" y="97779"/>
                  </a:lnTo>
                  <a:lnTo>
                    <a:pt x="590782" y="107383"/>
                  </a:lnTo>
                  <a:lnTo>
                    <a:pt x="580580" y="117255"/>
                  </a:lnTo>
                  <a:lnTo>
                    <a:pt x="570102" y="127326"/>
                  </a:lnTo>
                  <a:lnTo>
                    <a:pt x="559075" y="137540"/>
                  </a:lnTo>
                  <a:lnTo>
                    <a:pt x="547394" y="147854"/>
                  </a:lnTo>
                  <a:lnTo>
                    <a:pt x="535107" y="158237"/>
                  </a:lnTo>
                  <a:lnTo>
                    <a:pt x="522328" y="168667"/>
                  </a:lnTo>
                  <a:lnTo>
                    <a:pt x="509178" y="179134"/>
                  </a:lnTo>
                  <a:lnTo>
                    <a:pt x="495924" y="189791"/>
                  </a:lnTo>
                  <a:lnTo>
                    <a:pt x="482953" y="200938"/>
                  </a:lnTo>
                  <a:lnTo>
                    <a:pt x="470443" y="212696"/>
                  </a:lnTo>
                  <a:lnTo>
                    <a:pt x="458077" y="224864"/>
                  </a:lnTo>
                  <a:lnTo>
                    <a:pt x="445169" y="237032"/>
                  </a:lnTo>
                  <a:lnTo>
                    <a:pt x="431372" y="248962"/>
                  </a:lnTo>
                  <a:lnTo>
                    <a:pt x="416833" y="260752"/>
                  </a:lnTo>
                  <a:lnTo>
                    <a:pt x="401993" y="272734"/>
                  </a:lnTo>
                  <a:lnTo>
                    <a:pt x="387156" y="285092"/>
                  </a:lnTo>
                  <a:lnTo>
                    <a:pt x="372448" y="297849"/>
                  </a:lnTo>
                  <a:lnTo>
                    <a:pt x="357893" y="310953"/>
                  </a:lnTo>
                  <a:lnTo>
                    <a:pt x="343471" y="324328"/>
                  </a:lnTo>
                  <a:lnTo>
                    <a:pt x="328991" y="337905"/>
                  </a:lnTo>
                  <a:lnTo>
                    <a:pt x="314116" y="351625"/>
                  </a:lnTo>
                  <a:lnTo>
                    <a:pt x="298699" y="365451"/>
                  </a:lnTo>
                  <a:lnTo>
                    <a:pt x="282920" y="379515"/>
                  </a:lnTo>
                  <a:lnTo>
                    <a:pt x="267174" y="394102"/>
                  </a:lnTo>
                  <a:lnTo>
                    <a:pt x="251688" y="409322"/>
                  </a:lnTo>
                  <a:lnTo>
                    <a:pt x="236357" y="424969"/>
                  </a:lnTo>
                  <a:lnTo>
                    <a:pt x="220844" y="440625"/>
                  </a:lnTo>
                  <a:lnTo>
                    <a:pt x="204967" y="456042"/>
                  </a:lnTo>
                  <a:lnTo>
                    <a:pt x="188864" y="470986"/>
                  </a:lnTo>
                  <a:lnTo>
                    <a:pt x="172893" y="485175"/>
                  </a:lnTo>
                  <a:lnTo>
                    <a:pt x="157257" y="498541"/>
                  </a:lnTo>
                  <a:lnTo>
                    <a:pt x="141994" y="511500"/>
                  </a:lnTo>
                  <a:lnTo>
                    <a:pt x="127059" y="524815"/>
                  </a:lnTo>
                  <a:lnTo>
                    <a:pt x="112401" y="538870"/>
                  </a:lnTo>
                  <a:lnTo>
                    <a:pt x="98559" y="552960"/>
                  </a:lnTo>
                  <a:lnTo>
                    <a:pt x="85304" y="566859"/>
                  </a:lnTo>
                  <a:lnTo>
                    <a:pt x="71469" y="581795"/>
                  </a:lnTo>
                  <a:lnTo>
                    <a:pt x="54837" y="600136"/>
                  </a:lnTo>
                </a:path>
              </a:pathLst>
            </a:custGeom>
            <a:ln w="38100" cap="flat" cmpd="sng" algn="ctr">
              <a:solidFill>
                <a:srgbClr val="7B7B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5" name="Freeform 174"/>
          <p:cNvSpPr/>
          <p:nvPr/>
        </p:nvSpPr>
        <p:spPr>
          <a:xfrm>
            <a:off x="875690" y="3263834"/>
            <a:ext cx="61347" cy="305783"/>
          </a:xfrm>
          <a:custGeom>
            <a:avLst/>
            <a:gdLst/>
            <a:ahLst/>
            <a:cxnLst/>
            <a:rect l="0" t="0" r="0" b="0"/>
            <a:pathLst>
              <a:path w="61347" h="305783">
                <a:moveTo>
                  <a:pt x="29760" y="63171"/>
                </a:moveTo>
                <a:lnTo>
                  <a:pt x="26827" y="71972"/>
                </a:lnTo>
                <a:lnTo>
                  <a:pt x="24044" y="80319"/>
                </a:lnTo>
                <a:lnTo>
                  <a:pt x="21149" y="89027"/>
                </a:lnTo>
                <a:lnTo>
                  <a:pt x="18282" y="98493"/>
                </a:lnTo>
                <a:lnTo>
                  <a:pt x="15765" y="109285"/>
                </a:lnTo>
                <a:lnTo>
                  <a:pt x="13754" y="121579"/>
                </a:lnTo>
                <a:lnTo>
                  <a:pt x="12242" y="135071"/>
                </a:lnTo>
                <a:lnTo>
                  <a:pt x="11147" y="149190"/>
                </a:lnTo>
                <a:lnTo>
                  <a:pt x="10374" y="163535"/>
                </a:lnTo>
                <a:lnTo>
                  <a:pt x="9838" y="177910"/>
                </a:lnTo>
                <a:lnTo>
                  <a:pt x="9470" y="192241"/>
                </a:lnTo>
                <a:lnTo>
                  <a:pt x="9215" y="206506"/>
                </a:lnTo>
                <a:lnTo>
                  <a:pt x="8872" y="220713"/>
                </a:lnTo>
                <a:lnTo>
                  <a:pt x="8110" y="234871"/>
                </a:lnTo>
                <a:lnTo>
                  <a:pt x="6784" y="248994"/>
                </a:lnTo>
                <a:lnTo>
                  <a:pt x="5080" y="263090"/>
                </a:lnTo>
                <a:lnTo>
                  <a:pt x="3398" y="277168"/>
                </a:lnTo>
                <a:lnTo>
                  <a:pt x="1969" y="291146"/>
                </a:lnTo>
                <a:lnTo>
                  <a:pt x="789" y="301975"/>
                </a:lnTo>
                <a:lnTo>
                  <a:pt x="0" y="305782"/>
                </a:lnTo>
                <a:lnTo>
                  <a:pt x="3" y="303798"/>
                </a:lnTo>
                <a:lnTo>
                  <a:pt x="857" y="298186"/>
                </a:lnTo>
                <a:lnTo>
                  <a:pt x="2275" y="290154"/>
                </a:lnTo>
                <a:lnTo>
                  <a:pt x="3782" y="279991"/>
                </a:lnTo>
                <a:lnTo>
                  <a:pt x="5104" y="267956"/>
                </a:lnTo>
                <a:lnTo>
                  <a:pt x="6316" y="254724"/>
                </a:lnTo>
                <a:lnTo>
                  <a:pt x="7739" y="241272"/>
                </a:lnTo>
                <a:lnTo>
                  <a:pt x="9550" y="228159"/>
                </a:lnTo>
                <a:lnTo>
                  <a:pt x="11767" y="215075"/>
                </a:lnTo>
                <a:lnTo>
                  <a:pt x="14334" y="201082"/>
                </a:lnTo>
                <a:lnTo>
                  <a:pt x="17175" y="185705"/>
                </a:lnTo>
                <a:lnTo>
                  <a:pt x="20220" y="169103"/>
                </a:lnTo>
                <a:lnTo>
                  <a:pt x="23409" y="151801"/>
                </a:lnTo>
                <a:lnTo>
                  <a:pt x="26701" y="134202"/>
                </a:lnTo>
                <a:lnTo>
                  <a:pt x="30063" y="116842"/>
                </a:lnTo>
                <a:lnTo>
                  <a:pt x="33472" y="100426"/>
                </a:lnTo>
                <a:lnTo>
                  <a:pt x="36915" y="85245"/>
                </a:lnTo>
                <a:lnTo>
                  <a:pt x="40380" y="71240"/>
                </a:lnTo>
                <a:lnTo>
                  <a:pt x="43859" y="58206"/>
                </a:lnTo>
                <a:lnTo>
                  <a:pt x="47344" y="45927"/>
                </a:lnTo>
                <a:lnTo>
                  <a:pt x="50679" y="34657"/>
                </a:lnTo>
                <a:lnTo>
                  <a:pt x="53894" y="24010"/>
                </a:lnTo>
                <a:lnTo>
                  <a:pt x="57269" y="13048"/>
                </a:lnTo>
                <a:lnTo>
                  <a:pt x="61346" y="0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6" name="Freeform 175"/>
          <p:cNvSpPr/>
          <p:nvPr/>
        </p:nvSpPr>
        <p:spPr>
          <a:xfrm>
            <a:off x="2495253" y="1974254"/>
            <a:ext cx="236928" cy="289373"/>
          </a:xfrm>
          <a:custGeom>
            <a:avLst/>
            <a:gdLst/>
            <a:ahLst/>
            <a:cxnLst/>
            <a:rect l="0" t="0" r="0" b="0"/>
            <a:pathLst>
              <a:path w="236928" h="289373">
                <a:moveTo>
                  <a:pt x="0" y="36689"/>
                </a:moveTo>
                <a:lnTo>
                  <a:pt x="6002" y="30821"/>
                </a:lnTo>
                <a:lnTo>
                  <a:pt x="12847" y="25257"/>
                </a:lnTo>
                <a:lnTo>
                  <a:pt x="21239" y="19467"/>
                </a:lnTo>
                <a:lnTo>
                  <a:pt x="31040" y="13732"/>
                </a:lnTo>
                <a:lnTo>
                  <a:pt x="42002" y="8698"/>
                </a:lnTo>
                <a:lnTo>
                  <a:pt x="53859" y="4681"/>
                </a:lnTo>
                <a:lnTo>
                  <a:pt x="66209" y="1829"/>
                </a:lnTo>
                <a:lnTo>
                  <a:pt x="78558" y="288"/>
                </a:lnTo>
                <a:lnTo>
                  <a:pt x="90633" y="0"/>
                </a:lnTo>
                <a:lnTo>
                  <a:pt x="102365" y="926"/>
                </a:lnTo>
                <a:lnTo>
                  <a:pt x="113782" y="3134"/>
                </a:lnTo>
                <a:lnTo>
                  <a:pt x="124932" y="6552"/>
                </a:lnTo>
                <a:lnTo>
                  <a:pt x="135387" y="11302"/>
                </a:lnTo>
                <a:lnTo>
                  <a:pt x="144278" y="17771"/>
                </a:lnTo>
                <a:lnTo>
                  <a:pt x="151247" y="26010"/>
                </a:lnTo>
                <a:lnTo>
                  <a:pt x="156096" y="35627"/>
                </a:lnTo>
                <a:lnTo>
                  <a:pt x="158534" y="45991"/>
                </a:lnTo>
                <a:lnTo>
                  <a:pt x="158653" y="56658"/>
                </a:lnTo>
                <a:lnTo>
                  <a:pt x="156819" y="67242"/>
                </a:lnTo>
                <a:lnTo>
                  <a:pt x="153470" y="77341"/>
                </a:lnTo>
                <a:lnTo>
                  <a:pt x="149039" y="86789"/>
                </a:lnTo>
                <a:lnTo>
                  <a:pt x="145118" y="95343"/>
                </a:lnTo>
                <a:lnTo>
                  <a:pt x="144889" y="102171"/>
                </a:lnTo>
                <a:lnTo>
                  <a:pt x="149124" y="106874"/>
                </a:lnTo>
                <a:lnTo>
                  <a:pt x="155729" y="110307"/>
                </a:lnTo>
                <a:lnTo>
                  <a:pt x="163445" y="113411"/>
                </a:lnTo>
                <a:lnTo>
                  <a:pt x="171509" y="116903"/>
                </a:lnTo>
                <a:lnTo>
                  <a:pt x="179535" y="121080"/>
                </a:lnTo>
                <a:lnTo>
                  <a:pt x="187384" y="125953"/>
                </a:lnTo>
                <a:lnTo>
                  <a:pt x="195035" y="131416"/>
                </a:lnTo>
                <a:lnTo>
                  <a:pt x="202511" y="137340"/>
                </a:lnTo>
                <a:lnTo>
                  <a:pt x="209683" y="143768"/>
                </a:lnTo>
                <a:lnTo>
                  <a:pt x="216281" y="150911"/>
                </a:lnTo>
                <a:lnTo>
                  <a:pt x="222199" y="158831"/>
                </a:lnTo>
                <a:lnTo>
                  <a:pt x="227326" y="167606"/>
                </a:lnTo>
                <a:lnTo>
                  <a:pt x="231472" y="177407"/>
                </a:lnTo>
                <a:lnTo>
                  <a:pt x="234621" y="188217"/>
                </a:lnTo>
                <a:lnTo>
                  <a:pt x="236584" y="199561"/>
                </a:lnTo>
                <a:lnTo>
                  <a:pt x="236927" y="210635"/>
                </a:lnTo>
                <a:lnTo>
                  <a:pt x="235560" y="221000"/>
                </a:lnTo>
                <a:lnTo>
                  <a:pt x="232523" y="230415"/>
                </a:lnTo>
                <a:lnTo>
                  <a:pt x="227818" y="238666"/>
                </a:lnTo>
                <a:lnTo>
                  <a:pt x="221608" y="245770"/>
                </a:lnTo>
                <a:lnTo>
                  <a:pt x="213846" y="251896"/>
                </a:lnTo>
                <a:lnTo>
                  <a:pt x="204209" y="257261"/>
                </a:lnTo>
                <a:lnTo>
                  <a:pt x="192694" y="262062"/>
                </a:lnTo>
                <a:lnTo>
                  <a:pt x="179725" y="266460"/>
                </a:lnTo>
                <a:lnTo>
                  <a:pt x="165958" y="270575"/>
                </a:lnTo>
                <a:lnTo>
                  <a:pt x="151857" y="274490"/>
                </a:lnTo>
                <a:lnTo>
                  <a:pt x="137877" y="278116"/>
                </a:lnTo>
                <a:lnTo>
                  <a:pt x="122967" y="281558"/>
                </a:lnTo>
                <a:lnTo>
                  <a:pt x="103591" y="285119"/>
                </a:lnTo>
                <a:lnTo>
                  <a:pt x="73700" y="289372"/>
                </a:lnTo>
              </a:path>
            </a:pathLst>
          </a:custGeom>
          <a:ln w="38100" cap="flat" cmpd="sng" algn="ctr">
            <a:solidFill>
              <a:srgbClr val="7B7B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3" name="Group 182"/>
          <p:cNvGrpSpPr/>
          <p:nvPr/>
        </p:nvGrpSpPr>
        <p:grpSpPr>
          <a:xfrm>
            <a:off x="2684766" y="2168870"/>
            <a:ext cx="1031794" cy="1073908"/>
            <a:chOff x="2684766" y="2168870"/>
            <a:chExt cx="1031794" cy="1073908"/>
          </a:xfrm>
        </p:grpSpPr>
        <p:sp>
          <p:nvSpPr>
            <p:cNvPr id="177" name="Freeform 176"/>
            <p:cNvSpPr/>
            <p:nvPr/>
          </p:nvSpPr>
          <p:spPr>
            <a:xfrm>
              <a:off x="2684766" y="2648573"/>
              <a:ext cx="168457" cy="25666"/>
            </a:xfrm>
            <a:custGeom>
              <a:avLst/>
              <a:gdLst/>
              <a:ahLst/>
              <a:cxnLst/>
              <a:rect l="0" t="0" r="0" b="0"/>
              <a:pathLst>
                <a:path w="168457" h="25666">
                  <a:moveTo>
                    <a:pt x="168456" y="4608"/>
                  </a:moveTo>
                  <a:lnTo>
                    <a:pt x="159588" y="1808"/>
                  </a:lnTo>
                  <a:lnTo>
                    <a:pt x="150601" y="306"/>
                  </a:lnTo>
                  <a:lnTo>
                    <a:pt x="140610" y="0"/>
                  </a:lnTo>
                  <a:lnTo>
                    <a:pt x="129803" y="679"/>
                  </a:lnTo>
                  <a:lnTo>
                    <a:pt x="118640" y="2147"/>
                  </a:lnTo>
                  <a:lnTo>
                    <a:pt x="107434" y="4216"/>
                  </a:lnTo>
                  <a:lnTo>
                    <a:pt x="96322" y="6725"/>
                  </a:lnTo>
                  <a:lnTo>
                    <a:pt x="85337" y="9548"/>
                  </a:lnTo>
                  <a:lnTo>
                    <a:pt x="74472" y="12586"/>
                  </a:lnTo>
                  <a:lnTo>
                    <a:pt x="63578" y="15618"/>
                  </a:lnTo>
                  <a:lnTo>
                    <a:pt x="51003" y="18594"/>
                  </a:lnTo>
                  <a:lnTo>
                    <a:pt x="32288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705823" y="2790051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138464" y="18190"/>
                  </a:lnTo>
                  <a:lnTo>
                    <a:pt x="128837" y="16049"/>
                  </a:lnTo>
                  <a:lnTo>
                    <a:pt x="117550" y="14446"/>
                  </a:lnTo>
                  <a:lnTo>
                    <a:pt x="104882" y="13265"/>
                  </a:lnTo>
                  <a:lnTo>
                    <a:pt x="91402" y="12416"/>
                  </a:lnTo>
                  <a:lnTo>
                    <a:pt x="77540" y="11814"/>
                  </a:lnTo>
                  <a:lnTo>
                    <a:pt x="63743" y="11198"/>
                  </a:lnTo>
                  <a:lnTo>
                    <a:pt x="48987" y="9966"/>
                  </a:lnTo>
                  <a:lnTo>
                    <a:pt x="29748" y="6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343449" y="2168870"/>
              <a:ext cx="4614" cy="357970"/>
            </a:xfrm>
            <a:custGeom>
              <a:avLst/>
              <a:gdLst/>
              <a:ahLst/>
              <a:cxnLst/>
              <a:rect l="0" t="0" r="0" b="0"/>
              <a:pathLst>
                <a:path w="4614" h="357970">
                  <a:moveTo>
                    <a:pt x="4613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5"/>
                  </a:lnTo>
                  <a:lnTo>
                    <a:pt x="507" y="35677"/>
                  </a:lnTo>
                  <a:lnTo>
                    <a:pt x="1326" y="47766"/>
                  </a:lnTo>
                  <a:lnTo>
                    <a:pt x="2142" y="62557"/>
                  </a:lnTo>
                  <a:lnTo>
                    <a:pt x="2826" y="79354"/>
                  </a:lnTo>
                  <a:lnTo>
                    <a:pt x="3352" y="96769"/>
                  </a:lnTo>
                  <a:lnTo>
                    <a:pt x="3738" y="113920"/>
                  </a:lnTo>
                  <a:lnTo>
                    <a:pt x="4013" y="130481"/>
                  </a:lnTo>
                  <a:lnTo>
                    <a:pt x="4205" y="146427"/>
                  </a:lnTo>
                  <a:lnTo>
                    <a:pt x="4337" y="161859"/>
                  </a:lnTo>
                  <a:lnTo>
                    <a:pt x="4427" y="177221"/>
                  </a:lnTo>
                  <a:lnTo>
                    <a:pt x="4488" y="193235"/>
                  </a:lnTo>
                  <a:lnTo>
                    <a:pt x="4529" y="210241"/>
                  </a:lnTo>
                  <a:lnTo>
                    <a:pt x="4556" y="228076"/>
                  </a:lnTo>
                  <a:lnTo>
                    <a:pt x="4575" y="246273"/>
                  </a:lnTo>
                  <a:lnTo>
                    <a:pt x="4588" y="264501"/>
                  </a:lnTo>
                  <a:lnTo>
                    <a:pt x="4596" y="282250"/>
                  </a:lnTo>
                  <a:lnTo>
                    <a:pt x="4603" y="300711"/>
                  </a:lnTo>
                  <a:lnTo>
                    <a:pt x="4608" y="323738"/>
                  </a:lnTo>
                  <a:lnTo>
                    <a:pt x="4613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419666" y="2200248"/>
              <a:ext cx="223195" cy="410348"/>
            </a:xfrm>
            <a:custGeom>
              <a:avLst/>
              <a:gdLst/>
              <a:ahLst/>
              <a:cxnLst/>
              <a:rect l="0" t="0" r="0" b="0"/>
              <a:pathLst>
                <a:path w="223195" h="410348">
                  <a:moveTo>
                    <a:pt x="12624" y="63378"/>
                  </a:moveTo>
                  <a:lnTo>
                    <a:pt x="15625" y="54577"/>
                  </a:lnTo>
                  <a:lnTo>
                    <a:pt x="19047" y="46230"/>
                  </a:lnTo>
                  <a:lnTo>
                    <a:pt x="23248" y="37541"/>
                  </a:lnTo>
                  <a:lnTo>
                    <a:pt x="28320" y="28765"/>
                  </a:lnTo>
                  <a:lnTo>
                    <a:pt x="34450" y="20567"/>
                  </a:lnTo>
                  <a:lnTo>
                    <a:pt x="41634" y="13291"/>
                  </a:lnTo>
                  <a:lnTo>
                    <a:pt x="49721" y="7274"/>
                  </a:lnTo>
                  <a:lnTo>
                    <a:pt x="58517" y="2990"/>
                  </a:lnTo>
                  <a:lnTo>
                    <a:pt x="67832" y="531"/>
                  </a:lnTo>
                  <a:lnTo>
                    <a:pt x="77356" y="0"/>
                  </a:lnTo>
                  <a:lnTo>
                    <a:pt x="86669" y="1681"/>
                  </a:lnTo>
                  <a:lnTo>
                    <a:pt x="95555" y="5518"/>
                  </a:lnTo>
                  <a:lnTo>
                    <a:pt x="103826" y="11347"/>
                  </a:lnTo>
                  <a:lnTo>
                    <a:pt x="111235" y="19070"/>
                  </a:lnTo>
                  <a:lnTo>
                    <a:pt x="117737" y="28452"/>
                  </a:lnTo>
                  <a:lnTo>
                    <a:pt x="123444" y="39327"/>
                  </a:lnTo>
                  <a:lnTo>
                    <a:pt x="128519" y="51673"/>
                  </a:lnTo>
                  <a:lnTo>
                    <a:pt x="133122" y="65339"/>
                  </a:lnTo>
                  <a:lnTo>
                    <a:pt x="137386" y="79751"/>
                  </a:lnTo>
                  <a:lnTo>
                    <a:pt x="141410" y="94037"/>
                  </a:lnTo>
                  <a:lnTo>
                    <a:pt x="145264" y="107731"/>
                  </a:lnTo>
                  <a:lnTo>
                    <a:pt x="148837" y="121213"/>
                  </a:lnTo>
                  <a:lnTo>
                    <a:pt x="151857" y="135478"/>
                  </a:lnTo>
                  <a:lnTo>
                    <a:pt x="154215" y="151044"/>
                  </a:lnTo>
                  <a:lnTo>
                    <a:pt x="155797" y="167942"/>
                  </a:lnTo>
                  <a:lnTo>
                    <a:pt x="156409" y="185976"/>
                  </a:lnTo>
                  <a:lnTo>
                    <a:pt x="156042" y="204888"/>
                  </a:lnTo>
                  <a:lnTo>
                    <a:pt x="154828" y="224284"/>
                  </a:lnTo>
                  <a:lnTo>
                    <a:pt x="152951" y="243670"/>
                  </a:lnTo>
                  <a:lnTo>
                    <a:pt x="150576" y="262773"/>
                  </a:lnTo>
                  <a:lnTo>
                    <a:pt x="147677" y="281360"/>
                  </a:lnTo>
                  <a:lnTo>
                    <a:pt x="144054" y="299154"/>
                  </a:lnTo>
                  <a:lnTo>
                    <a:pt x="139649" y="316083"/>
                  </a:lnTo>
                  <a:lnTo>
                    <a:pt x="134386" y="332080"/>
                  </a:lnTo>
                  <a:lnTo>
                    <a:pt x="128096" y="346992"/>
                  </a:lnTo>
                  <a:lnTo>
                    <a:pt x="120788" y="360832"/>
                  </a:lnTo>
                  <a:lnTo>
                    <a:pt x="112609" y="373433"/>
                  </a:lnTo>
                  <a:lnTo>
                    <a:pt x="103748" y="384380"/>
                  </a:lnTo>
                  <a:lnTo>
                    <a:pt x="94376" y="393587"/>
                  </a:lnTo>
                  <a:lnTo>
                    <a:pt x="84475" y="400940"/>
                  </a:lnTo>
                  <a:lnTo>
                    <a:pt x="73843" y="406138"/>
                  </a:lnTo>
                  <a:lnTo>
                    <a:pt x="62440" y="409223"/>
                  </a:lnTo>
                  <a:lnTo>
                    <a:pt x="50681" y="410347"/>
                  </a:lnTo>
                  <a:lnTo>
                    <a:pt x="39320" y="409597"/>
                  </a:lnTo>
                  <a:lnTo>
                    <a:pt x="28764" y="407199"/>
                  </a:lnTo>
                  <a:lnTo>
                    <a:pt x="19389" y="403150"/>
                  </a:lnTo>
                  <a:lnTo>
                    <a:pt x="11696" y="397160"/>
                  </a:lnTo>
                  <a:lnTo>
                    <a:pt x="5795" y="389251"/>
                  </a:lnTo>
                  <a:lnTo>
                    <a:pt x="1799" y="380027"/>
                  </a:lnTo>
                  <a:lnTo>
                    <a:pt x="0" y="370458"/>
                  </a:lnTo>
                  <a:lnTo>
                    <a:pt x="347" y="361139"/>
                  </a:lnTo>
                  <a:lnTo>
                    <a:pt x="2680" y="352274"/>
                  </a:lnTo>
                  <a:lnTo>
                    <a:pt x="6902" y="343867"/>
                  </a:lnTo>
                  <a:lnTo>
                    <a:pt x="12781" y="335854"/>
                  </a:lnTo>
                  <a:lnTo>
                    <a:pt x="20150" y="328473"/>
                  </a:lnTo>
                  <a:lnTo>
                    <a:pt x="28989" y="322260"/>
                  </a:lnTo>
                  <a:lnTo>
                    <a:pt x="39156" y="317411"/>
                  </a:lnTo>
                  <a:lnTo>
                    <a:pt x="50405" y="313815"/>
                  </a:lnTo>
                  <a:lnTo>
                    <a:pt x="62480" y="311233"/>
                  </a:lnTo>
                  <a:lnTo>
                    <a:pt x="75157" y="309427"/>
                  </a:lnTo>
                  <a:lnTo>
                    <a:pt x="88263" y="308347"/>
                  </a:lnTo>
                  <a:lnTo>
                    <a:pt x="101667" y="308138"/>
                  </a:lnTo>
                  <a:lnTo>
                    <a:pt x="115271" y="308809"/>
                  </a:lnTo>
                  <a:lnTo>
                    <a:pt x="128847" y="310241"/>
                  </a:lnTo>
                  <a:lnTo>
                    <a:pt x="142042" y="312273"/>
                  </a:lnTo>
                  <a:lnTo>
                    <a:pt x="154692" y="314751"/>
                  </a:lnTo>
                  <a:lnTo>
                    <a:pt x="166742" y="317590"/>
                  </a:lnTo>
                  <a:lnTo>
                    <a:pt x="179551" y="321153"/>
                  </a:lnTo>
                  <a:lnTo>
                    <a:pt x="196476" y="326869"/>
                  </a:lnTo>
                  <a:lnTo>
                    <a:pt x="223194" y="3371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3221720" y="2705823"/>
              <a:ext cx="494840" cy="10530"/>
            </a:xfrm>
            <a:custGeom>
              <a:avLst/>
              <a:gdLst/>
              <a:ahLst/>
              <a:cxnLst/>
              <a:rect l="0" t="0" r="0" b="0"/>
              <a:pathLst>
                <a:path w="494840" h="10530">
                  <a:moveTo>
                    <a:pt x="494839" y="0"/>
                  </a:moveTo>
                  <a:lnTo>
                    <a:pt x="480170" y="0"/>
                  </a:lnTo>
                  <a:lnTo>
                    <a:pt x="466259" y="0"/>
                  </a:lnTo>
                  <a:lnTo>
                    <a:pt x="451761" y="0"/>
                  </a:lnTo>
                  <a:lnTo>
                    <a:pt x="436560" y="0"/>
                  </a:lnTo>
                  <a:lnTo>
                    <a:pt x="420735" y="0"/>
                  </a:lnTo>
                  <a:lnTo>
                    <a:pt x="404410" y="0"/>
                  </a:lnTo>
                  <a:lnTo>
                    <a:pt x="387548" y="0"/>
                  </a:lnTo>
                  <a:lnTo>
                    <a:pt x="369943" y="0"/>
                  </a:lnTo>
                  <a:lnTo>
                    <a:pt x="351546" y="0"/>
                  </a:lnTo>
                  <a:lnTo>
                    <a:pt x="332446" y="0"/>
                  </a:lnTo>
                  <a:lnTo>
                    <a:pt x="312787" y="0"/>
                  </a:lnTo>
                  <a:lnTo>
                    <a:pt x="292708" y="0"/>
                  </a:lnTo>
                  <a:lnTo>
                    <a:pt x="272326" y="0"/>
                  </a:lnTo>
                  <a:lnTo>
                    <a:pt x="251730" y="0"/>
                  </a:lnTo>
                  <a:lnTo>
                    <a:pt x="230985" y="5"/>
                  </a:lnTo>
                  <a:lnTo>
                    <a:pt x="210139" y="178"/>
                  </a:lnTo>
                  <a:lnTo>
                    <a:pt x="189224" y="826"/>
                  </a:lnTo>
                  <a:lnTo>
                    <a:pt x="168272" y="2075"/>
                  </a:lnTo>
                  <a:lnTo>
                    <a:pt x="147625" y="3728"/>
                  </a:lnTo>
                  <a:lnTo>
                    <a:pt x="127907" y="5376"/>
                  </a:lnTo>
                  <a:lnTo>
                    <a:pt x="109385" y="6779"/>
                  </a:lnTo>
                  <a:lnTo>
                    <a:pt x="91999" y="7871"/>
                  </a:lnTo>
                  <a:lnTo>
                    <a:pt x="75547" y="8679"/>
                  </a:lnTo>
                  <a:lnTo>
                    <a:pt x="59829" y="9257"/>
                  </a:lnTo>
                  <a:lnTo>
                    <a:pt x="45255" y="9663"/>
                  </a:lnTo>
                  <a:lnTo>
                    <a:pt x="31420" y="9987"/>
                  </a:lnTo>
                  <a:lnTo>
                    <a:pt x="1710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3358590" y="2969036"/>
              <a:ext cx="31587" cy="273742"/>
            </a:xfrm>
            <a:custGeom>
              <a:avLst/>
              <a:gdLst/>
              <a:ahLst/>
              <a:cxnLst/>
              <a:rect l="0" t="0" r="0" b="0"/>
              <a:pathLst>
                <a:path w="31587" h="273742">
                  <a:moveTo>
                    <a:pt x="0" y="0"/>
                  </a:moveTo>
                  <a:lnTo>
                    <a:pt x="2867" y="9069"/>
                  </a:lnTo>
                  <a:lnTo>
                    <a:pt x="5009" y="19977"/>
                  </a:lnTo>
                  <a:lnTo>
                    <a:pt x="6616" y="33848"/>
                  </a:lnTo>
                  <a:lnTo>
                    <a:pt x="7970" y="49890"/>
                  </a:lnTo>
                  <a:lnTo>
                    <a:pt x="9467" y="66705"/>
                  </a:lnTo>
                  <a:lnTo>
                    <a:pt x="11313" y="83403"/>
                  </a:lnTo>
                  <a:lnTo>
                    <a:pt x="13380" y="99635"/>
                  </a:lnTo>
                  <a:lnTo>
                    <a:pt x="15312" y="115348"/>
                  </a:lnTo>
                  <a:lnTo>
                    <a:pt x="16913" y="130608"/>
                  </a:lnTo>
                  <a:lnTo>
                    <a:pt x="18310" y="145513"/>
                  </a:lnTo>
                  <a:lnTo>
                    <a:pt x="19854" y="160155"/>
                  </a:lnTo>
                  <a:lnTo>
                    <a:pt x="21740" y="174608"/>
                  </a:lnTo>
                  <a:lnTo>
                    <a:pt x="23838" y="188929"/>
                  </a:lnTo>
                  <a:lnTo>
                    <a:pt x="25792" y="203159"/>
                  </a:lnTo>
                  <a:lnTo>
                    <a:pt x="27404" y="217308"/>
                  </a:lnTo>
                  <a:lnTo>
                    <a:pt x="28641" y="230790"/>
                  </a:lnTo>
                  <a:lnTo>
                    <a:pt x="29680" y="243758"/>
                  </a:lnTo>
                  <a:lnTo>
                    <a:pt x="30610" y="257350"/>
                  </a:lnTo>
                  <a:lnTo>
                    <a:pt x="3158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1979357" y="4023815"/>
            <a:ext cx="1059857" cy="891848"/>
            <a:chOff x="1979357" y="4023815"/>
            <a:chExt cx="1059857" cy="891848"/>
          </a:xfrm>
        </p:grpSpPr>
        <p:sp>
          <p:nvSpPr>
            <p:cNvPr id="184" name="Freeform 183"/>
            <p:cNvSpPr/>
            <p:nvPr/>
          </p:nvSpPr>
          <p:spPr>
            <a:xfrm>
              <a:off x="2010943" y="4348269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201634" y="2934"/>
                  </a:lnTo>
                  <a:lnTo>
                    <a:pt x="192007" y="5716"/>
                  </a:lnTo>
                  <a:lnTo>
                    <a:pt x="180715" y="8615"/>
                  </a:lnTo>
                  <a:lnTo>
                    <a:pt x="167875" y="11656"/>
                  </a:lnTo>
                  <a:lnTo>
                    <a:pt x="153747" y="14821"/>
                  </a:lnTo>
                  <a:lnTo>
                    <a:pt x="138622" y="18080"/>
                  </a:lnTo>
                  <a:lnTo>
                    <a:pt x="122761" y="21246"/>
                  </a:lnTo>
                  <a:lnTo>
                    <a:pt x="106372" y="23989"/>
                  </a:lnTo>
                  <a:lnTo>
                    <a:pt x="89629" y="26169"/>
                  </a:lnTo>
                  <a:lnTo>
                    <a:pt x="73017" y="28003"/>
                  </a:lnTo>
                  <a:lnTo>
                    <a:pt x="55510" y="30260"/>
                  </a:lnTo>
                  <a:lnTo>
                    <a:pt x="33336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1979357" y="453778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95968" y="67"/>
                  </a:lnTo>
                  <a:lnTo>
                    <a:pt x="182697" y="707"/>
                  </a:lnTo>
                  <a:lnTo>
                    <a:pt x="169491" y="2004"/>
                  </a:lnTo>
                  <a:lnTo>
                    <a:pt x="155977" y="3864"/>
                  </a:lnTo>
                  <a:lnTo>
                    <a:pt x="141820" y="6180"/>
                  </a:lnTo>
                  <a:lnTo>
                    <a:pt x="126918" y="8847"/>
                  </a:lnTo>
                  <a:lnTo>
                    <a:pt x="111499" y="11770"/>
                  </a:lnTo>
                  <a:lnTo>
                    <a:pt x="96001" y="14877"/>
                  </a:lnTo>
                  <a:lnTo>
                    <a:pt x="80699" y="18108"/>
                  </a:lnTo>
                  <a:lnTo>
                    <a:pt x="65893" y="21271"/>
                  </a:lnTo>
                  <a:lnTo>
                    <a:pt x="50332" y="24351"/>
                  </a:lnTo>
                  <a:lnTo>
                    <a:pt x="30416" y="276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511617" y="4232455"/>
              <a:ext cx="25751" cy="526426"/>
            </a:xfrm>
            <a:custGeom>
              <a:avLst/>
              <a:gdLst/>
              <a:ahLst/>
              <a:cxnLst/>
              <a:rect l="0" t="0" r="0" b="0"/>
              <a:pathLst>
                <a:path w="25751" h="526426">
                  <a:moveTo>
                    <a:pt x="4693" y="0"/>
                  </a:moveTo>
                  <a:lnTo>
                    <a:pt x="4626" y="14535"/>
                  </a:lnTo>
                  <a:lnTo>
                    <a:pt x="3986" y="27166"/>
                  </a:lnTo>
                  <a:lnTo>
                    <a:pt x="2699" y="39076"/>
                  </a:lnTo>
                  <a:lnTo>
                    <a:pt x="1185" y="50730"/>
                  </a:lnTo>
                  <a:lnTo>
                    <a:pt x="165" y="62571"/>
                  </a:lnTo>
                  <a:lnTo>
                    <a:pt x="0" y="74816"/>
                  </a:lnTo>
                  <a:lnTo>
                    <a:pt x="555" y="87657"/>
                  </a:lnTo>
                  <a:lnTo>
                    <a:pt x="1392" y="101344"/>
                  </a:lnTo>
                  <a:lnTo>
                    <a:pt x="2216" y="115926"/>
                  </a:lnTo>
                  <a:lnTo>
                    <a:pt x="2903" y="131296"/>
                  </a:lnTo>
                  <a:lnTo>
                    <a:pt x="3431" y="147291"/>
                  </a:lnTo>
                  <a:lnTo>
                    <a:pt x="3818" y="163754"/>
                  </a:lnTo>
                  <a:lnTo>
                    <a:pt x="4093" y="180553"/>
                  </a:lnTo>
                  <a:lnTo>
                    <a:pt x="4285" y="197590"/>
                  </a:lnTo>
                  <a:lnTo>
                    <a:pt x="4422" y="214795"/>
                  </a:lnTo>
                  <a:lnTo>
                    <a:pt x="4685" y="232281"/>
                  </a:lnTo>
                  <a:lnTo>
                    <a:pt x="5394" y="250320"/>
                  </a:lnTo>
                  <a:lnTo>
                    <a:pt x="6684" y="269010"/>
                  </a:lnTo>
                  <a:lnTo>
                    <a:pt x="8364" y="288140"/>
                  </a:lnTo>
                  <a:lnTo>
                    <a:pt x="10031" y="307288"/>
                  </a:lnTo>
                  <a:lnTo>
                    <a:pt x="11447" y="326207"/>
                  </a:lnTo>
                  <a:lnTo>
                    <a:pt x="12548" y="344826"/>
                  </a:lnTo>
                  <a:lnTo>
                    <a:pt x="13361" y="363167"/>
                  </a:lnTo>
                  <a:lnTo>
                    <a:pt x="13948" y="381292"/>
                  </a:lnTo>
                  <a:lnTo>
                    <a:pt x="14528" y="399584"/>
                  </a:lnTo>
                  <a:lnTo>
                    <a:pt x="15457" y="418704"/>
                  </a:lnTo>
                  <a:lnTo>
                    <a:pt x="16898" y="438914"/>
                  </a:lnTo>
                  <a:lnTo>
                    <a:pt x="18690" y="459110"/>
                  </a:lnTo>
                  <a:lnTo>
                    <a:pt x="20619" y="478988"/>
                  </a:lnTo>
                  <a:lnTo>
                    <a:pt x="22858" y="500299"/>
                  </a:lnTo>
                  <a:lnTo>
                    <a:pt x="25750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642653" y="4263469"/>
              <a:ext cx="326384" cy="556541"/>
            </a:xfrm>
            <a:custGeom>
              <a:avLst/>
              <a:gdLst/>
              <a:ahLst/>
              <a:cxnLst/>
              <a:rect l="0" t="0" r="0" b="0"/>
              <a:pathLst>
                <a:path w="326384" h="556541">
                  <a:moveTo>
                    <a:pt x="0" y="95329"/>
                  </a:moveTo>
                  <a:lnTo>
                    <a:pt x="3067" y="86460"/>
                  </a:lnTo>
                  <a:lnTo>
                    <a:pt x="7130" y="77474"/>
                  </a:lnTo>
                  <a:lnTo>
                    <a:pt x="12618" y="67487"/>
                  </a:lnTo>
                  <a:lnTo>
                    <a:pt x="19205" y="56852"/>
                  </a:lnTo>
                  <a:lnTo>
                    <a:pt x="26354" y="46338"/>
                  </a:lnTo>
                  <a:lnTo>
                    <a:pt x="33703" y="36390"/>
                  </a:lnTo>
                  <a:lnTo>
                    <a:pt x="41236" y="27276"/>
                  </a:lnTo>
                  <a:lnTo>
                    <a:pt x="49193" y="19237"/>
                  </a:lnTo>
                  <a:lnTo>
                    <a:pt x="57690" y="12289"/>
                  </a:lnTo>
                  <a:lnTo>
                    <a:pt x="66700" y="6609"/>
                  </a:lnTo>
                  <a:lnTo>
                    <a:pt x="76133" y="2609"/>
                  </a:lnTo>
                  <a:lnTo>
                    <a:pt x="85885" y="369"/>
                  </a:lnTo>
                  <a:lnTo>
                    <a:pt x="95707" y="0"/>
                  </a:lnTo>
                  <a:lnTo>
                    <a:pt x="105221" y="1795"/>
                  </a:lnTo>
                  <a:lnTo>
                    <a:pt x="114246" y="5712"/>
                  </a:lnTo>
                  <a:lnTo>
                    <a:pt x="122781" y="11596"/>
                  </a:lnTo>
                  <a:lnTo>
                    <a:pt x="130899" y="19357"/>
                  </a:lnTo>
                  <a:lnTo>
                    <a:pt x="138691" y="28756"/>
                  </a:lnTo>
                  <a:lnTo>
                    <a:pt x="146077" y="39301"/>
                  </a:lnTo>
                  <a:lnTo>
                    <a:pt x="152819" y="50363"/>
                  </a:lnTo>
                  <a:lnTo>
                    <a:pt x="158837" y="61539"/>
                  </a:lnTo>
                  <a:lnTo>
                    <a:pt x="164201" y="72650"/>
                  </a:lnTo>
                  <a:lnTo>
                    <a:pt x="169039" y="83645"/>
                  </a:lnTo>
                  <a:lnTo>
                    <a:pt x="173480" y="94535"/>
                  </a:lnTo>
                  <a:lnTo>
                    <a:pt x="177632" y="105833"/>
                  </a:lnTo>
                  <a:lnTo>
                    <a:pt x="181581" y="118482"/>
                  </a:lnTo>
                  <a:lnTo>
                    <a:pt x="185385" y="132884"/>
                  </a:lnTo>
                  <a:lnTo>
                    <a:pt x="188924" y="148627"/>
                  </a:lnTo>
                  <a:lnTo>
                    <a:pt x="191921" y="164805"/>
                  </a:lnTo>
                  <a:lnTo>
                    <a:pt x="194272" y="180834"/>
                  </a:lnTo>
                  <a:lnTo>
                    <a:pt x="196190" y="196492"/>
                  </a:lnTo>
                  <a:lnTo>
                    <a:pt x="198093" y="211758"/>
                  </a:lnTo>
                  <a:lnTo>
                    <a:pt x="200218" y="226689"/>
                  </a:lnTo>
                  <a:lnTo>
                    <a:pt x="202307" y="241359"/>
                  </a:lnTo>
                  <a:lnTo>
                    <a:pt x="203724" y="255836"/>
                  </a:lnTo>
                  <a:lnTo>
                    <a:pt x="204162" y="270175"/>
                  </a:lnTo>
                  <a:lnTo>
                    <a:pt x="203794" y="284418"/>
                  </a:lnTo>
                  <a:lnTo>
                    <a:pt x="203082" y="298595"/>
                  </a:lnTo>
                  <a:lnTo>
                    <a:pt x="202340" y="312727"/>
                  </a:lnTo>
                  <a:lnTo>
                    <a:pt x="201537" y="326828"/>
                  </a:lnTo>
                  <a:lnTo>
                    <a:pt x="200400" y="340908"/>
                  </a:lnTo>
                  <a:lnTo>
                    <a:pt x="198786" y="354975"/>
                  </a:lnTo>
                  <a:lnTo>
                    <a:pt x="196702" y="369031"/>
                  </a:lnTo>
                  <a:lnTo>
                    <a:pt x="194225" y="383082"/>
                  </a:lnTo>
                  <a:lnTo>
                    <a:pt x="191445" y="397124"/>
                  </a:lnTo>
                  <a:lnTo>
                    <a:pt x="188442" y="410995"/>
                  </a:lnTo>
                  <a:lnTo>
                    <a:pt x="185279" y="424388"/>
                  </a:lnTo>
                  <a:lnTo>
                    <a:pt x="181997" y="437180"/>
                  </a:lnTo>
                  <a:lnTo>
                    <a:pt x="178302" y="449567"/>
                  </a:lnTo>
                  <a:lnTo>
                    <a:pt x="173604" y="461958"/>
                  </a:lnTo>
                  <a:lnTo>
                    <a:pt x="167665" y="474585"/>
                  </a:lnTo>
                  <a:lnTo>
                    <a:pt x="160726" y="487185"/>
                  </a:lnTo>
                  <a:lnTo>
                    <a:pt x="153304" y="499118"/>
                  </a:lnTo>
                  <a:lnTo>
                    <a:pt x="145753" y="510072"/>
                  </a:lnTo>
                  <a:lnTo>
                    <a:pt x="138074" y="520054"/>
                  </a:lnTo>
                  <a:lnTo>
                    <a:pt x="130014" y="529220"/>
                  </a:lnTo>
                  <a:lnTo>
                    <a:pt x="121445" y="537741"/>
                  </a:lnTo>
                  <a:lnTo>
                    <a:pt x="112386" y="545294"/>
                  </a:lnTo>
                  <a:lnTo>
                    <a:pt x="102920" y="551091"/>
                  </a:lnTo>
                  <a:lnTo>
                    <a:pt x="93140" y="554838"/>
                  </a:lnTo>
                  <a:lnTo>
                    <a:pt x="83131" y="556540"/>
                  </a:lnTo>
                  <a:lnTo>
                    <a:pt x="72958" y="556246"/>
                  </a:lnTo>
                  <a:lnTo>
                    <a:pt x="62681" y="554190"/>
                  </a:lnTo>
                  <a:lnTo>
                    <a:pt x="52662" y="550556"/>
                  </a:lnTo>
                  <a:lnTo>
                    <a:pt x="43540" y="545385"/>
                  </a:lnTo>
                  <a:lnTo>
                    <a:pt x="35597" y="538833"/>
                  </a:lnTo>
                  <a:lnTo>
                    <a:pt x="28942" y="530996"/>
                  </a:lnTo>
                  <a:lnTo>
                    <a:pt x="23688" y="521833"/>
                  </a:lnTo>
                  <a:lnTo>
                    <a:pt x="19752" y="511447"/>
                  </a:lnTo>
                  <a:lnTo>
                    <a:pt x="17073" y="500049"/>
                  </a:lnTo>
                  <a:lnTo>
                    <a:pt x="15709" y="487874"/>
                  </a:lnTo>
                  <a:lnTo>
                    <a:pt x="15569" y="475138"/>
                  </a:lnTo>
                  <a:lnTo>
                    <a:pt x="16608" y="462333"/>
                  </a:lnTo>
                  <a:lnTo>
                    <a:pt x="18900" y="450195"/>
                  </a:lnTo>
                  <a:lnTo>
                    <a:pt x="22367" y="439072"/>
                  </a:lnTo>
                  <a:lnTo>
                    <a:pt x="26813" y="428961"/>
                  </a:lnTo>
                  <a:lnTo>
                    <a:pt x="32014" y="419701"/>
                  </a:lnTo>
                  <a:lnTo>
                    <a:pt x="37774" y="411099"/>
                  </a:lnTo>
                  <a:lnTo>
                    <a:pt x="44099" y="402981"/>
                  </a:lnTo>
                  <a:lnTo>
                    <a:pt x="51175" y="395208"/>
                  </a:lnTo>
                  <a:lnTo>
                    <a:pt x="59048" y="387676"/>
                  </a:lnTo>
                  <a:lnTo>
                    <a:pt x="67623" y="380309"/>
                  </a:lnTo>
                  <a:lnTo>
                    <a:pt x="76757" y="373055"/>
                  </a:lnTo>
                  <a:lnTo>
                    <a:pt x="86315" y="365883"/>
                  </a:lnTo>
                  <a:lnTo>
                    <a:pt x="96344" y="358931"/>
                  </a:lnTo>
                  <a:lnTo>
                    <a:pt x="107062" y="352490"/>
                  </a:lnTo>
                  <a:lnTo>
                    <a:pt x="118532" y="346681"/>
                  </a:lnTo>
                  <a:lnTo>
                    <a:pt x="130675" y="341630"/>
                  </a:lnTo>
                  <a:lnTo>
                    <a:pt x="143358" y="337535"/>
                  </a:lnTo>
                  <a:lnTo>
                    <a:pt x="156448" y="334406"/>
                  </a:lnTo>
                  <a:lnTo>
                    <a:pt x="169831" y="331948"/>
                  </a:lnTo>
                  <a:lnTo>
                    <a:pt x="183421" y="329676"/>
                  </a:lnTo>
                  <a:lnTo>
                    <a:pt x="197151" y="327289"/>
                  </a:lnTo>
                  <a:lnTo>
                    <a:pt x="210810" y="324683"/>
                  </a:lnTo>
                  <a:lnTo>
                    <a:pt x="224062" y="321854"/>
                  </a:lnTo>
                  <a:lnTo>
                    <a:pt x="236754" y="318837"/>
                  </a:lnTo>
                  <a:lnTo>
                    <a:pt x="248904" y="315676"/>
                  </a:lnTo>
                  <a:lnTo>
                    <a:pt x="260604" y="312407"/>
                  </a:lnTo>
                  <a:lnTo>
                    <a:pt x="271949" y="309064"/>
                  </a:lnTo>
                  <a:lnTo>
                    <a:pt x="282771" y="305626"/>
                  </a:lnTo>
                  <a:lnTo>
                    <a:pt x="293803" y="301588"/>
                  </a:lnTo>
                  <a:lnTo>
                    <a:pt x="307134" y="295478"/>
                  </a:lnTo>
                  <a:lnTo>
                    <a:pt x="326383" y="2848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359808" y="4023815"/>
              <a:ext cx="679406" cy="891848"/>
            </a:xfrm>
            <a:custGeom>
              <a:avLst/>
              <a:gdLst/>
              <a:ahLst/>
              <a:cxnLst/>
              <a:rect l="0" t="0" r="0" b="0"/>
              <a:pathLst>
                <a:path w="679406" h="891848">
                  <a:moveTo>
                    <a:pt x="535528" y="19128"/>
                  </a:moveTo>
                  <a:lnTo>
                    <a:pt x="523659" y="13394"/>
                  </a:lnTo>
                  <a:lnTo>
                    <a:pt x="511250" y="9110"/>
                  </a:lnTo>
                  <a:lnTo>
                    <a:pt x="497063" y="5904"/>
                  </a:lnTo>
                  <a:lnTo>
                    <a:pt x="481355" y="3544"/>
                  </a:lnTo>
                  <a:lnTo>
                    <a:pt x="464711" y="1846"/>
                  </a:lnTo>
                  <a:lnTo>
                    <a:pt x="447575" y="656"/>
                  </a:lnTo>
                  <a:lnTo>
                    <a:pt x="430201" y="0"/>
                  </a:lnTo>
                  <a:lnTo>
                    <a:pt x="412718" y="80"/>
                  </a:lnTo>
                  <a:lnTo>
                    <a:pt x="395184" y="946"/>
                  </a:lnTo>
                  <a:lnTo>
                    <a:pt x="377463" y="2510"/>
                  </a:lnTo>
                  <a:lnTo>
                    <a:pt x="359260" y="4630"/>
                  </a:lnTo>
                  <a:lnTo>
                    <a:pt x="340470" y="7172"/>
                  </a:lnTo>
                  <a:lnTo>
                    <a:pt x="321781" y="10184"/>
                  </a:lnTo>
                  <a:lnTo>
                    <a:pt x="304525" y="13883"/>
                  </a:lnTo>
                  <a:lnTo>
                    <a:pt x="289327" y="18335"/>
                  </a:lnTo>
                  <a:lnTo>
                    <a:pt x="275987" y="23460"/>
                  </a:lnTo>
                  <a:lnTo>
                    <a:pt x="263871" y="29125"/>
                  </a:lnTo>
                  <a:lnTo>
                    <a:pt x="252454" y="35205"/>
                  </a:lnTo>
                  <a:lnTo>
                    <a:pt x="241258" y="41914"/>
                  </a:lnTo>
                  <a:lnTo>
                    <a:pt x="229799" y="49782"/>
                  </a:lnTo>
                  <a:lnTo>
                    <a:pt x="217862" y="58995"/>
                  </a:lnTo>
                  <a:lnTo>
                    <a:pt x="205756" y="69114"/>
                  </a:lnTo>
                  <a:lnTo>
                    <a:pt x="194168" y="79292"/>
                  </a:lnTo>
                  <a:lnTo>
                    <a:pt x="183454" y="89023"/>
                  </a:lnTo>
                  <a:lnTo>
                    <a:pt x="173635" y="98166"/>
                  </a:lnTo>
                  <a:lnTo>
                    <a:pt x="164580" y="106759"/>
                  </a:lnTo>
                  <a:lnTo>
                    <a:pt x="156125" y="114911"/>
                  </a:lnTo>
                  <a:lnTo>
                    <a:pt x="148277" y="122894"/>
                  </a:lnTo>
                  <a:lnTo>
                    <a:pt x="141217" y="131108"/>
                  </a:lnTo>
                  <a:lnTo>
                    <a:pt x="134978" y="139754"/>
                  </a:lnTo>
                  <a:lnTo>
                    <a:pt x="129294" y="148853"/>
                  </a:lnTo>
                  <a:lnTo>
                    <a:pt x="123709" y="158340"/>
                  </a:lnTo>
                  <a:lnTo>
                    <a:pt x="117953" y="168131"/>
                  </a:lnTo>
                  <a:lnTo>
                    <a:pt x="112103" y="178145"/>
                  </a:lnTo>
                  <a:lnTo>
                    <a:pt x="106476" y="188321"/>
                  </a:lnTo>
                  <a:lnTo>
                    <a:pt x="101240" y="198609"/>
                  </a:lnTo>
                  <a:lnTo>
                    <a:pt x="96250" y="208975"/>
                  </a:lnTo>
                  <a:lnTo>
                    <a:pt x="91139" y="219393"/>
                  </a:lnTo>
                  <a:lnTo>
                    <a:pt x="85706" y="229847"/>
                  </a:lnTo>
                  <a:lnTo>
                    <a:pt x="80074" y="240326"/>
                  </a:lnTo>
                  <a:lnTo>
                    <a:pt x="74593" y="250822"/>
                  </a:lnTo>
                  <a:lnTo>
                    <a:pt x="69461" y="261328"/>
                  </a:lnTo>
                  <a:lnTo>
                    <a:pt x="64709" y="271841"/>
                  </a:lnTo>
                  <a:lnTo>
                    <a:pt x="60291" y="282360"/>
                  </a:lnTo>
                  <a:lnTo>
                    <a:pt x="56136" y="292882"/>
                  </a:lnTo>
                  <a:lnTo>
                    <a:pt x="52176" y="303406"/>
                  </a:lnTo>
                  <a:lnTo>
                    <a:pt x="48356" y="313932"/>
                  </a:lnTo>
                  <a:lnTo>
                    <a:pt x="44635" y="324458"/>
                  </a:lnTo>
                  <a:lnTo>
                    <a:pt x="40983" y="334985"/>
                  </a:lnTo>
                  <a:lnTo>
                    <a:pt x="37376" y="345513"/>
                  </a:lnTo>
                  <a:lnTo>
                    <a:pt x="33802" y="356045"/>
                  </a:lnTo>
                  <a:lnTo>
                    <a:pt x="30249" y="366746"/>
                  </a:lnTo>
                  <a:lnTo>
                    <a:pt x="26710" y="377923"/>
                  </a:lnTo>
                  <a:lnTo>
                    <a:pt x="23181" y="389713"/>
                  </a:lnTo>
                  <a:lnTo>
                    <a:pt x="19658" y="402413"/>
                  </a:lnTo>
                  <a:lnTo>
                    <a:pt x="16140" y="416535"/>
                  </a:lnTo>
                  <a:lnTo>
                    <a:pt x="12629" y="432216"/>
                  </a:lnTo>
                  <a:lnTo>
                    <a:pt x="9289" y="448969"/>
                  </a:lnTo>
                  <a:lnTo>
                    <a:pt x="6425" y="465898"/>
                  </a:lnTo>
                  <a:lnTo>
                    <a:pt x="4167" y="482475"/>
                  </a:lnTo>
                  <a:lnTo>
                    <a:pt x="2482" y="498858"/>
                  </a:lnTo>
                  <a:lnTo>
                    <a:pt x="1268" y="515683"/>
                  </a:lnTo>
                  <a:lnTo>
                    <a:pt x="419" y="533286"/>
                  </a:lnTo>
                  <a:lnTo>
                    <a:pt x="0" y="551209"/>
                  </a:lnTo>
                  <a:lnTo>
                    <a:pt x="243" y="568417"/>
                  </a:lnTo>
                  <a:lnTo>
                    <a:pt x="1221" y="584378"/>
                  </a:lnTo>
                  <a:lnTo>
                    <a:pt x="2860" y="599537"/>
                  </a:lnTo>
                  <a:lnTo>
                    <a:pt x="5031" y="615004"/>
                  </a:lnTo>
                  <a:lnTo>
                    <a:pt x="7607" y="631408"/>
                  </a:lnTo>
                  <a:lnTo>
                    <a:pt x="10642" y="648715"/>
                  </a:lnTo>
                  <a:lnTo>
                    <a:pt x="14357" y="666499"/>
                  </a:lnTo>
                  <a:lnTo>
                    <a:pt x="18819" y="684428"/>
                  </a:lnTo>
                  <a:lnTo>
                    <a:pt x="23950" y="702181"/>
                  </a:lnTo>
                  <a:lnTo>
                    <a:pt x="29620" y="719394"/>
                  </a:lnTo>
                  <a:lnTo>
                    <a:pt x="35694" y="735919"/>
                  </a:lnTo>
                  <a:lnTo>
                    <a:pt x="42060" y="751470"/>
                  </a:lnTo>
                  <a:lnTo>
                    <a:pt x="48632" y="765548"/>
                  </a:lnTo>
                  <a:lnTo>
                    <a:pt x="55353" y="778024"/>
                  </a:lnTo>
                  <a:lnTo>
                    <a:pt x="62340" y="789234"/>
                  </a:lnTo>
                  <a:lnTo>
                    <a:pt x="69870" y="799773"/>
                  </a:lnTo>
                  <a:lnTo>
                    <a:pt x="78045" y="810050"/>
                  </a:lnTo>
                  <a:lnTo>
                    <a:pt x="86655" y="820109"/>
                  </a:lnTo>
                  <a:lnTo>
                    <a:pt x="95281" y="829724"/>
                  </a:lnTo>
                  <a:lnTo>
                    <a:pt x="103680" y="838790"/>
                  </a:lnTo>
                  <a:lnTo>
                    <a:pt x="111945" y="847336"/>
                  </a:lnTo>
                  <a:lnTo>
                    <a:pt x="120408" y="855456"/>
                  </a:lnTo>
                  <a:lnTo>
                    <a:pt x="129260" y="863239"/>
                  </a:lnTo>
                  <a:lnTo>
                    <a:pt x="138849" y="870449"/>
                  </a:lnTo>
                  <a:lnTo>
                    <a:pt x="149737" y="876540"/>
                  </a:lnTo>
                  <a:lnTo>
                    <a:pt x="162103" y="881302"/>
                  </a:lnTo>
                  <a:lnTo>
                    <a:pt x="175646" y="884839"/>
                  </a:lnTo>
                  <a:lnTo>
                    <a:pt x="189801" y="887379"/>
                  </a:lnTo>
                  <a:lnTo>
                    <a:pt x="204176" y="889162"/>
                  </a:lnTo>
                  <a:lnTo>
                    <a:pt x="218741" y="890396"/>
                  </a:lnTo>
                  <a:lnTo>
                    <a:pt x="233731" y="891240"/>
                  </a:lnTo>
                  <a:lnTo>
                    <a:pt x="249245" y="891805"/>
                  </a:lnTo>
                  <a:lnTo>
                    <a:pt x="264764" y="891847"/>
                  </a:lnTo>
                  <a:lnTo>
                    <a:pt x="279277" y="890812"/>
                  </a:lnTo>
                  <a:lnTo>
                    <a:pt x="292303" y="888485"/>
                  </a:lnTo>
                  <a:lnTo>
                    <a:pt x="304015" y="885124"/>
                  </a:lnTo>
                  <a:lnTo>
                    <a:pt x="314957" y="881258"/>
                  </a:lnTo>
                  <a:lnTo>
                    <a:pt x="325547" y="877243"/>
                  </a:lnTo>
                  <a:lnTo>
                    <a:pt x="336170" y="872922"/>
                  </a:lnTo>
                  <a:lnTo>
                    <a:pt x="347236" y="867736"/>
                  </a:lnTo>
                  <a:lnTo>
                    <a:pt x="358910" y="861437"/>
                  </a:lnTo>
                  <a:lnTo>
                    <a:pt x="371008" y="854241"/>
                  </a:lnTo>
                  <a:lnTo>
                    <a:pt x="383122" y="846640"/>
                  </a:lnTo>
                  <a:lnTo>
                    <a:pt x="395017" y="838961"/>
                  </a:lnTo>
                  <a:lnTo>
                    <a:pt x="406953" y="831024"/>
                  </a:lnTo>
                  <a:lnTo>
                    <a:pt x="419564" y="822258"/>
                  </a:lnTo>
                  <a:lnTo>
                    <a:pt x="433148" y="812407"/>
                  </a:lnTo>
                  <a:lnTo>
                    <a:pt x="447203" y="801841"/>
                  </a:lnTo>
                  <a:lnTo>
                    <a:pt x="460652" y="791357"/>
                  </a:lnTo>
                  <a:lnTo>
                    <a:pt x="472920" y="781416"/>
                  </a:lnTo>
                  <a:lnTo>
                    <a:pt x="483935" y="772132"/>
                  </a:lnTo>
                  <a:lnTo>
                    <a:pt x="493868" y="763442"/>
                  </a:lnTo>
                  <a:lnTo>
                    <a:pt x="502955" y="755226"/>
                  </a:lnTo>
                  <a:lnTo>
                    <a:pt x="511413" y="747200"/>
                  </a:lnTo>
                  <a:lnTo>
                    <a:pt x="519422" y="738957"/>
                  </a:lnTo>
                  <a:lnTo>
                    <a:pt x="527116" y="730297"/>
                  </a:lnTo>
                  <a:lnTo>
                    <a:pt x="534593" y="721358"/>
                  </a:lnTo>
                  <a:lnTo>
                    <a:pt x="541920" y="712511"/>
                  </a:lnTo>
                  <a:lnTo>
                    <a:pt x="549146" y="703963"/>
                  </a:lnTo>
                  <a:lnTo>
                    <a:pt x="556305" y="695596"/>
                  </a:lnTo>
                  <a:lnTo>
                    <a:pt x="563417" y="687067"/>
                  </a:lnTo>
                  <a:lnTo>
                    <a:pt x="570494" y="678180"/>
                  </a:lnTo>
                  <a:lnTo>
                    <a:pt x="577382" y="668905"/>
                  </a:lnTo>
                  <a:lnTo>
                    <a:pt x="583780" y="659295"/>
                  </a:lnTo>
                  <a:lnTo>
                    <a:pt x="589569" y="649413"/>
                  </a:lnTo>
                  <a:lnTo>
                    <a:pt x="594947" y="639166"/>
                  </a:lnTo>
                  <a:lnTo>
                    <a:pt x="600326" y="628301"/>
                  </a:lnTo>
                  <a:lnTo>
                    <a:pt x="605944" y="616737"/>
                  </a:lnTo>
                  <a:lnTo>
                    <a:pt x="611701" y="604701"/>
                  </a:lnTo>
                  <a:lnTo>
                    <a:pt x="617266" y="592621"/>
                  </a:lnTo>
                  <a:lnTo>
                    <a:pt x="622455" y="580756"/>
                  </a:lnTo>
                  <a:lnTo>
                    <a:pt x="627245" y="569178"/>
                  </a:lnTo>
                  <a:lnTo>
                    <a:pt x="631689" y="557871"/>
                  </a:lnTo>
                  <a:lnTo>
                    <a:pt x="635861" y="546780"/>
                  </a:lnTo>
                  <a:lnTo>
                    <a:pt x="639832" y="535686"/>
                  </a:lnTo>
                  <a:lnTo>
                    <a:pt x="643659" y="524239"/>
                  </a:lnTo>
                  <a:lnTo>
                    <a:pt x="647385" y="512277"/>
                  </a:lnTo>
                  <a:lnTo>
                    <a:pt x="651041" y="499970"/>
                  </a:lnTo>
                  <a:lnTo>
                    <a:pt x="654650" y="487708"/>
                  </a:lnTo>
                  <a:lnTo>
                    <a:pt x="658226" y="475701"/>
                  </a:lnTo>
                  <a:lnTo>
                    <a:pt x="661780" y="463350"/>
                  </a:lnTo>
                  <a:lnTo>
                    <a:pt x="665319" y="449394"/>
                  </a:lnTo>
                  <a:lnTo>
                    <a:pt x="668844" y="433262"/>
                  </a:lnTo>
                  <a:lnTo>
                    <a:pt x="672195" y="415188"/>
                  </a:lnTo>
                  <a:lnTo>
                    <a:pt x="675065" y="395835"/>
                  </a:lnTo>
                  <a:lnTo>
                    <a:pt x="677322" y="375754"/>
                  </a:lnTo>
                  <a:lnTo>
                    <a:pt x="678838" y="355763"/>
                  </a:lnTo>
                  <a:lnTo>
                    <a:pt x="679405" y="336968"/>
                  </a:lnTo>
                  <a:lnTo>
                    <a:pt x="679007" y="319844"/>
                  </a:lnTo>
                  <a:lnTo>
                    <a:pt x="677774" y="303858"/>
                  </a:lnTo>
                  <a:lnTo>
                    <a:pt x="675883" y="287816"/>
                  </a:lnTo>
                  <a:lnTo>
                    <a:pt x="673503" y="271024"/>
                  </a:lnTo>
                  <a:lnTo>
                    <a:pt x="670771" y="253791"/>
                  </a:lnTo>
                  <a:lnTo>
                    <a:pt x="667792" y="237121"/>
                  </a:lnTo>
                  <a:lnTo>
                    <a:pt x="664638" y="221574"/>
                  </a:lnTo>
                  <a:lnTo>
                    <a:pt x="661198" y="207389"/>
                  </a:lnTo>
                  <a:lnTo>
                    <a:pt x="657204" y="194713"/>
                  </a:lnTo>
                  <a:lnTo>
                    <a:pt x="652556" y="183449"/>
                  </a:lnTo>
                  <a:lnTo>
                    <a:pt x="647467" y="173191"/>
                  </a:lnTo>
                  <a:lnTo>
                    <a:pt x="642358" y="163361"/>
                  </a:lnTo>
                  <a:lnTo>
                    <a:pt x="637474" y="153591"/>
                  </a:lnTo>
                  <a:lnTo>
                    <a:pt x="632721" y="143889"/>
                  </a:lnTo>
                  <a:lnTo>
                    <a:pt x="627770" y="134520"/>
                  </a:lnTo>
                  <a:lnTo>
                    <a:pt x="622439" y="125623"/>
                  </a:lnTo>
                  <a:lnTo>
                    <a:pt x="616706" y="117192"/>
                  </a:lnTo>
                  <a:lnTo>
                    <a:pt x="610625" y="109150"/>
                  </a:lnTo>
                  <a:lnTo>
                    <a:pt x="604271" y="101409"/>
                  </a:lnTo>
                  <a:lnTo>
                    <a:pt x="597715" y="93888"/>
                  </a:lnTo>
                  <a:lnTo>
                    <a:pt x="591015" y="86525"/>
                  </a:lnTo>
                  <a:lnTo>
                    <a:pt x="584199" y="79267"/>
                  </a:lnTo>
                  <a:lnTo>
                    <a:pt x="576809" y="71916"/>
                  </a:lnTo>
                  <a:lnTo>
                    <a:pt x="567944" y="64142"/>
                  </a:lnTo>
                  <a:lnTo>
                    <a:pt x="557232" y="55808"/>
                  </a:lnTo>
                  <a:lnTo>
                    <a:pt x="544782" y="47261"/>
                  </a:lnTo>
                  <a:lnTo>
                    <a:pt x="530903" y="39210"/>
                  </a:lnTo>
                  <a:lnTo>
                    <a:pt x="515931" y="32025"/>
                  </a:lnTo>
                  <a:lnTo>
                    <a:pt x="499998" y="25897"/>
                  </a:lnTo>
                  <a:lnTo>
                    <a:pt x="483026" y="21005"/>
                  </a:lnTo>
                  <a:lnTo>
                    <a:pt x="465067" y="17310"/>
                  </a:lnTo>
                  <a:lnTo>
                    <a:pt x="446602" y="14626"/>
                  </a:lnTo>
                  <a:lnTo>
                    <a:pt x="428434" y="12725"/>
                  </a:lnTo>
                  <a:lnTo>
                    <a:pt x="410996" y="11408"/>
                  </a:lnTo>
                  <a:lnTo>
                    <a:pt x="394525" y="10672"/>
                  </a:lnTo>
                  <a:lnTo>
                    <a:pt x="379228" y="10702"/>
                  </a:lnTo>
                  <a:lnTo>
                    <a:pt x="365089" y="11541"/>
                  </a:lnTo>
                  <a:lnTo>
                    <a:pt x="351931" y="13256"/>
                  </a:lnTo>
                  <a:lnTo>
                    <a:pt x="339539" y="16011"/>
                  </a:lnTo>
                  <a:lnTo>
                    <a:pt x="327713" y="19788"/>
                  </a:lnTo>
                  <a:lnTo>
                    <a:pt x="316293" y="24273"/>
                  </a:lnTo>
                  <a:lnTo>
                    <a:pt x="305156" y="28969"/>
                  </a:lnTo>
                  <a:lnTo>
                    <a:pt x="294220" y="33567"/>
                  </a:lnTo>
                  <a:lnTo>
                    <a:pt x="283492" y="38002"/>
                  </a:lnTo>
                  <a:lnTo>
                    <a:pt x="271797" y="42890"/>
                  </a:lnTo>
                  <a:lnTo>
                    <a:pt x="255870" y="49776"/>
                  </a:lnTo>
                  <a:lnTo>
                    <a:pt x="230202" y="612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47440" y="178984"/>
            <a:ext cx="1905659" cy="758160"/>
            <a:chOff x="347440" y="178984"/>
            <a:chExt cx="1905659" cy="758160"/>
          </a:xfrm>
        </p:grpSpPr>
        <p:sp>
          <p:nvSpPr>
            <p:cNvPr id="2" name="Freeform 1"/>
            <p:cNvSpPr/>
            <p:nvPr/>
          </p:nvSpPr>
          <p:spPr>
            <a:xfrm>
              <a:off x="347440" y="347440"/>
              <a:ext cx="318130" cy="543044"/>
            </a:xfrm>
            <a:custGeom>
              <a:avLst/>
              <a:gdLst/>
              <a:ahLst/>
              <a:cxnLst/>
              <a:rect l="0" t="0" r="0" b="0"/>
              <a:pathLst>
                <a:path w="318130" h="543044">
                  <a:moveTo>
                    <a:pt x="157927" y="0"/>
                  </a:moveTo>
                  <a:lnTo>
                    <a:pt x="152060" y="5867"/>
                  </a:lnTo>
                  <a:lnTo>
                    <a:pt x="146495" y="11432"/>
                  </a:lnTo>
                  <a:lnTo>
                    <a:pt x="140696" y="17231"/>
                  </a:lnTo>
                  <a:lnTo>
                    <a:pt x="134616" y="23312"/>
                  </a:lnTo>
                  <a:lnTo>
                    <a:pt x="128286" y="29642"/>
                  </a:lnTo>
                  <a:lnTo>
                    <a:pt x="121758" y="36170"/>
                  </a:lnTo>
                  <a:lnTo>
                    <a:pt x="115082" y="42846"/>
                  </a:lnTo>
                  <a:lnTo>
                    <a:pt x="108299" y="49628"/>
                  </a:lnTo>
                  <a:lnTo>
                    <a:pt x="101441" y="56486"/>
                  </a:lnTo>
                  <a:lnTo>
                    <a:pt x="94532" y="63395"/>
                  </a:lnTo>
                  <a:lnTo>
                    <a:pt x="87587" y="70340"/>
                  </a:lnTo>
                  <a:lnTo>
                    <a:pt x="80618" y="77310"/>
                  </a:lnTo>
                  <a:lnTo>
                    <a:pt x="73632" y="84295"/>
                  </a:lnTo>
                  <a:lnTo>
                    <a:pt x="66635" y="91292"/>
                  </a:lnTo>
                  <a:lnTo>
                    <a:pt x="59642" y="98242"/>
                  </a:lnTo>
                  <a:lnTo>
                    <a:pt x="53061" y="103236"/>
                  </a:lnTo>
                  <a:lnTo>
                    <a:pt x="48472" y="104052"/>
                  </a:lnTo>
                  <a:lnTo>
                    <a:pt x="47379" y="101704"/>
                  </a:lnTo>
                  <a:lnTo>
                    <a:pt x="49573" y="97441"/>
                  </a:lnTo>
                  <a:lnTo>
                    <a:pt x="54135" y="92065"/>
                  </a:lnTo>
                  <a:lnTo>
                    <a:pt x="60047" y="86042"/>
                  </a:lnTo>
                  <a:lnTo>
                    <a:pt x="66635" y="79642"/>
                  </a:lnTo>
                  <a:lnTo>
                    <a:pt x="73862" y="73180"/>
                  </a:lnTo>
                  <a:lnTo>
                    <a:pt x="82164" y="67053"/>
                  </a:lnTo>
                  <a:lnTo>
                    <a:pt x="91720" y="61449"/>
                  </a:lnTo>
                  <a:lnTo>
                    <a:pt x="102430" y="56530"/>
                  </a:lnTo>
                  <a:lnTo>
                    <a:pt x="114078" y="52522"/>
                  </a:lnTo>
                  <a:lnTo>
                    <a:pt x="126433" y="49465"/>
                  </a:lnTo>
                  <a:lnTo>
                    <a:pt x="139137" y="47564"/>
                  </a:lnTo>
                  <a:lnTo>
                    <a:pt x="151732" y="47261"/>
                  </a:lnTo>
                  <a:lnTo>
                    <a:pt x="163972" y="48656"/>
                  </a:lnTo>
                  <a:lnTo>
                    <a:pt x="175647" y="51711"/>
                  </a:lnTo>
                  <a:lnTo>
                    <a:pt x="186494" y="56427"/>
                  </a:lnTo>
                  <a:lnTo>
                    <a:pt x="196454" y="62636"/>
                  </a:lnTo>
                  <a:lnTo>
                    <a:pt x="205464" y="70058"/>
                  </a:lnTo>
                  <a:lnTo>
                    <a:pt x="213379" y="78402"/>
                  </a:lnTo>
                  <a:lnTo>
                    <a:pt x="220219" y="87422"/>
                  </a:lnTo>
                  <a:lnTo>
                    <a:pt x="225984" y="97087"/>
                  </a:lnTo>
                  <a:lnTo>
                    <a:pt x="230567" y="107560"/>
                  </a:lnTo>
                  <a:lnTo>
                    <a:pt x="234017" y="118865"/>
                  </a:lnTo>
                  <a:lnTo>
                    <a:pt x="236352" y="130898"/>
                  </a:lnTo>
                  <a:lnTo>
                    <a:pt x="237479" y="143507"/>
                  </a:lnTo>
                  <a:lnTo>
                    <a:pt x="237455" y="156538"/>
                  </a:lnTo>
                  <a:lnTo>
                    <a:pt x="236304" y="169543"/>
                  </a:lnTo>
                  <a:lnTo>
                    <a:pt x="233937" y="181814"/>
                  </a:lnTo>
                  <a:lnTo>
                    <a:pt x="230415" y="193027"/>
                  </a:lnTo>
                  <a:lnTo>
                    <a:pt x="225762" y="203199"/>
                  </a:lnTo>
                  <a:lnTo>
                    <a:pt x="219890" y="212499"/>
                  </a:lnTo>
                  <a:lnTo>
                    <a:pt x="212865" y="221128"/>
                  </a:lnTo>
                  <a:lnTo>
                    <a:pt x="204878" y="229264"/>
                  </a:lnTo>
                  <a:lnTo>
                    <a:pt x="196146" y="237050"/>
                  </a:lnTo>
                  <a:lnTo>
                    <a:pt x="186862" y="244581"/>
                  </a:lnTo>
                  <a:lnTo>
                    <a:pt x="177018" y="251608"/>
                  </a:lnTo>
                  <a:lnTo>
                    <a:pt x="166426" y="257568"/>
                  </a:lnTo>
                  <a:lnTo>
                    <a:pt x="155150" y="262229"/>
                  </a:lnTo>
                  <a:lnTo>
                    <a:pt x="147168" y="265294"/>
                  </a:lnTo>
                  <a:lnTo>
                    <a:pt x="146894" y="267026"/>
                  </a:lnTo>
                  <a:lnTo>
                    <a:pt x="152142" y="268629"/>
                  </a:lnTo>
                  <a:lnTo>
                    <a:pt x="160713" y="270573"/>
                  </a:lnTo>
                  <a:lnTo>
                    <a:pt x="171299" y="272917"/>
                  </a:lnTo>
                  <a:lnTo>
                    <a:pt x="183129" y="275760"/>
                  </a:lnTo>
                  <a:lnTo>
                    <a:pt x="195741" y="279330"/>
                  </a:lnTo>
                  <a:lnTo>
                    <a:pt x="208842" y="283692"/>
                  </a:lnTo>
                  <a:lnTo>
                    <a:pt x="221926" y="288924"/>
                  </a:lnTo>
                  <a:lnTo>
                    <a:pt x="234268" y="295190"/>
                  </a:lnTo>
                  <a:lnTo>
                    <a:pt x="245536" y="302478"/>
                  </a:lnTo>
                  <a:lnTo>
                    <a:pt x="255749" y="310473"/>
                  </a:lnTo>
                  <a:lnTo>
                    <a:pt x="265078" y="318678"/>
                  </a:lnTo>
                  <a:lnTo>
                    <a:pt x="273722" y="326791"/>
                  </a:lnTo>
                  <a:lnTo>
                    <a:pt x="281700" y="334863"/>
                  </a:lnTo>
                  <a:lnTo>
                    <a:pt x="288847" y="343196"/>
                  </a:lnTo>
                  <a:lnTo>
                    <a:pt x="295141" y="351955"/>
                  </a:lnTo>
                  <a:lnTo>
                    <a:pt x="300692" y="361313"/>
                  </a:lnTo>
                  <a:lnTo>
                    <a:pt x="305655" y="371514"/>
                  </a:lnTo>
                  <a:lnTo>
                    <a:pt x="310171" y="382600"/>
                  </a:lnTo>
                  <a:lnTo>
                    <a:pt x="314034" y="394300"/>
                  </a:lnTo>
                  <a:lnTo>
                    <a:pt x="316725" y="406147"/>
                  </a:lnTo>
                  <a:lnTo>
                    <a:pt x="318052" y="417853"/>
                  </a:lnTo>
                  <a:lnTo>
                    <a:pt x="318129" y="429322"/>
                  </a:lnTo>
                  <a:lnTo>
                    <a:pt x="317193" y="440556"/>
                  </a:lnTo>
                  <a:lnTo>
                    <a:pt x="315484" y="451589"/>
                  </a:lnTo>
                  <a:lnTo>
                    <a:pt x="313051" y="462303"/>
                  </a:lnTo>
                  <a:lnTo>
                    <a:pt x="309747" y="472432"/>
                  </a:lnTo>
                  <a:lnTo>
                    <a:pt x="305565" y="481877"/>
                  </a:lnTo>
                  <a:lnTo>
                    <a:pt x="300622" y="490696"/>
                  </a:lnTo>
                  <a:lnTo>
                    <a:pt x="295080" y="499007"/>
                  </a:lnTo>
                  <a:lnTo>
                    <a:pt x="289087" y="506928"/>
                  </a:lnTo>
                  <a:lnTo>
                    <a:pt x="282606" y="514400"/>
                  </a:lnTo>
                  <a:lnTo>
                    <a:pt x="275423" y="521200"/>
                  </a:lnTo>
                  <a:lnTo>
                    <a:pt x="267475" y="527252"/>
                  </a:lnTo>
                  <a:lnTo>
                    <a:pt x="258679" y="532470"/>
                  </a:lnTo>
                  <a:lnTo>
                    <a:pt x="248864" y="536677"/>
                  </a:lnTo>
                  <a:lnTo>
                    <a:pt x="238036" y="539871"/>
                  </a:lnTo>
                  <a:lnTo>
                    <a:pt x="226340" y="542033"/>
                  </a:lnTo>
                  <a:lnTo>
                    <a:pt x="213965" y="543043"/>
                  </a:lnTo>
                  <a:lnTo>
                    <a:pt x="201086" y="542945"/>
                  </a:lnTo>
                  <a:lnTo>
                    <a:pt x="187846" y="541915"/>
                  </a:lnTo>
                  <a:lnTo>
                    <a:pt x="174352" y="540160"/>
                  </a:lnTo>
                  <a:lnTo>
                    <a:pt x="160682" y="537872"/>
                  </a:lnTo>
                  <a:lnTo>
                    <a:pt x="146893" y="535202"/>
                  </a:lnTo>
                  <a:lnTo>
                    <a:pt x="133022" y="532264"/>
                  </a:lnTo>
                  <a:lnTo>
                    <a:pt x="119096" y="529142"/>
                  </a:lnTo>
                  <a:lnTo>
                    <a:pt x="105134" y="525894"/>
                  </a:lnTo>
                  <a:lnTo>
                    <a:pt x="91146" y="522560"/>
                  </a:lnTo>
                  <a:lnTo>
                    <a:pt x="77151" y="519173"/>
                  </a:lnTo>
                  <a:lnTo>
                    <a:pt x="63374" y="515903"/>
                  </a:lnTo>
                  <a:lnTo>
                    <a:pt x="48689" y="512739"/>
                  </a:lnTo>
                  <a:lnTo>
                    <a:pt x="29569" y="50940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9291" y="421139"/>
              <a:ext cx="315673" cy="440688"/>
            </a:xfrm>
            <a:custGeom>
              <a:avLst/>
              <a:gdLst/>
              <a:ahLst/>
              <a:cxnLst/>
              <a:rect l="0" t="0" r="0" b="0"/>
              <a:pathLst>
                <a:path w="315673" h="440688">
                  <a:moveTo>
                    <a:pt x="41931" y="0"/>
                  </a:moveTo>
                  <a:lnTo>
                    <a:pt x="41864" y="11668"/>
                  </a:lnTo>
                  <a:lnTo>
                    <a:pt x="41224" y="22157"/>
                  </a:lnTo>
                  <a:lnTo>
                    <a:pt x="39928" y="32459"/>
                  </a:lnTo>
                  <a:lnTo>
                    <a:pt x="38068" y="42760"/>
                  </a:lnTo>
                  <a:lnTo>
                    <a:pt x="35751" y="53104"/>
                  </a:lnTo>
                  <a:lnTo>
                    <a:pt x="33080" y="63489"/>
                  </a:lnTo>
                  <a:lnTo>
                    <a:pt x="29984" y="73744"/>
                  </a:lnTo>
                  <a:lnTo>
                    <a:pt x="26228" y="83554"/>
                  </a:lnTo>
                  <a:lnTo>
                    <a:pt x="21739" y="92737"/>
                  </a:lnTo>
                  <a:lnTo>
                    <a:pt x="16569" y="99760"/>
                  </a:lnTo>
                  <a:lnTo>
                    <a:pt x="11502" y="102301"/>
                  </a:lnTo>
                  <a:lnTo>
                    <a:pt x="7810" y="100442"/>
                  </a:lnTo>
                  <a:lnTo>
                    <a:pt x="5811" y="95436"/>
                  </a:lnTo>
                  <a:lnTo>
                    <a:pt x="5312" y="88408"/>
                  </a:lnTo>
                  <a:lnTo>
                    <a:pt x="6154" y="80279"/>
                  </a:lnTo>
                  <a:lnTo>
                    <a:pt x="8337" y="71829"/>
                  </a:lnTo>
                  <a:lnTo>
                    <a:pt x="11743" y="63479"/>
                  </a:lnTo>
                  <a:lnTo>
                    <a:pt x="16155" y="55380"/>
                  </a:lnTo>
                  <a:lnTo>
                    <a:pt x="21335" y="47544"/>
                  </a:lnTo>
                  <a:lnTo>
                    <a:pt x="27084" y="39936"/>
                  </a:lnTo>
                  <a:lnTo>
                    <a:pt x="33401" y="32671"/>
                  </a:lnTo>
                  <a:lnTo>
                    <a:pt x="40473" y="26009"/>
                  </a:lnTo>
                  <a:lnTo>
                    <a:pt x="48342" y="20053"/>
                  </a:lnTo>
                  <a:lnTo>
                    <a:pt x="56916" y="15069"/>
                  </a:lnTo>
                  <a:lnTo>
                    <a:pt x="66049" y="11551"/>
                  </a:lnTo>
                  <a:lnTo>
                    <a:pt x="75597" y="9637"/>
                  </a:lnTo>
                  <a:lnTo>
                    <a:pt x="85279" y="9318"/>
                  </a:lnTo>
                  <a:lnTo>
                    <a:pt x="94700" y="10617"/>
                  </a:lnTo>
                  <a:lnTo>
                    <a:pt x="103663" y="13383"/>
                  </a:lnTo>
                  <a:lnTo>
                    <a:pt x="112155" y="17510"/>
                  </a:lnTo>
                  <a:lnTo>
                    <a:pt x="120246" y="23020"/>
                  </a:lnTo>
                  <a:lnTo>
                    <a:pt x="128023" y="29798"/>
                  </a:lnTo>
                  <a:lnTo>
                    <a:pt x="135569" y="37619"/>
                  </a:lnTo>
                  <a:lnTo>
                    <a:pt x="142951" y="46238"/>
                  </a:lnTo>
                  <a:lnTo>
                    <a:pt x="150212" y="55447"/>
                  </a:lnTo>
                  <a:lnTo>
                    <a:pt x="157225" y="65240"/>
                  </a:lnTo>
                  <a:lnTo>
                    <a:pt x="163709" y="75798"/>
                  </a:lnTo>
                  <a:lnTo>
                    <a:pt x="169546" y="87162"/>
                  </a:lnTo>
                  <a:lnTo>
                    <a:pt x="174617" y="99234"/>
                  </a:lnTo>
                  <a:lnTo>
                    <a:pt x="178726" y="111870"/>
                  </a:lnTo>
                  <a:lnTo>
                    <a:pt x="181858" y="124932"/>
                  </a:lnTo>
                  <a:lnTo>
                    <a:pt x="184148" y="138466"/>
                  </a:lnTo>
                  <a:lnTo>
                    <a:pt x="185777" y="152691"/>
                  </a:lnTo>
                  <a:lnTo>
                    <a:pt x="186912" y="167664"/>
                  </a:lnTo>
                  <a:lnTo>
                    <a:pt x="187694" y="183143"/>
                  </a:lnTo>
                  <a:lnTo>
                    <a:pt x="188228" y="198687"/>
                  </a:lnTo>
                  <a:lnTo>
                    <a:pt x="188585" y="214032"/>
                  </a:lnTo>
                  <a:lnTo>
                    <a:pt x="188656" y="229099"/>
                  </a:lnTo>
                  <a:lnTo>
                    <a:pt x="188172" y="243902"/>
                  </a:lnTo>
                  <a:lnTo>
                    <a:pt x="187029" y="258489"/>
                  </a:lnTo>
                  <a:lnTo>
                    <a:pt x="185277" y="272913"/>
                  </a:lnTo>
                  <a:lnTo>
                    <a:pt x="183030" y="287218"/>
                  </a:lnTo>
                  <a:lnTo>
                    <a:pt x="180402" y="301434"/>
                  </a:lnTo>
                  <a:lnTo>
                    <a:pt x="177333" y="315423"/>
                  </a:lnTo>
                  <a:lnTo>
                    <a:pt x="173595" y="328897"/>
                  </a:lnTo>
                  <a:lnTo>
                    <a:pt x="169118" y="341733"/>
                  </a:lnTo>
                  <a:lnTo>
                    <a:pt x="163976" y="353811"/>
                  </a:lnTo>
                  <a:lnTo>
                    <a:pt x="158299" y="364929"/>
                  </a:lnTo>
                  <a:lnTo>
                    <a:pt x="152221" y="375075"/>
                  </a:lnTo>
                  <a:lnTo>
                    <a:pt x="145852" y="384381"/>
                  </a:lnTo>
                  <a:lnTo>
                    <a:pt x="139277" y="393025"/>
                  </a:lnTo>
                  <a:lnTo>
                    <a:pt x="132555" y="401178"/>
                  </a:lnTo>
                  <a:lnTo>
                    <a:pt x="125567" y="408978"/>
                  </a:lnTo>
                  <a:lnTo>
                    <a:pt x="118037" y="416530"/>
                  </a:lnTo>
                  <a:lnTo>
                    <a:pt x="109852" y="423896"/>
                  </a:lnTo>
                  <a:lnTo>
                    <a:pt x="100896" y="430641"/>
                  </a:lnTo>
                  <a:lnTo>
                    <a:pt x="90974" y="435879"/>
                  </a:lnTo>
                  <a:lnTo>
                    <a:pt x="80077" y="439243"/>
                  </a:lnTo>
                  <a:lnTo>
                    <a:pt x="68506" y="440687"/>
                  </a:lnTo>
                  <a:lnTo>
                    <a:pt x="56746" y="440217"/>
                  </a:lnTo>
                  <a:lnTo>
                    <a:pt x="45108" y="438043"/>
                  </a:lnTo>
                  <a:lnTo>
                    <a:pt x="34024" y="434331"/>
                  </a:lnTo>
                  <a:lnTo>
                    <a:pt x="24113" y="429106"/>
                  </a:lnTo>
                  <a:lnTo>
                    <a:pt x="15609" y="422523"/>
                  </a:lnTo>
                  <a:lnTo>
                    <a:pt x="8731" y="414835"/>
                  </a:lnTo>
                  <a:lnTo>
                    <a:pt x="3851" y="406306"/>
                  </a:lnTo>
                  <a:lnTo>
                    <a:pt x="981" y="397162"/>
                  </a:lnTo>
                  <a:lnTo>
                    <a:pt x="0" y="387582"/>
                  </a:lnTo>
                  <a:lnTo>
                    <a:pt x="846" y="377699"/>
                  </a:lnTo>
                  <a:lnTo>
                    <a:pt x="3304" y="367611"/>
                  </a:lnTo>
                  <a:lnTo>
                    <a:pt x="7223" y="357550"/>
                  </a:lnTo>
                  <a:lnTo>
                    <a:pt x="12593" y="347867"/>
                  </a:lnTo>
                  <a:lnTo>
                    <a:pt x="19277" y="338738"/>
                  </a:lnTo>
                  <a:lnTo>
                    <a:pt x="27035" y="330642"/>
                  </a:lnTo>
                  <a:lnTo>
                    <a:pt x="35612" y="324414"/>
                  </a:lnTo>
                  <a:lnTo>
                    <a:pt x="44792" y="320346"/>
                  </a:lnTo>
                  <a:lnTo>
                    <a:pt x="54566" y="318411"/>
                  </a:lnTo>
                  <a:lnTo>
                    <a:pt x="65112" y="318543"/>
                  </a:lnTo>
                  <a:lnTo>
                    <a:pt x="76458" y="320482"/>
                  </a:lnTo>
                  <a:lnTo>
                    <a:pt x="88179" y="323865"/>
                  </a:lnTo>
                  <a:lnTo>
                    <a:pt x="99514" y="328335"/>
                  </a:lnTo>
                  <a:lnTo>
                    <a:pt x="110058" y="333599"/>
                  </a:lnTo>
                  <a:lnTo>
                    <a:pt x="119594" y="339586"/>
                  </a:lnTo>
                  <a:lnTo>
                    <a:pt x="127928" y="346436"/>
                  </a:lnTo>
                  <a:lnTo>
                    <a:pt x="135096" y="354151"/>
                  </a:lnTo>
                  <a:lnTo>
                    <a:pt x="141605" y="362451"/>
                  </a:lnTo>
                  <a:lnTo>
                    <a:pt x="148292" y="370868"/>
                  </a:lnTo>
                  <a:lnTo>
                    <a:pt x="155616" y="379118"/>
                  </a:lnTo>
                  <a:lnTo>
                    <a:pt x="163676" y="386945"/>
                  </a:lnTo>
                  <a:lnTo>
                    <a:pt x="172391" y="394049"/>
                  </a:lnTo>
                  <a:lnTo>
                    <a:pt x="181628" y="400343"/>
                  </a:lnTo>
                  <a:lnTo>
                    <a:pt x="191254" y="405908"/>
                  </a:lnTo>
                  <a:lnTo>
                    <a:pt x="201161" y="410887"/>
                  </a:lnTo>
                  <a:lnTo>
                    <a:pt x="211270" y="415417"/>
                  </a:lnTo>
                  <a:lnTo>
                    <a:pt x="221683" y="419292"/>
                  </a:lnTo>
                  <a:lnTo>
                    <a:pt x="232666" y="421991"/>
                  </a:lnTo>
                  <a:lnTo>
                    <a:pt x="244307" y="423324"/>
                  </a:lnTo>
                  <a:lnTo>
                    <a:pt x="256331" y="423372"/>
                  </a:lnTo>
                  <a:lnTo>
                    <a:pt x="269567" y="422216"/>
                  </a:lnTo>
                  <a:lnTo>
                    <a:pt x="287415" y="418636"/>
                  </a:lnTo>
                  <a:lnTo>
                    <a:pt x="315672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80865" y="652766"/>
              <a:ext cx="141139" cy="207644"/>
            </a:xfrm>
            <a:custGeom>
              <a:avLst/>
              <a:gdLst/>
              <a:ahLst/>
              <a:cxnLst/>
              <a:rect l="0" t="0" r="0" b="0"/>
              <a:pathLst>
                <a:path w="141139" h="207644">
                  <a:moveTo>
                    <a:pt x="114181" y="0"/>
                  </a:moveTo>
                  <a:lnTo>
                    <a:pt x="105447" y="3001"/>
                  </a:lnTo>
                  <a:lnTo>
                    <a:pt x="97740" y="6424"/>
                  </a:lnTo>
                  <a:lnTo>
                    <a:pt x="90334" y="10624"/>
                  </a:lnTo>
                  <a:lnTo>
                    <a:pt x="82900" y="15697"/>
                  </a:lnTo>
                  <a:lnTo>
                    <a:pt x="75073" y="21827"/>
                  </a:lnTo>
                  <a:lnTo>
                    <a:pt x="66699" y="29006"/>
                  </a:lnTo>
                  <a:lnTo>
                    <a:pt x="57956" y="36920"/>
                  </a:lnTo>
                  <a:lnTo>
                    <a:pt x="49241" y="45067"/>
                  </a:lnTo>
                  <a:lnTo>
                    <a:pt x="40787" y="53143"/>
                  </a:lnTo>
                  <a:lnTo>
                    <a:pt x="32654" y="61360"/>
                  </a:lnTo>
                  <a:lnTo>
                    <a:pt x="24813" y="70322"/>
                  </a:lnTo>
                  <a:lnTo>
                    <a:pt x="17220" y="80316"/>
                  </a:lnTo>
                  <a:lnTo>
                    <a:pt x="10308" y="91318"/>
                  </a:lnTo>
                  <a:lnTo>
                    <a:pt x="4950" y="103161"/>
                  </a:lnTo>
                  <a:lnTo>
                    <a:pt x="1502" y="115646"/>
                  </a:lnTo>
                  <a:lnTo>
                    <a:pt x="0" y="128436"/>
                  </a:lnTo>
                  <a:lnTo>
                    <a:pt x="430" y="141089"/>
                  </a:lnTo>
                  <a:lnTo>
                    <a:pt x="2573" y="153368"/>
                  </a:lnTo>
                  <a:lnTo>
                    <a:pt x="6094" y="165068"/>
                  </a:lnTo>
                  <a:lnTo>
                    <a:pt x="10658" y="175932"/>
                  </a:lnTo>
                  <a:lnTo>
                    <a:pt x="15989" y="185894"/>
                  </a:lnTo>
                  <a:lnTo>
                    <a:pt x="22191" y="194566"/>
                  </a:lnTo>
                  <a:lnTo>
                    <a:pt x="29717" y="201189"/>
                  </a:lnTo>
                  <a:lnTo>
                    <a:pt x="38700" y="205527"/>
                  </a:lnTo>
                  <a:lnTo>
                    <a:pt x="48665" y="207643"/>
                  </a:lnTo>
                  <a:lnTo>
                    <a:pt x="58739" y="207634"/>
                  </a:lnTo>
                  <a:lnTo>
                    <a:pt x="68402" y="205773"/>
                  </a:lnTo>
                  <a:lnTo>
                    <a:pt x="77498" y="202272"/>
                  </a:lnTo>
                  <a:lnTo>
                    <a:pt x="86061" y="197190"/>
                  </a:lnTo>
                  <a:lnTo>
                    <a:pt x="94183" y="190703"/>
                  </a:lnTo>
                  <a:lnTo>
                    <a:pt x="101807" y="183079"/>
                  </a:lnTo>
                  <a:lnTo>
                    <a:pt x="108715" y="174592"/>
                  </a:lnTo>
                  <a:lnTo>
                    <a:pt x="114849" y="165473"/>
                  </a:lnTo>
                  <a:lnTo>
                    <a:pt x="120292" y="155739"/>
                  </a:lnTo>
                  <a:lnTo>
                    <a:pt x="125183" y="145221"/>
                  </a:lnTo>
                  <a:lnTo>
                    <a:pt x="129655" y="133884"/>
                  </a:lnTo>
                  <a:lnTo>
                    <a:pt x="133660" y="121829"/>
                  </a:lnTo>
                  <a:lnTo>
                    <a:pt x="136977" y="109206"/>
                  </a:lnTo>
                  <a:lnTo>
                    <a:pt x="139534" y="96165"/>
                  </a:lnTo>
                  <a:lnTo>
                    <a:pt x="141081" y="83155"/>
                  </a:lnTo>
                  <a:lnTo>
                    <a:pt x="141138" y="70879"/>
                  </a:lnTo>
                  <a:lnTo>
                    <a:pt x="139575" y="59677"/>
                  </a:lnTo>
                  <a:lnTo>
                    <a:pt x="136406" y="50021"/>
                  </a:lnTo>
                  <a:lnTo>
                    <a:pt x="131612" y="42665"/>
                  </a:lnTo>
                  <a:lnTo>
                    <a:pt x="125319" y="37789"/>
                  </a:lnTo>
                  <a:lnTo>
                    <a:pt x="117714" y="34414"/>
                  </a:lnTo>
                  <a:lnTo>
                    <a:pt x="107626" y="32429"/>
                  </a:lnTo>
                  <a:lnTo>
                    <a:pt x="9312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0362" y="388312"/>
              <a:ext cx="101027" cy="453968"/>
            </a:xfrm>
            <a:custGeom>
              <a:avLst/>
              <a:gdLst/>
              <a:ahLst/>
              <a:cxnLst/>
              <a:rect l="0" t="0" r="0" b="0"/>
              <a:pathLst>
                <a:path w="101027" h="453968">
                  <a:moveTo>
                    <a:pt x="79969" y="453967"/>
                  </a:moveTo>
                  <a:lnTo>
                    <a:pt x="79902" y="442232"/>
                  </a:lnTo>
                  <a:lnTo>
                    <a:pt x="79262" y="431103"/>
                  </a:lnTo>
                  <a:lnTo>
                    <a:pt x="77965" y="419505"/>
                  </a:lnTo>
                  <a:lnTo>
                    <a:pt x="76106" y="407344"/>
                  </a:lnTo>
                  <a:lnTo>
                    <a:pt x="73789" y="394684"/>
                  </a:lnTo>
                  <a:lnTo>
                    <a:pt x="71123" y="381619"/>
                  </a:lnTo>
                  <a:lnTo>
                    <a:pt x="68199" y="367921"/>
                  </a:lnTo>
                  <a:lnTo>
                    <a:pt x="65092" y="353059"/>
                  </a:lnTo>
                  <a:lnTo>
                    <a:pt x="61857" y="336842"/>
                  </a:lnTo>
                  <a:lnTo>
                    <a:pt x="58533" y="319545"/>
                  </a:lnTo>
                  <a:lnTo>
                    <a:pt x="55148" y="301710"/>
                  </a:lnTo>
                  <a:lnTo>
                    <a:pt x="51723" y="283722"/>
                  </a:lnTo>
                  <a:lnTo>
                    <a:pt x="48270" y="266085"/>
                  </a:lnTo>
                  <a:lnTo>
                    <a:pt x="44798" y="249476"/>
                  </a:lnTo>
                  <a:lnTo>
                    <a:pt x="41314" y="234162"/>
                  </a:lnTo>
                  <a:lnTo>
                    <a:pt x="37821" y="220067"/>
                  </a:lnTo>
                  <a:lnTo>
                    <a:pt x="34323" y="206972"/>
                  </a:lnTo>
                  <a:lnTo>
                    <a:pt x="30821" y="194634"/>
                  </a:lnTo>
                  <a:lnTo>
                    <a:pt x="27317" y="182683"/>
                  </a:lnTo>
                  <a:lnTo>
                    <a:pt x="23811" y="170650"/>
                  </a:lnTo>
                  <a:lnTo>
                    <a:pt x="20303" y="158287"/>
                  </a:lnTo>
                  <a:lnTo>
                    <a:pt x="16795" y="145539"/>
                  </a:lnTo>
                  <a:lnTo>
                    <a:pt x="13287" y="132449"/>
                  </a:lnTo>
                  <a:lnTo>
                    <a:pt x="9783" y="119082"/>
                  </a:lnTo>
                  <a:lnTo>
                    <a:pt x="6446" y="105343"/>
                  </a:lnTo>
                  <a:lnTo>
                    <a:pt x="3585" y="90982"/>
                  </a:lnTo>
                  <a:lnTo>
                    <a:pt x="1339" y="75927"/>
                  </a:lnTo>
                  <a:lnTo>
                    <a:pt x="0" y="60732"/>
                  </a:lnTo>
                  <a:lnTo>
                    <a:pt x="84" y="46444"/>
                  </a:lnTo>
                  <a:lnTo>
                    <a:pt x="1746" y="33587"/>
                  </a:lnTo>
                  <a:lnTo>
                    <a:pt x="5152" y="22499"/>
                  </a:lnTo>
                  <a:lnTo>
                    <a:pt x="10636" y="13574"/>
                  </a:lnTo>
                  <a:lnTo>
                    <a:pt x="18175" y="6806"/>
                  </a:lnTo>
                  <a:lnTo>
                    <a:pt x="27304" y="2210"/>
                  </a:lnTo>
                  <a:lnTo>
                    <a:pt x="37332" y="0"/>
                  </a:lnTo>
                  <a:lnTo>
                    <a:pt x="47765" y="59"/>
                  </a:lnTo>
                  <a:lnTo>
                    <a:pt x="58087" y="1900"/>
                  </a:lnTo>
                  <a:lnTo>
                    <a:pt x="68785" y="5124"/>
                  </a:lnTo>
                  <a:lnTo>
                    <a:pt x="81909" y="11129"/>
                  </a:lnTo>
                  <a:lnTo>
                    <a:pt x="101026" y="22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05575" y="663295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068" y="0"/>
                  </a:lnTo>
                  <a:lnTo>
                    <a:pt x="113299" y="0"/>
                  </a:lnTo>
                  <a:lnTo>
                    <a:pt x="100409" y="4"/>
                  </a:lnTo>
                  <a:lnTo>
                    <a:pt x="86560" y="177"/>
                  </a:lnTo>
                  <a:lnTo>
                    <a:pt x="72232" y="826"/>
                  </a:lnTo>
                  <a:lnTo>
                    <a:pt x="57781" y="2074"/>
                  </a:lnTo>
                  <a:lnTo>
                    <a:pt x="43972" y="3735"/>
                  </a:lnTo>
                  <a:lnTo>
                    <a:pt x="30690" y="5562"/>
                  </a:lnTo>
                  <a:lnTo>
                    <a:pt x="16773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98654" y="178984"/>
              <a:ext cx="170217" cy="305327"/>
            </a:xfrm>
            <a:custGeom>
              <a:avLst/>
              <a:gdLst/>
              <a:ahLst/>
              <a:cxnLst/>
              <a:rect l="0" t="0" r="0" b="0"/>
              <a:pathLst>
                <a:path w="170217" h="305327">
                  <a:moveTo>
                    <a:pt x="170216" y="0"/>
                  </a:moveTo>
                  <a:lnTo>
                    <a:pt x="161415" y="2934"/>
                  </a:lnTo>
                  <a:lnTo>
                    <a:pt x="153068" y="5716"/>
                  </a:lnTo>
                  <a:lnTo>
                    <a:pt x="144369" y="8616"/>
                  </a:lnTo>
                  <a:lnTo>
                    <a:pt x="135249" y="11656"/>
                  </a:lnTo>
                  <a:lnTo>
                    <a:pt x="125753" y="14821"/>
                  </a:lnTo>
                  <a:lnTo>
                    <a:pt x="115957" y="18080"/>
                  </a:lnTo>
                  <a:lnTo>
                    <a:pt x="105770" y="21245"/>
                  </a:lnTo>
                  <a:lnTo>
                    <a:pt x="94948" y="23988"/>
                  </a:lnTo>
                  <a:lnTo>
                    <a:pt x="83408" y="26164"/>
                  </a:lnTo>
                  <a:lnTo>
                    <a:pt x="71218" y="27793"/>
                  </a:lnTo>
                  <a:lnTo>
                    <a:pt x="58504" y="28969"/>
                  </a:lnTo>
                  <a:lnTo>
                    <a:pt x="45413" y="29816"/>
                  </a:lnTo>
                  <a:lnTo>
                    <a:pt x="32707" y="31082"/>
                  </a:lnTo>
                  <a:lnTo>
                    <a:pt x="21701" y="34069"/>
                  </a:lnTo>
                  <a:lnTo>
                    <a:pt x="12979" y="39350"/>
                  </a:lnTo>
                  <a:lnTo>
                    <a:pt x="6617" y="46833"/>
                  </a:lnTo>
                  <a:lnTo>
                    <a:pt x="2549" y="56141"/>
                  </a:lnTo>
                  <a:lnTo>
                    <a:pt x="479" y="66848"/>
                  </a:lnTo>
                  <a:lnTo>
                    <a:pt x="0" y="78576"/>
                  </a:lnTo>
                  <a:lnTo>
                    <a:pt x="718" y="91031"/>
                  </a:lnTo>
                  <a:lnTo>
                    <a:pt x="2309" y="103969"/>
                  </a:lnTo>
                  <a:lnTo>
                    <a:pt x="4846" y="116414"/>
                  </a:lnTo>
                  <a:lnTo>
                    <a:pt x="8757" y="126720"/>
                  </a:lnTo>
                  <a:lnTo>
                    <a:pt x="14174" y="134166"/>
                  </a:lnTo>
                  <a:lnTo>
                    <a:pt x="21100" y="139028"/>
                  </a:lnTo>
                  <a:lnTo>
                    <a:pt x="29578" y="142084"/>
                  </a:lnTo>
                  <a:lnTo>
                    <a:pt x="39465" y="144001"/>
                  </a:lnTo>
                  <a:lnTo>
                    <a:pt x="50341" y="145379"/>
                  </a:lnTo>
                  <a:lnTo>
                    <a:pt x="61626" y="146796"/>
                  </a:lnTo>
                  <a:lnTo>
                    <a:pt x="72952" y="148543"/>
                  </a:lnTo>
                  <a:lnTo>
                    <a:pt x="84164" y="150689"/>
                  </a:lnTo>
                  <a:lnTo>
                    <a:pt x="95225" y="153194"/>
                  </a:lnTo>
                  <a:lnTo>
                    <a:pt x="106142" y="155992"/>
                  </a:lnTo>
                  <a:lnTo>
                    <a:pt x="116779" y="159174"/>
                  </a:lnTo>
                  <a:lnTo>
                    <a:pt x="126856" y="162986"/>
                  </a:lnTo>
                  <a:lnTo>
                    <a:pt x="136257" y="167523"/>
                  </a:lnTo>
                  <a:lnTo>
                    <a:pt x="144708" y="173043"/>
                  </a:lnTo>
                  <a:lnTo>
                    <a:pt x="151706" y="180038"/>
                  </a:lnTo>
                  <a:lnTo>
                    <a:pt x="157105" y="188633"/>
                  </a:lnTo>
                  <a:lnTo>
                    <a:pt x="160747" y="198490"/>
                  </a:lnTo>
                  <a:lnTo>
                    <a:pt x="162301" y="209016"/>
                  </a:lnTo>
                  <a:lnTo>
                    <a:pt x="161790" y="219792"/>
                  </a:lnTo>
                  <a:lnTo>
                    <a:pt x="159516" y="230448"/>
                  </a:lnTo>
                  <a:lnTo>
                    <a:pt x="155864" y="240596"/>
                  </a:lnTo>
                  <a:lnTo>
                    <a:pt x="151186" y="250083"/>
                  </a:lnTo>
                  <a:lnTo>
                    <a:pt x="145608" y="258944"/>
                  </a:lnTo>
                  <a:lnTo>
                    <a:pt x="139042" y="267289"/>
                  </a:lnTo>
                  <a:lnTo>
                    <a:pt x="131511" y="275232"/>
                  </a:lnTo>
                  <a:lnTo>
                    <a:pt x="122997" y="282552"/>
                  </a:lnTo>
                  <a:lnTo>
                    <a:pt x="113371" y="288717"/>
                  </a:lnTo>
                  <a:lnTo>
                    <a:pt x="102670" y="293531"/>
                  </a:lnTo>
                  <a:lnTo>
                    <a:pt x="91059" y="297102"/>
                  </a:lnTo>
                  <a:lnTo>
                    <a:pt x="78741" y="299665"/>
                  </a:lnTo>
                  <a:lnTo>
                    <a:pt x="65918" y="301464"/>
                  </a:lnTo>
                  <a:lnTo>
                    <a:pt x="53347" y="302710"/>
                  </a:lnTo>
                  <a:lnTo>
                    <a:pt x="41099" y="303699"/>
                  </a:lnTo>
                  <a:lnTo>
                    <a:pt x="28101" y="304521"/>
                  </a:lnTo>
                  <a:lnTo>
                    <a:pt x="1228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16186" y="505367"/>
              <a:ext cx="336913" cy="94758"/>
            </a:xfrm>
            <a:custGeom>
              <a:avLst/>
              <a:gdLst/>
              <a:ahLst/>
              <a:cxnLst/>
              <a:rect l="0" t="0" r="0" b="0"/>
              <a:pathLst>
                <a:path w="336913" h="94758">
                  <a:moveTo>
                    <a:pt x="336912" y="0"/>
                  </a:moveTo>
                  <a:lnTo>
                    <a:pt x="327977" y="2934"/>
                  </a:lnTo>
                  <a:lnTo>
                    <a:pt x="318349" y="5716"/>
                  </a:lnTo>
                  <a:lnTo>
                    <a:pt x="307062" y="8616"/>
                  </a:lnTo>
                  <a:lnTo>
                    <a:pt x="294395" y="11656"/>
                  </a:lnTo>
                  <a:lnTo>
                    <a:pt x="280915" y="14821"/>
                  </a:lnTo>
                  <a:lnTo>
                    <a:pt x="267043" y="18085"/>
                  </a:lnTo>
                  <a:lnTo>
                    <a:pt x="253008" y="21423"/>
                  </a:lnTo>
                  <a:lnTo>
                    <a:pt x="238916" y="24815"/>
                  </a:lnTo>
                  <a:lnTo>
                    <a:pt x="224815" y="28243"/>
                  </a:lnTo>
                  <a:lnTo>
                    <a:pt x="210721" y="31698"/>
                  </a:lnTo>
                  <a:lnTo>
                    <a:pt x="196639" y="35171"/>
                  </a:lnTo>
                  <a:lnTo>
                    <a:pt x="182569" y="38655"/>
                  </a:lnTo>
                  <a:lnTo>
                    <a:pt x="168507" y="42148"/>
                  </a:lnTo>
                  <a:lnTo>
                    <a:pt x="154453" y="45646"/>
                  </a:lnTo>
                  <a:lnTo>
                    <a:pt x="140404" y="49153"/>
                  </a:lnTo>
                  <a:lnTo>
                    <a:pt x="126358" y="52830"/>
                  </a:lnTo>
                  <a:lnTo>
                    <a:pt x="112315" y="56985"/>
                  </a:lnTo>
                  <a:lnTo>
                    <a:pt x="98273" y="61741"/>
                  </a:lnTo>
                  <a:lnTo>
                    <a:pt x="84233" y="66901"/>
                  </a:lnTo>
                  <a:lnTo>
                    <a:pt x="70193" y="72058"/>
                  </a:lnTo>
                  <a:lnTo>
                    <a:pt x="56172" y="76965"/>
                  </a:lnTo>
                  <a:lnTo>
                    <a:pt x="42776" y="81409"/>
                  </a:lnTo>
                  <a:lnTo>
                    <a:pt x="29876" y="85562"/>
                  </a:lnTo>
                  <a:lnTo>
                    <a:pt x="16339" y="8978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57581" y="648241"/>
              <a:ext cx="159589" cy="288903"/>
            </a:xfrm>
            <a:custGeom>
              <a:avLst/>
              <a:gdLst/>
              <a:ahLst/>
              <a:cxnLst/>
              <a:rect l="0" t="0" r="0" b="0"/>
              <a:pathLst>
                <a:path w="159589" h="288903">
                  <a:moveTo>
                    <a:pt x="158646" y="57168"/>
                  </a:moveTo>
                  <a:lnTo>
                    <a:pt x="152779" y="63102"/>
                  </a:lnTo>
                  <a:lnTo>
                    <a:pt x="147214" y="69307"/>
                  </a:lnTo>
                  <a:lnTo>
                    <a:pt x="141416" y="76398"/>
                  </a:lnTo>
                  <a:lnTo>
                    <a:pt x="135335" y="84166"/>
                  </a:lnTo>
                  <a:lnTo>
                    <a:pt x="129005" y="92164"/>
                  </a:lnTo>
                  <a:lnTo>
                    <a:pt x="122477" y="100110"/>
                  </a:lnTo>
                  <a:lnTo>
                    <a:pt x="115801" y="108057"/>
                  </a:lnTo>
                  <a:lnTo>
                    <a:pt x="109018" y="116298"/>
                  </a:lnTo>
                  <a:lnTo>
                    <a:pt x="102165" y="124993"/>
                  </a:lnTo>
                  <a:lnTo>
                    <a:pt x="95428" y="134306"/>
                  </a:lnTo>
                  <a:lnTo>
                    <a:pt x="89132" y="144476"/>
                  </a:lnTo>
                  <a:lnTo>
                    <a:pt x="83411" y="155537"/>
                  </a:lnTo>
                  <a:lnTo>
                    <a:pt x="78078" y="167050"/>
                  </a:lnTo>
                  <a:lnTo>
                    <a:pt x="72730" y="178239"/>
                  </a:lnTo>
                  <a:lnTo>
                    <a:pt x="67133" y="188690"/>
                  </a:lnTo>
                  <a:lnTo>
                    <a:pt x="61390" y="198502"/>
                  </a:lnTo>
                  <a:lnTo>
                    <a:pt x="55834" y="208085"/>
                  </a:lnTo>
                  <a:lnTo>
                    <a:pt x="50660" y="217718"/>
                  </a:lnTo>
                  <a:lnTo>
                    <a:pt x="46220" y="227511"/>
                  </a:lnTo>
                  <a:lnTo>
                    <a:pt x="43075" y="237479"/>
                  </a:lnTo>
                  <a:lnTo>
                    <a:pt x="41421" y="247590"/>
                  </a:lnTo>
                  <a:lnTo>
                    <a:pt x="41447" y="257484"/>
                  </a:lnTo>
                  <a:lnTo>
                    <a:pt x="43510" y="266514"/>
                  </a:lnTo>
                  <a:lnTo>
                    <a:pt x="47603" y="274388"/>
                  </a:lnTo>
                  <a:lnTo>
                    <a:pt x="53435" y="280826"/>
                  </a:lnTo>
                  <a:lnTo>
                    <a:pt x="60629" y="285401"/>
                  </a:lnTo>
                  <a:lnTo>
                    <a:pt x="68834" y="288063"/>
                  </a:lnTo>
                  <a:lnTo>
                    <a:pt x="77762" y="288902"/>
                  </a:lnTo>
                  <a:lnTo>
                    <a:pt x="87200" y="287961"/>
                  </a:lnTo>
                  <a:lnTo>
                    <a:pt x="96985" y="285443"/>
                  </a:lnTo>
                  <a:lnTo>
                    <a:pt x="106842" y="281654"/>
                  </a:lnTo>
                  <a:lnTo>
                    <a:pt x="116386" y="276903"/>
                  </a:lnTo>
                  <a:lnTo>
                    <a:pt x="125432" y="271448"/>
                  </a:lnTo>
                  <a:lnTo>
                    <a:pt x="133811" y="265331"/>
                  </a:lnTo>
                  <a:lnTo>
                    <a:pt x="141294" y="258393"/>
                  </a:lnTo>
                  <a:lnTo>
                    <a:pt x="147837" y="250614"/>
                  </a:lnTo>
                  <a:lnTo>
                    <a:pt x="153231" y="242102"/>
                  </a:lnTo>
                  <a:lnTo>
                    <a:pt x="157031" y="233010"/>
                  </a:lnTo>
                  <a:lnTo>
                    <a:pt x="159139" y="223489"/>
                  </a:lnTo>
                  <a:lnTo>
                    <a:pt x="159588" y="213824"/>
                  </a:lnTo>
                  <a:lnTo>
                    <a:pt x="158378" y="204416"/>
                  </a:lnTo>
                  <a:lnTo>
                    <a:pt x="155667" y="195461"/>
                  </a:lnTo>
                  <a:lnTo>
                    <a:pt x="151408" y="186974"/>
                  </a:lnTo>
                  <a:lnTo>
                    <a:pt x="145275" y="178888"/>
                  </a:lnTo>
                  <a:lnTo>
                    <a:pt x="137262" y="171113"/>
                  </a:lnTo>
                  <a:lnTo>
                    <a:pt x="127628" y="163568"/>
                  </a:lnTo>
                  <a:lnTo>
                    <a:pt x="116720" y="156188"/>
                  </a:lnTo>
                  <a:lnTo>
                    <a:pt x="104870" y="148923"/>
                  </a:lnTo>
                  <a:lnTo>
                    <a:pt x="92508" y="141737"/>
                  </a:lnTo>
                  <a:lnTo>
                    <a:pt x="80144" y="134605"/>
                  </a:lnTo>
                  <a:lnTo>
                    <a:pt x="68055" y="127511"/>
                  </a:lnTo>
                  <a:lnTo>
                    <a:pt x="56311" y="120441"/>
                  </a:lnTo>
                  <a:lnTo>
                    <a:pt x="44885" y="113388"/>
                  </a:lnTo>
                  <a:lnTo>
                    <a:pt x="33729" y="106337"/>
                  </a:lnTo>
                  <a:lnTo>
                    <a:pt x="23269" y="98958"/>
                  </a:lnTo>
                  <a:lnTo>
                    <a:pt x="14376" y="90632"/>
                  </a:lnTo>
                  <a:lnTo>
                    <a:pt x="7404" y="81109"/>
                  </a:lnTo>
                  <a:lnTo>
                    <a:pt x="2554" y="70780"/>
                  </a:lnTo>
                  <a:lnTo>
                    <a:pt x="115" y="60461"/>
                  </a:lnTo>
                  <a:lnTo>
                    <a:pt x="0" y="50635"/>
                  </a:lnTo>
                  <a:lnTo>
                    <a:pt x="2006" y="41429"/>
                  </a:lnTo>
                  <a:lnTo>
                    <a:pt x="6003" y="32793"/>
                  </a:lnTo>
                  <a:lnTo>
                    <a:pt x="11727" y="24626"/>
                  </a:lnTo>
                  <a:lnTo>
                    <a:pt x="18990" y="17143"/>
                  </a:lnTo>
                  <a:lnTo>
                    <a:pt x="27759" y="10861"/>
                  </a:lnTo>
                  <a:lnTo>
                    <a:pt x="37877" y="5971"/>
                  </a:lnTo>
                  <a:lnTo>
                    <a:pt x="49094" y="2516"/>
                  </a:lnTo>
                  <a:lnTo>
                    <a:pt x="61147" y="563"/>
                  </a:lnTo>
                  <a:lnTo>
                    <a:pt x="73792" y="0"/>
                  </a:lnTo>
                  <a:lnTo>
                    <a:pt x="86244" y="1003"/>
                  </a:lnTo>
                  <a:lnTo>
                    <a:pt x="98398" y="4532"/>
                  </a:lnTo>
                  <a:lnTo>
                    <a:pt x="111321" y="14249"/>
                  </a:lnTo>
                  <a:lnTo>
                    <a:pt x="127061" y="36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947564" y="1610860"/>
            <a:ext cx="1674032" cy="968622"/>
            <a:chOff x="947564" y="1610860"/>
            <a:chExt cx="1674032" cy="968622"/>
          </a:xfrm>
        </p:grpSpPr>
        <p:sp>
          <p:nvSpPr>
            <p:cNvPr id="11" name="Freeform 10"/>
            <p:cNvSpPr/>
            <p:nvPr/>
          </p:nvSpPr>
          <p:spPr>
            <a:xfrm>
              <a:off x="947564" y="1615247"/>
              <a:ext cx="251468" cy="353583"/>
            </a:xfrm>
            <a:custGeom>
              <a:avLst/>
              <a:gdLst/>
              <a:ahLst/>
              <a:cxnLst/>
              <a:rect l="0" t="0" r="0" b="0"/>
              <a:pathLst>
                <a:path w="251468" h="353583">
                  <a:moveTo>
                    <a:pt x="0" y="58784"/>
                  </a:moveTo>
                  <a:lnTo>
                    <a:pt x="3001" y="50049"/>
                  </a:lnTo>
                  <a:lnTo>
                    <a:pt x="6423" y="42343"/>
                  </a:lnTo>
                  <a:lnTo>
                    <a:pt x="10629" y="34945"/>
                  </a:lnTo>
                  <a:lnTo>
                    <a:pt x="15874" y="27857"/>
                  </a:lnTo>
                  <a:lnTo>
                    <a:pt x="22653" y="21327"/>
                  </a:lnTo>
                  <a:lnTo>
                    <a:pt x="31094" y="15459"/>
                  </a:lnTo>
                  <a:lnTo>
                    <a:pt x="41180" y="10367"/>
                  </a:lnTo>
                  <a:lnTo>
                    <a:pt x="52919" y="6245"/>
                  </a:lnTo>
                  <a:lnTo>
                    <a:pt x="66149" y="3108"/>
                  </a:lnTo>
                  <a:lnTo>
                    <a:pt x="80590" y="984"/>
                  </a:lnTo>
                  <a:lnTo>
                    <a:pt x="95952" y="0"/>
                  </a:lnTo>
                  <a:lnTo>
                    <a:pt x="111973" y="120"/>
                  </a:lnTo>
                  <a:lnTo>
                    <a:pt x="127965" y="1334"/>
                  </a:lnTo>
                  <a:lnTo>
                    <a:pt x="142862" y="3744"/>
                  </a:lnTo>
                  <a:lnTo>
                    <a:pt x="156169" y="7296"/>
                  </a:lnTo>
                  <a:lnTo>
                    <a:pt x="167746" y="11968"/>
                  </a:lnTo>
                  <a:lnTo>
                    <a:pt x="177540" y="17852"/>
                  </a:lnTo>
                  <a:lnTo>
                    <a:pt x="185712" y="24895"/>
                  </a:lnTo>
                  <a:lnTo>
                    <a:pt x="192237" y="33233"/>
                  </a:lnTo>
                  <a:lnTo>
                    <a:pt x="196813" y="43266"/>
                  </a:lnTo>
                  <a:lnTo>
                    <a:pt x="199448" y="55045"/>
                  </a:lnTo>
                  <a:lnTo>
                    <a:pt x="200254" y="68023"/>
                  </a:lnTo>
                  <a:lnTo>
                    <a:pt x="199285" y="81265"/>
                  </a:lnTo>
                  <a:lnTo>
                    <a:pt x="196744" y="94199"/>
                  </a:lnTo>
                  <a:lnTo>
                    <a:pt x="192939" y="106475"/>
                  </a:lnTo>
                  <a:lnTo>
                    <a:pt x="188176" y="117792"/>
                  </a:lnTo>
                  <a:lnTo>
                    <a:pt x="182713" y="128098"/>
                  </a:lnTo>
                  <a:lnTo>
                    <a:pt x="176590" y="137358"/>
                  </a:lnTo>
                  <a:lnTo>
                    <a:pt x="169648" y="145447"/>
                  </a:lnTo>
                  <a:lnTo>
                    <a:pt x="161925" y="152417"/>
                  </a:lnTo>
                  <a:lnTo>
                    <a:pt x="155600" y="158573"/>
                  </a:lnTo>
                  <a:lnTo>
                    <a:pt x="153997" y="163802"/>
                  </a:lnTo>
                  <a:lnTo>
                    <a:pt x="157148" y="167885"/>
                  </a:lnTo>
                  <a:lnTo>
                    <a:pt x="163486" y="171653"/>
                  </a:lnTo>
                  <a:lnTo>
                    <a:pt x="171667" y="175760"/>
                  </a:lnTo>
                  <a:lnTo>
                    <a:pt x="180703" y="180446"/>
                  </a:lnTo>
                  <a:lnTo>
                    <a:pt x="189828" y="185711"/>
                  </a:lnTo>
                  <a:lnTo>
                    <a:pt x="198663" y="191471"/>
                  </a:lnTo>
                  <a:lnTo>
                    <a:pt x="207102" y="197941"/>
                  </a:lnTo>
                  <a:lnTo>
                    <a:pt x="215174" y="205636"/>
                  </a:lnTo>
                  <a:lnTo>
                    <a:pt x="222943" y="214736"/>
                  </a:lnTo>
                  <a:lnTo>
                    <a:pt x="230317" y="225116"/>
                  </a:lnTo>
                  <a:lnTo>
                    <a:pt x="237053" y="236532"/>
                  </a:lnTo>
                  <a:lnTo>
                    <a:pt x="243055" y="248731"/>
                  </a:lnTo>
                  <a:lnTo>
                    <a:pt x="247900" y="261498"/>
                  </a:lnTo>
                  <a:lnTo>
                    <a:pt x="250792" y="274667"/>
                  </a:lnTo>
                  <a:lnTo>
                    <a:pt x="251467" y="288100"/>
                  </a:lnTo>
                  <a:lnTo>
                    <a:pt x="249970" y="301221"/>
                  </a:lnTo>
                  <a:lnTo>
                    <a:pt x="246382" y="313045"/>
                  </a:lnTo>
                  <a:lnTo>
                    <a:pt x="240959" y="323138"/>
                  </a:lnTo>
                  <a:lnTo>
                    <a:pt x="233745" y="331406"/>
                  </a:lnTo>
                  <a:lnTo>
                    <a:pt x="224483" y="337825"/>
                  </a:lnTo>
                  <a:lnTo>
                    <a:pt x="213219" y="342588"/>
                  </a:lnTo>
                  <a:lnTo>
                    <a:pt x="200251" y="346009"/>
                  </a:lnTo>
                  <a:lnTo>
                    <a:pt x="185951" y="348413"/>
                  </a:lnTo>
                  <a:lnTo>
                    <a:pt x="170680" y="350077"/>
                  </a:lnTo>
                  <a:lnTo>
                    <a:pt x="155092" y="351218"/>
                  </a:lnTo>
                  <a:lnTo>
                    <a:pt x="138397" y="352117"/>
                  </a:lnTo>
                  <a:lnTo>
                    <a:pt x="116899" y="352860"/>
                  </a:lnTo>
                  <a:lnTo>
                    <a:pt x="84228" y="353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58926" y="1642943"/>
              <a:ext cx="278235" cy="368056"/>
            </a:xfrm>
            <a:custGeom>
              <a:avLst/>
              <a:gdLst/>
              <a:ahLst/>
              <a:cxnLst/>
              <a:rect l="0" t="0" r="0" b="0"/>
              <a:pathLst>
                <a:path w="278235" h="368056">
                  <a:moveTo>
                    <a:pt x="67664" y="10031"/>
                  </a:moveTo>
                  <a:lnTo>
                    <a:pt x="61864" y="18966"/>
                  </a:lnTo>
                  <a:lnTo>
                    <a:pt x="56939" y="28593"/>
                  </a:lnTo>
                  <a:lnTo>
                    <a:pt x="52432" y="39881"/>
                  </a:lnTo>
                  <a:lnTo>
                    <a:pt x="48039" y="52548"/>
                  </a:lnTo>
                  <a:lnTo>
                    <a:pt x="43377" y="66028"/>
                  </a:lnTo>
                  <a:lnTo>
                    <a:pt x="38262" y="79895"/>
                  </a:lnTo>
                  <a:lnTo>
                    <a:pt x="32684" y="93758"/>
                  </a:lnTo>
                  <a:lnTo>
                    <a:pt x="26712" y="107201"/>
                  </a:lnTo>
                  <a:lnTo>
                    <a:pt x="20431" y="120007"/>
                  </a:lnTo>
                  <a:lnTo>
                    <a:pt x="13853" y="130678"/>
                  </a:lnTo>
                  <a:lnTo>
                    <a:pt x="7702" y="136559"/>
                  </a:lnTo>
                  <a:lnTo>
                    <a:pt x="3271" y="137007"/>
                  </a:lnTo>
                  <a:lnTo>
                    <a:pt x="798" y="133025"/>
                  </a:lnTo>
                  <a:lnTo>
                    <a:pt x="0" y="125839"/>
                  </a:lnTo>
                  <a:lnTo>
                    <a:pt x="651" y="116429"/>
                  </a:lnTo>
                  <a:lnTo>
                    <a:pt x="2712" y="105504"/>
                  </a:lnTo>
                  <a:lnTo>
                    <a:pt x="6040" y="93559"/>
                  </a:lnTo>
                  <a:lnTo>
                    <a:pt x="10400" y="81093"/>
                  </a:lnTo>
                  <a:lnTo>
                    <a:pt x="15548" y="68638"/>
                  </a:lnTo>
                  <a:lnTo>
                    <a:pt x="21274" y="56488"/>
                  </a:lnTo>
                  <a:lnTo>
                    <a:pt x="27577" y="45038"/>
                  </a:lnTo>
                  <a:lnTo>
                    <a:pt x="34639" y="34872"/>
                  </a:lnTo>
                  <a:lnTo>
                    <a:pt x="42502" y="26183"/>
                  </a:lnTo>
                  <a:lnTo>
                    <a:pt x="51071" y="18838"/>
                  </a:lnTo>
                  <a:lnTo>
                    <a:pt x="60202" y="12580"/>
                  </a:lnTo>
                  <a:lnTo>
                    <a:pt x="69753" y="7157"/>
                  </a:lnTo>
                  <a:lnTo>
                    <a:pt x="79607" y="2834"/>
                  </a:lnTo>
                  <a:lnTo>
                    <a:pt x="89675" y="359"/>
                  </a:lnTo>
                  <a:lnTo>
                    <a:pt x="99886" y="0"/>
                  </a:lnTo>
                  <a:lnTo>
                    <a:pt x="110031" y="1894"/>
                  </a:lnTo>
                  <a:lnTo>
                    <a:pt x="119769" y="6290"/>
                  </a:lnTo>
                  <a:lnTo>
                    <a:pt x="128944" y="13070"/>
                  </a:lnTo>
                  <a:lnTo>
                    <a:pt x="137411" y="22013"/>
                  </a:lnTo>
                  <a:lnTo>
                    <a:pt x="144951" y="32973"/>
                  </a:lnTo>
                  <a:lnTo>
                    <a:pt x="151542" y="45675"/>
                  </a:lnTo>
                  <a:lnTo>
                    <a:pt x="157308" y="59759"/>
                  </a:lnTo>
                  <a:lnTo>
                    <a:pt x="162422" y="74882"/>
                  </a:lnTo>
                  <a:lnTo>
                    <a:pt x="167048" y="90765"/>
                  </a:lnTo>
                  <a:lnTo>
                    <a:pt x="171156" y="107513"/>
                  </a:lnTo>
                  <a:lnTo>
                    <a:pt x="174544" y="125581"/>
                  </a:lnTo>
                  <a:lnTo>
                    <a:pt x="177153" y="145101"/>
                  </a:lnTo>
                  <a:lnTo>
                    <a:pt x="178905" y="165600"/>
                  </a:lnTo>
                  <a:lnTo>
                    <a:pt x="179632" y="186207"/>
                  </a:lnTo>
                  <a:lnTo>
                    <a:pt x="179341" y="206392"/>
                  </a:lnTo>
                  <a:lnTo>
                    <a:pt x="178179" y="225673"/>
                  </a:lnTo>
                  <a:lnTo>
                    <a:pt x="176337" y="243468"/>
                  </a:lnTo>
                  <a:lnTo>
                    <a:pt x="173984" y="259614"/>
                  </a:lnTo>
                  <a:lnTo>
                    <a:pt x="171101" y="274115"/>
                  </a:lnTo>
                  <a:lnTo>
                    <a:pt x="167488" y="286959"/>
                  </a:lnTo>
                  <a:lnTo>
                    <a:pt x="163090" y="298315"/>
                  </a:lnTo>
                  <a:lnTo>
                    <a:pt x="157832" y="308623"/>
                  </a:lnTo>
                  <a:lnTo>
                    <a:pt x="151545" y="318482"/>
                  </a:lnTo>
                  <a:lnTo>
                    <a:pt x="144239" y="328263"/>
                  </a:lnTo>
                  <a:lnTo>
                    <a:pt x="136061" y="337802"/>
                  </a:lnTo>
                  <a:lnTo>
                    <a:pt x="127201" y="346528"/>
                  </a:lnTo>
                  <a:lnTo>
                    <a:pt x="117835" y="354166"/>
                  </a:lnTo>
                  <a:lnTo>
                    <a:pt x="108106" y="360429"/>
                  </a:lnTo>
                  <a:lnTo>
                    <a:pt x="98123" y="364879"/>
                  </a:lnTo>
                  <a:lnTo>
                    <a:pt x="87969" y="367449"/>
                  </a:lnTo>
                  <a:lnTo>
                    <a:pt x="77863" y="368055"/>
                  </a:lnTo>
                  <a:lnTo>
                    <a:pt x="68150" y="366425"/>
                  </a:lnTo>
                  <a:lnTo>
                    <a:pt x="58992" y="362626"/>
                  </a:lnTo>
                  <a:lnTo>
                    <a:pt x="50537" y="356993"/>
                  </a:lnTo>
                  <a:lnTo>
                    <a:pt x="43004" y="349932"/>
                  </a:lnTo>
                  <a:lnTo>
                    <a:pt x="36423" y="341813"/>
                  </a:lnTo>
                  <a:lnTo>
                    <a:pt x="30834" y="332772"/>
                  </a:lnTo>
                  <a:lnTo>
                    <a:pt x="26370" y="322726"/>
                  </a:lnTo>
                  <a:lnTo>
                    <a:pt x="23004" y="311720"/>
                  </a:lnTo>
                  <a:lnTo>
                    <a:pt x="20895" y="300228"/>
                  </a:lnTo>
                  <a:lnTo>
                    <a:pt x="20452" y="289047"/>
                  </a:lnTo>
                  <a:lnTo>
                    <a:pt x="21749" y="278602"/>
                  </a:lnTo>
                  <a:lnTo>
                    <a:pt x="24568" y="268962"/>
                  </a:lnTo>
                  <a:lnTo>
                    <a:pt x="28594" y="260027"/>
                  </a:lnTo>
                  <a:lnTo>
                    <a:pt x="33526" y="251651"/>
                  </a:lnTo>
                  <a:lnTo>
                    <a:pt x="39277" y="243855"/>
                  </a:lnTo>
                  <a:lnTo>
                    <a:pt x="45960" y="236831"/>
                  </a:lnTo>
                  <a:lnTo>
                    <a:pt x="53569" y="230624"/>
                  </a:lnTo>
                  <a:lnTo>
                    <a:pt x="62135" y="225301"/>
                  </a:lnTo>
                  <a:lnTo>
                    <a:pt x="71796" y="221023"/>
                  </a:lnTo>
                  <a:lnTo>
                    <a:pt x="82521" y="217776"/>
                  </a:lnTo>
                  <a:lnTo>
                    <a:pt x="94147" y="215409"/>
                  </a:lnTo>
                  <a:lnTo>
                    <a:pt x="106476" y="213730"/>
                  </a:lnTo>
                  <a:lnTo>
                    <a:pt x="119329" y="212559"/>
                  </a:lnTo>
                  <a:lnTo>
                    <a:pt x="132721" y="211755"/>
                  </a:lnTo>
                  <a:lnTo>
                    <a:pt x="146850" y="211206"/>
                  </a:lnTo>
                  <a:lnTo>
                    <a:pt x="161763" y="210833"/>
                  </a:lnTo>
                  <a:lnTo>
                    <a:pt x="177372" y="210583"/>
                  </a:lnTo>
                  <a:lnTo>
                    <a:pt x="193535" y="210414"/>
                  </a:lnTo>
                  <a:lnTo>
                    <a:pt x="210091" y="210301"/>
                  </a:lnTo>
                  <a:lnTo>
                    <a:pt x="226166" y="210225"/>
                  </a:lnTo>
                  <a:lnTo>
                    <a:pt x="241761" y="210165"/>
                  </a:lnTo>
                  <a:lnTo>
                    <a:pt x="258242" y="210118"/>
                  </a:lnTo>
                  <a:lnTo>
                    <a:pt x="278234" y="2100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989678" y="2000414"/>
              <a:ext cx="536955" cy="42115"/>
            </a:xfrm>
            <a:custGeom>
              <a:avLst/>
              <a:gdLst/>
              <a:ahLst/>
              <a:cxnLst/>
              <a:rect l="0" t="0" r="0" b="0"/>
              <a:pathLst>
                <a:path w="536955" h="42115">
                  <a:moveTo>
                    <a:pt x="536954" y="0"/>
                  </a:moveTo>
                  <a:lnTo>
                    <a:pt x="525218" y="67"/>
                  </a:lnTo>
                  <a:lnTo>
                    <a:pt x="514090" y="707"/>
                  </a:lnTo>
                  <a:lnTo>
                    <a:pt x="502478" y="1999"/>
                  </a:lnTo>
                  <a:lnTo>
                    <a:pt x="489798" y="3686"/>
                  </a:lnTo>
                  <a:lnTo>
                    <a:pt x="475193" y="5355"/>
                  </a:lnTo>
                  <a:lnTo>
                    <a:pt x="458391" y="6768"/>
                  </a:lnTo>
                  <a:lnTo>
                    <a:pt x="440081" y="7866"/>
                  </a:lnTo>
                  <a:lnTo>
                    <a:pt x="421571" y="8676"/>
                  </a:lnTo>
                  <a:lnTo>
                    <a:pt x="403648" y="9256"/>
                  </a:lnTo>
                  <a:lnTo>
                    <a:pt x="386550" y="9662"/>
                  </a:lnTo>
                  <a:lnTo>
                    <a:pt x="370236" y="9941"/>
                  </a:lnTo>
                  <a:lnTo>
                    <a:pt x="354563" y="10137"/>
                  </a:lnTo>
                  <a:lnTo>
                    <a:pt x="339377" y="10440"/>
                  </a:lnTo>
                  <a:lnTo>
                    <a:pt x="324545" y="11176"/>
                  </a:lnTo>
                  <a:lnTo>
                    <a:pt x="309959" y="12483"/>
                  </a:lnTo>
                  <a:lnTo>
                    <a:pt x="295379" y="14176"/>
                  </a:lnTo>
                  <a:lnTo>
                    <a:pt x="280443" y="15850"/>
                  </a:lnTo>
                  <a:lnTo>
                    <a:pt x="264989" y="17276"/>
                  </a:lnTo>
                  <a:lnTo>
                    <a:pt x="249185" y="18553"/>
                  </a:lnTo>
                  <a:lnTo>
                    <a:pt x="233424" y="20017"/>
                  </a:lnTo>
                  <a:lnTo>
                    <a:pt x="217928" y="21849"/>
                  </a:lnTo>
                  <a:lnTo>
                    <a:pt x="202590" y="23911"/>
                  </a:lnTo>
                  <a:lnTo>
                    <a:pt x="187073" y="25841"/>
                  </a:lnTo>
                  <a:lnTo>
                    <a:pt x="171193" y="27436"/>
                  </a:lnTo>
                  <a:lnTo>
                    <a:pt x="155087" y="28660"/>
                  </a:lnTo>
                  <a:lnTo>
                    <a:pt x="139115" y="29556"/>
                  </a:lnTo>
                  <a:lnTo>
                    <a:pt x="123470" y="30198"/>
                  </a:lnTo>
                  <a:lnTo>
                    <a:pt x="107860" y="30816"/>
                  </a:lnTo>
                  <a:lnTo>
                    <a:pt x="91628" y="31770"/>
                  </a:lnTo>
                  <a:lnTo>
                    <a:pt x="74473" y="33228"/>
                  </a:lnTo>
                  <a:lnTo>
                    <a:pt x="57309" y="35031"/>
                  </a:lnTo>
                  <a:lnTo>
                    <a:pt x="40400" y="36969"/>
                  </a:lnTo>
                  <a:lnTo>
                    <a:pt x="22256" y="392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200248" y="2232041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31586" y="0"/>
                  </a:moveTo>
                  <a:lnTo>
                    <a:pt x="28719" y="14602"/>
                  </a:lnTo>
                  <a:lnTo>
                    <a:pt x="26577" y="27873"/>
                  </a:lnTo>
                  <a:lnTo>
                    <a:pt x="24974" y="41074"/>
                  </a:lnTo>
                  <a:lnTo>
                    <a:pt x="23794" y="54416"/>
                  </a:lnTo>
                  <a:lnTo>
                    <a:pt x="22945" y="67924"/>
                  </a:lnTo>
                  <a:lnTo>
                    <a:pt x="22343" y="81583"/>
                  </a:lnTo>
                  <a:lnTo>
                    <a:pt x="21756" y="95522"/>
                  </a:lnTo>
                  <a:lnTo>
                    <a:pt x="20823" y="110020"/>
                  </a:lnTo>
                  <a:lnTo>
                    <a:pt x="19381" y="125176"/>
                  </a:lnTo>
                  <a:lnTo>
                    <a:pt x="17598" y="140779"/>
                  </a:lnTo>
                  <a:lnTo>
                    <a:pt x="15861" y="156406"/>
                  </a:lnTo>
                  <a:lnTo>
                    <a:pt x="14399" y="171806"/>
                  </a:lnTo>
                  <a:lnTo>
                    <a:pt x="13266" y="186910"/>
                  </a:lnTo>
                  <a:lnTo>
                    <a:pt x="12432" y="201738"/>
                  </a:lnTo>
                  <a:lnTo>
                    <a:pt x="11836" y="216351"/>
                  </a:lnTo>
                  <a:lnTo>
                    <a:pt x="11419" y="231132"/>
                  </a:lnTo>
                  <a:lnTo>
                    <a:pt x="11132" y="246740"/>
                  </a:lnTo>
                  <a:lnTo>
                    <a:pt x="10931" y="263449"/>
                  </a:lnTo>
                  <a:lnTo>
                    <a:pt x="10596" y="280497"/>
                  </a:lnTo>
                  <a:lnTo>
                    <a:pt x="9589" y="298051"/>
                  </a:lnTo>
                  <a:lnTo>
                    <a:pt x="6705" y="31877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747730" y="1916186"/>
              <a:ext cx="200043" cy="231628"/>
            </a:xfrm>
            <a:custGeom>
              <a:avLst/>
              <a:gdLst/>
              <a:ahLst/>
              <a:cxnLst/>
              <a:rect l="0" t="0" r="0" b="0"/>
              <a:pathLst>
                <a:path w="200043" h="231628">
                  <a:moveTo>
                    <a:pt x="200042" y="0"/>
                  </a:moveTo>
                  <a:lnTo>
                    <a:pt x="194040" y="6002"/>
                  </a:lnTo>
                  <a:lnTo>
                    <a:pt x="187195" y="12847"/>
                  </a:lnTo>
                  <a:lnTo>
                    <a:pt x="178812" y="21230"/>
                  </a:lnTo>
                  <a:lnTo>
                    <a:pt x="169358" y="30684"/>
                  </a:lnTo>
                  <a:lnTo>
                    <a:pt x="159691" y="40351"/>
                  </a:lnTo>
                  <a:lnTo>
                    <a:pt x="150337" y="49709"/>
                  </a:lnTo>
                  <a:lnTo>
                    <a:pt x="141464" y="58755"/>
                  </a:lnTo>
                  <a:lnTo>
                    <a:pt x="133061" y="67807"/>
                  </a:lnTo>
                  <a:lnTo>
                    <a:pt x="125045" y="77076"/>
                  </a:lnTo>
                  <a:lnTo>
                    <a:pt x="117324" y="86622"/>
                  </a:lnTo>
                  <a:lnTo>
                    <a:pt x="109819" y="96424"/>
                  </a:lnTo>
                  <a:lnTo>
                    <a:pt x="102467" y="106427"/>
                  </a:lnTo>
                  <a:lnTo>
                    <a:pt x="95222" y="116418"/>
                  </a:lnTo>
                  <a:lnTo>
                    <a:pt x="88050" y="126046"/>
                  </a:lnTo>
                  <a:lnTo>
                    <a:pt x="80928" y="135149"/>
                  </a:lnTo>
                  <a:lnTo>
                    <a:pt x="73840" y="143735"/>
                  </a:lnTo>
                  <a:lnTo>
                    <a:pt x="66774" y="151888"/>
                  </a:lnTo>
                  <a:lnTo>
                    <a:pt x="59724" y="159712"/>
                  </a:lnTo>
                  <a:lnTo>
                    <a:pt x="52684" y="167459"/>
                  </a:lnTo>
                  <a:lnTo>
                    <a:pt x="45652" y="175507"/>
                  </a:lnTo>
                  <a:lnTo>
                    <a:pt x="38628" y="184029"/>
                  </a:lnTo>
                  <a:lnTo>
                    <a:pt x="31722" y="192766"/>
                  </a:lnTo>
                  <a:lnTo>
                    <a:pt x="24366" y="202082"/>
                  </a:lnTo>
                  <a:lnTo>
                    <a:pt x="14795" y="21391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716145" y="1947772"/>
              <a:ext cx="221099" cy="210571"/>
            </a:xfrm>
            <a:custGeom>
              <a:avLst/>
              <a:gdLst/>
              <a:ahLst/>
              <a:cxnLst/>
              <a:rect l="0" t="0" r="0" b="0"/>
              <a:pathLst>
                <a:path w="221099" h="210571">
                  <a:moveTo>
                    <a:pt x="0" y="0"/>
                  </a:moveTo>
                  <a:lnTo>
                    <a:pt x="11601" y="5867"/>
                  </a:lnTo>
                  <a:lnTo>
                    <a:pt x="21449" y="11432"/>
                  </a:lnTo>
                  <a:lnTo>
                    <a:pt x="30459" y="17235"/>
                  </a:lnTo>
                  <a:lnTo>
                    <a:pt x="39073" y="23489"/>
                  </a:lnTo>
                  <a:lnTo>
                    <a:pt x="47749" y="30467"/>
                  </a:lnTo>
                  <a:lnTo>
                    <a:pt x="56725" y="38248"/>
                  </a:lnTo>
                  <a:lnTo>
                    <a:pt x="66055" y="46750"/>
                  </a:lnTo>
                  <a:lnTo>
                    <a:pt x="75703" y="55829"/>
                  </a:lnTo>
                  <a:lnTo>
                    <a:pt x="85599" y="65343"/>
                  </a:lnTo>
                  <a:lnTo>
                    <a:pt x="95515" y="75170"/>
                  </a:lnTo>
                  <a:lnTo>
                    <a:pt x="105093" y="85220"/>
                  </a:lnTo>
                  <a:lnTo>
                    <a:pt x="114166" y="95423"/>
                  </a:lnTo>
                  <a:lnTo>
                    <a:pt x="122902" y="105732"/>
                  </a:lnTo>
                  <a:lnTo>
                    <a:pt x="131687" y="116113"/>
                  </a:lnTo>
                  <a:lnTo>
                    <a:pt x="140754" y="126547"/>
                  </a:lnTo>
                  <a:lnTo>
                    <a:pt x="150320" y="137181"/>
                  </a:lnTo>
                  <a:lnTo>
                    <a:pt x="160660" y="148314"/>
                  </a:lnTo>
                  <a:lnTo>
                    <a:pt x="171826" y="160047"/>
                  </a:lnTo>
                  <a:lnTo>
                    <a:pt x="183116" y="171736"/>
                  </a:lnTo>
                  <a:lnTo>
                    <a:pt x="194283" y="183221"/>
                  </a:lnTo>
                  <a:lnTo>
                    <a:pt x="206310" y="195516"/>
                  </a:lnTo>
                  <a:lnTo>
                    <a:pt x="22109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12891" y="1610860"/>
              <a:ext cx="213949" cy="271664"/>
            </a:xfrm>
            <a:custGeom>
              <a:avLst/>
              <a:gdLst/>
              <a:ahLst/>
              <a:cxnLst/>
              <a:rect l="0" t="0" r="0" b="0"/>
              <a:pathLst>
                <a:path w="213949" h="271664">
                  <a:moveTo>
                    <a:pt x="213948" y="0"/>
                  </a:moveTo>
                  <a:lnTo>
                    <a:pt x="205013" y="2866"/>
                  </a:lnTo>
                  <a:lnTo>
                    <a:pt x="195385" y="5009"/>
                  </a:lnTo>
                  <a:lnTo>
                    <a:pt x="184098" y="6607"/>
                  </a:lnTo>
                  <a:lnTo>
                    <a:pt x="171431" y="7615"/>
                  </a:lnTo>
                  <a:lnTo>
                    <a:pt x="157951" y="7815"/>
                  </a:lnTo>
                  <a:lnTo>
                    <a:pt x="144075" y="7164"/>
                  </a:lnTo>
                  <a:lnTo>
                    <a:pt x="129866" y="5925"/>
                  </a:lnTo>
                  <a:lnTo>
                    <a:pt x="115126" y="4561"/>
                  </a:lnTo>
                  <a:lnTo>
                    <a:pt x="99781" y="3361"/>
                  </a:lnTo>
                  <a:lnTo>
                    <a:pt x="84207" y="2745"/>
                  </a:lnTo>
                  <a:lnTo>
                    <a:pt x="69126" y="3322"/>
                  </a:lnTo>
                  <a:lnTo>
                    <a:pt x="54915" y="5323"/>
                  </a:lnTo>
                  <a:lnTo>
                    <a:pt x="41932" y="9127"/>
                  </a:lnTo>
                  <a:lnTo>
                    <a:pt x="30663" y="15412"/>
                  </a:lnTo>
                  <a:lnTo>
                    <a:pt x="21207" y="24302"/>
                  </a:lnTo>
                  <a:lnTo>
                    <a:pt x="13671" y="35151"/>
                  </a:lnTo>
                  <a:lnTo>
                    <a:pt x="8343" y="46873"/>
                  </a:lnTo>
                  <a:lnTo>
                    <a:pt x="5153" y="58749"/>
                  </a:lnTo>
                  <a:lnTo>
                    <a:pt x="3449" y="70464"/>
                  </a:lnTo>
                  <a:lnTo>
                    <a:pt x="2211" y="81928"/>
                  </a:lnTo>
                  <a:lnTo>
                    <a:pt x="837" y="93134"/>
                  </a:lnTo>
                  <a:lnTo>
                    <a:pt x="0" y="103406"/>
                  </a:lnTo>
                  <a:lnTo>
                    <a:pt x="1738" y="110620"/>
                  </a:lnTo>
                  <a:lnTo>
                    <a:pt x="6549" y="113667"/>
                  </a:lnTo>
                  <a:lnTo>
                    <a:pt x="13095" y="113919"/>
                  </a:lnTo>
                  <a:lnTo>
                    <a:pt x="20898" y="112740"/>
                  </a:lnTo>
                  <a:lnTo>
                    <a:pt x="29982" y="111140"/>
                  </a:lnTo>
                  <a:lnTo>
                    <a:pt x="40276" y="109639"/>
                  </a:lnTo>
                  <a:lnTo>
                    <a:pt x="51424" y="108584"/>
                  </a:lnTo>
                  <a:lnTo>
                    <a:pt x="62888" y="108301"/>
                  </a:lnTo>
                  <a:lnTo>
                    <a:pt x="74333" y="108883"/>
                  </a:lnTo>
                  <a:lnTo>
                    <a:pt x="85624" y="110403"/>
                  </a:lnTo>
                  <a:lnTo>
                    <a:pt x="96738" y="113015"/>
                  </a:lnTo>
                  <a:lnTo>
                    <a:pt x="107686" y="116701"/>
                  </a:lnTo>
                  <a:lnTo>
                    <a:pt x="118173" y="121462"/>
                  </a:lnTo>
                  <a:lnTo>
                    <a:pt x="127617" y="127406"/>
                  </a:lnTo>
                  <a:lnTo>
                    <a:pt x="135790" y="134474"/>
                  </a:lnTo>
                  <a:lnTo>
                    <a:pt x="142940" y="142321"/>
                  </a:lnTo>
                  <a:lnTo>
                    <a:pt x="149591" y="150426"/>
                  </a:lnTo>
                  <a:lnTo>
                    <a:pt x="156093" y="158480"/>
                  </a:lnTo>
                  <a:lnTo>
                    <a:pt x="162122" y="166853"/>
                  </a:lnTo>
                  <a:lnTo>
                    <a:pt x="166814" y="176452"/>
                  </a:lnTo>
                  <a:lnTo>
                    <a:pt x="169779" y="187680"/>
                  </a:lnTo>
                  <a:lnTo>
                    <a:pt x="170940" y="199984"/>
                  </a:lnTo>
                  <a:lnTo>
                    <a:pt x="170273" y="212175"/>
                  </a:lnTo>
                  <a:lnTo>
                    <a:pt x="167959" y="223554"/>
                  </a:lnTo>
                  <a:lnTo>
                    <a:pt x="163981" y="233785"/>
                  </a:lnTo>
                  <a:lnTo>
                    <a:pt x="158045" y="242652"/>
                  </a:lnTo>
                  <a:lnTo>
                    <a:pt x="150167" y="250196"/>
                  </a:lnTo>
                  <a:lnTo>
                    <a:pt x="140625" y="256464"/>
                  </a:lnTo>
                  <a:lnTo>
                    <a:pt x="129780" y="261399"/>
                  </a:lnTo>
                  <a:lnTo>
                    <a:pt x="117967" y="265097"/>
                  </a:lnTo>
                  <a:lnTo>
                    <a:pt x="105461" y="267771"/>
                  </a:lnTo>
                  <a:lnTo>
                    <a:pt x="92467" y="269658"/>
                  </a:lnTo>
                  <a:lnTo>
                    <a:pt x="79146" y="270964"/>
                  </a:lnTo>
                  <a:lnTo>
                    <a:pt x="65826" y="271663"/>
                  </a:lnTo>
                  <a:lnTo>
                    <a:pt x="51497" y="271472"/>
                  </a:lnTo>
                  <a:lnTo>
                    <a:pt x="32668" y="269262"/>
                  </a:lnTo>
                  <a:lnTo>
                    <a:pt x="337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26756" y="1926715"/>
              <a:ext cx="494840" cy="10529"/>
            </a:xfrm>
            <a:custGeom>
              <a:avLst/>
              <a:gdLst/>
              <a:ahLst/>
              <a:cxnLst/>
              <a:rect l="0" t="0" r="0" b="0"/>
              <a:pathLst>
                <a:path w="494840" h="10529">
                  <a:moveTo>
                    <a:pt x="494839" y="0"/>
                  </a:moveTo>
                  <a:lnTo>
                    <a:pt x="480037" y="0"/>
                  </a:lnTo>
                  <a:lnTo>
                    <a:pt x="464845" y="0"/>
                  </a:lnTo>
                  <a:lnTo>
                    <a:pt x="447754" y="0"/>
                  </a:lnTo>
                  <a:lnTo>
                    <a:pt x="428833" y="0"/>
                  </a:lnTo>
                  <a:lnTo>
                    <a:pt x="408375" y="0"/>
                  </a:lnTo>
                  <a:lnTo>
                    <a:pt x="386736" y="0"/>
                  </a:lnTo>
                  <a:lnTo>
                    <a:pt x="364717" y="0"/>
                  </a:lnTo>
                  <a:lnTo>
                    <a:pt x="343491" y="0"/>
                  </a:lnTo>
                  <a:lnTo>
                    <a:pt x="323636" y="0"/>
                  </a:lnTo>
                  <a:lnTo>
                    <a:pt x="305191" y="0"/>
                  </a:lnTo>
                  <a:lnTo>
                    <a:pt x="287949" y="0"/>
                  </a:lnTo>
                  <a:lnTo>
                    <a:pt x="271639" y="0"/>
                  </a:lnTo>
                  <a:lnTo>
                    <a:pt x="255851" y="0"/>
                  </a:lnTo>
                  <a:lnTo>
                    <a:pt x="240081" y="0"/>
                  </a:lnTo>
                  <a:lnTo>
                    <a:pt x="224056" y="0"/>
                  </a:lnTo>
                  <a:lnTo>
                    <a:pt x="207865" y="0"/>
                  </a:lnTo>
                  <a:lnTo>
                    <a:pt x="191842" y="0"/>
                  </a:lnTo>
                  <a:lnTo>
                    <a:pt x="176170" y="4"/>
                  </a:lnTo>
                  <a:lnTo>
                    <a:pt x="160715" y="177"/>
                  </a:lnTo>
                  <a:lnTo>
                    <a:pt x="145119" y="825"/>
                  </a:lnTo>
                  <a:lnTo>
                    <a:pt x="129177" y="2074"/>
                  </a:lnTo>
                  <a:lnTo>
                    <a:pt x="112690" y="3727"/>
                  </a:lnTo>
                  <a:lnTo>
                    <a:pt x="95397" y="5375"/>
                  </a:lnTo>
                  <a:lnTo>
                    <a:pt x="77266" y="6778"/>
                  </a:lnTo>
                  <a:lnTo>
                    <a:pt x="59309" y="7873"/>
                  </a:lnTo>
                  <a:lnTo>
                    <a:pt x="41715" y="8801"/>
                  </a:lnTo>
                  <a:lnTo>
                    <a:pt x="22939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54877" y="2057887"/>
              <a:ext cx="229849" cy="428132"/>
            </a:xfrm>
            <a:custGeom>
              <a:avLst/>
              <a:gdLst/>
              <a:ahLst/>
              <a:cxnLst/>
              <a:rect l="0" t="0" r="0" b="0"/>
              <a:pathLst>
                <a:path w="229849" h="428132">
                  <a:moveTo>
                    <a:pt x="229848" y="110983"/>
                  </a:moveTo>
                  <a:lnTo>
                    <a:pt x="221047" y="119851"/>
                  </a:lnTo>
                  <a:lnTo>
                    <a:pt x="212700" y="128838"/>
                  </a:lnTo>
                  <a:lnTo>
                    <a:pt x="204001" y="138838"/>
                  </a:lnTo>
                  <a:lnTo>
                    <a:pt x="194880" y="149992"/>
                  </a:lnTo>
                  <a:lnTo>
                    <a:pt x="185385" y="162451"/>
                  </a:lnTo>
                  <a:lnTo>
                    <a:pt x="175598" y="176150"/>
                  </a:lnTo>
                  <a:lnTo>
                    <a:pt x="165757" y="190394"/>
                  </a:lnTo>
                  <a:lnTo>
                    <a:pt x="156231" y="204027"/>
                  </a:lnTo>
                  <a:lnTo>
                    <a:pt x="147203" y="216449"/>
                  </a:lnTo>
                  <a:lnTo>
                    <a:pt x="138837" y="227752"/>
                  </a:lnTo>
                  <a:lnTo>
                    <a:pt x="131364" y="238417"/>
                  </a:lnTo>
                  <a:lnTo>
                    <a:pt x="124815" y="248811"/>
                  </a:lnTo>
                  <a:lnTo>
                    <a:pt x="118907" y="258964"/>
                  </a:lnTo>
                  <a:lnTo>
                    <a:pt x="113165" y="268649"/>
                  </a:lnTo>
                  <a:lnTo>
                    <a:pt x="107300" y="277770"/>
                  </a:lnTo>
                  <a:lnTo>
                    <a:pt x="101376" y="286525"/>
                  </a:lnTo>
                  <a:lnTo>
                    <a:pt x="95698" y="295317"/>
                  </a:lnTo>
                  <a:lnTo>
                    <a:pt x="90432" y="304386"/>
                  </a:lnTo>
                  <a:lnTo>
                    <a:pt x="85592" y="313951"/>
                  </a:lnTo>
                  <a:lnTo>
                    <a:pt x="81114" y="324290"/>
                  </a:lnTo>
                  <a:lnTo>
                    <a:pt x="76919" y="335469"/>
                  </a:lnTo>
                  <a:lnTo>
                    <a:pt x="72932" y="347232"/>
                  </a:lnTo>
                  <a:lnTo>
                    <a:pt x="69095" y="359120"/>
                  </a:lnTo>
                  <a:lnTo>
                    <a:pt x="65376" y="370854"/>
                  </a:lnTo>
                  <a:lnTo>
                    <a:pt x="62234" y="382341"/>
                  </a:lnTo>
                  <a:lnTo>
                    <a:pt x="60567" y="393587"/>
                  </a:lnTo>
                  <a:lnTo>
                    <a:pt x="60758" y="404610"/>
                  </a:lnTo>
                  <a:lnTo>
                    <a:pt x="63024" y="414638"/>
                  </a:lnTo>
                  <a:lnTo>
                    <a:pt x="67670" y="422177"/>
                  </a:lnTo>
                  <a:lnTo>
                    <a:pt x="74610" y="426612"/>
                  </a:lnTo>
                  <a:lnTo>
                    <a:pt x="83320" y="428131"/>
                  </a:lnTo>
                  <a:lnTo>
                    <a:pt x="93060" y="427256"/>
                  </a:lnTo>
                  <a:lnTo>
                    <a:pt x="103305" y="424558"/>
                  </a:lnTo>
                  <a:lnTo>
                    <a:pt x="113772" y="420531"/>
                  </a:lnTo>
                  <a:lnTo>
                    <a:pt x="124325" y="415561"/>
                  </a:lnTo>
                  <a:lnTo>
                    <a:pt x="134897" y="409931"/>
                  </a:lnTo>
                  <a:lnTo>
                    <a:pt x="145300" y="403681"/>
                  </a:lnTo>
                  <a:lnTo>
                    <a:pt x="155220" y="396648"/>
                  </a:lnTo>
                  <a:lnTo>
                    <a:pt x="164521" y="388798"/>
                  </a:lnTo>
                  <a:lnTo>
                    <a:pt x="173074" y="380066"/>
                  </a:lnTo>
                  <a:lnTo>
                    <a:pt x="180673" y="370293"/>
                  </a:lnTo>
                  <a:lnTo>
                    <a:pt x="187299" y="359493"/>
                  </a:lnTo>
                  <a:lnTo>
                    <a:pt x="192918" y="347816"/>
                  </a:lnTo>
                  <a:lnTo>
                    <a:pt x="197402" y="335453"/>
                  </a:lnTo>
                  <a:lnTo>
                    <a:pt x="200786" y="322587"/>
                  </a:lnTo>
                  <a:lnTo>
                    <a:pt x="203077" y="309524"/>
                  </a:lnTo>
                  <a:lnTo>
                    <a:pt x="204174" y="296682"/>
                  </a:lnTo>
                  <a:lnTo>
                    <a:pt x="204126" y="284268"/>
                  </a:lnTo>
                  <a:lnTo>
                    <a:pt x="202789" y="272306"/>
                  </a:lnTo>
                  <a:lnTo>
                    <a:pt x="199765" y="260733"/>
                  </a:lnTo>
                  <a:lnTo>
                    <a:pt x="194988" y="249464"/>
                  </a:lnTo>
                  <a:lnTo>
                    <a:pt x="188678" y="238420"/>
                  </a:lnTo>
                  <a:lnTo>
                    <a:pt x="181155" y="227537"/>
                  </a:lnTo>
                  <a:lnTo>
                    <a:pt x="172722" y="216767"/>
                  </a:lnTo>
                  <a:lnTo>
                    <a:pt x="163468" y="206075"/>
                  </a:lnTo>
                  <a:lnTo>
                    <a:pt x="153279" y="195435"/>
                  </a:lnTo>
                  <a:lnTo>
                    <a:pt x="142167" y="184837"/>
                  </a:lnTo>
                  <a:lnTo>
                    <a:pt x="130265" y="174432"/>
                  </a:lnTo>
                  <a:lnTo>
                    <a:pt x="117745" y="164518"/>
                  </a:lnTo>
                  <a:lnTo>
                    <a:pt x="104769" y="155221"/>
                  </a:lnTo>
                  <a:lnTo>
                    <a:pt x="91632" y="146503"/>
                  </a:lnTo>
                  <a:lnTo>
                    <a:pt x="78739" y="138261"/>
                  </a:lnTo>
                  <a:lnTo>
                    <a:pt x="66296" y="130382"/>
                  </a:lnTo>
                  <a:lnTo>
                    <a:pt x="54483" y="122767"/>
                  </a:lnTo>
                  <a:lnTo>
                    <a:pt x="43543" y="115341"/>
                  </a:lnTo>
                  <a:lnTo>
                    <a:pt x="33521" y="108039"/>
                  </a:lnTo>
                  <a:lnTo>
                    <a:pt x="24468" y="100660"/>
                  </a:lnTo>
                  <a:lnTo>
                    <a:pt x="16526" y="92866"/>
                  </a:lnTo>
                  <a:lnTo>
                    <a:pt x="9675" y="84509"/>
                  </a:lnTo>
                  <a:lnTo>
                    <a:pt x="4244" y="75608"/>
                  </a:lnTo>
                  <a:lnTo>
                    <a:pt x="949" y="66254"/>
                  </a:lnTo>
                  <a:lnTo>
                    <a:pt x="0" y="56563"/>
                  </a:lnTo>
                  <a:lnTo>
                    <a:pt x="1312" y="46954"/>
                  </a:lnTo>
                  <a:lnTo>
                    <a:pt x="4776" y="38116"/>
                  </a:lnTo>
                  <a:lnTo>
                    <a:pt x="10106" y="30362"/>
                  </a:lnTo>
                  <a:lnTo>
                    <a:pt x="16919" y="23665"/>
                  </a:lnTo>
                  <a:lnTo>
                    <a:pt x="24846" y="17852"/>
                  </a:lnTo>
                  <a:lnTo>
                    <a:pt x="33583" y="12722"/>
                  </a:lnTo>
                  <a:lnTo>
                    <a:pt x="43057" y="8258"/>
                  </a:lnTo>
                  <a:lnTo>
                    <a:pt x="53400" y="4624"/>
                  </a:lnTo>
                  <a:lnTo>
                    <a:pt x="64619" y="1851"/>
                  </a:lnTo>
                  <a:lnTo>
                    <a:pt x="76593" y="156"/>
                  </a:lnTo>
                  <a:lnTo>
                    <a:pt x="89164" y="0"/>
                  </a:lnTo>
                  <a:lnTo>
                    <a:pt x="102174" y="1487"/>
                  </a:lnTo>
                  <a:lnTo>
                    <a:pt x="115334" y="4266"/>
                  </a:lnTo>
                  <a:lnTo>
                    <a:pt x="128242" y="7734"/>
                  </a:lnTo>
                  <a:lnTo>
                    <a:pt x="140696" y="11473"/>
                  </a:lnTo>
                  <a:lnTo>
                    <a:pt x="152515" y="15438"/>
                  </a:lnTo>
                  <a:lnTo>
                    <a:pt x="163460" y="19852"/>
                  </a:lnTo>
                  <a:lnTo>
                    <a:pt x="173480" y="24819"/>
                  </a:lnTo>
                  <a:lnTo>
                    <a:pt x="182391" y="30385"/>
                  </a:lnTo>
                  <a:lnTo>
                    <a:pt x="190657" y="37367"/>
                  </a:lnTo>
                  <a:lnTo>
                    <a:pt x="199005" y="48613"/>
                  </a:lnTo>
                  <a:lnTo>
                    <a:pt x="208791" y="688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39732" y="1463461"/>
            <a:ext cx="5973826" cy="1368705"/>
            <a:chOff x="539732" y="1463461"/>
            <a:chExt cx="5973826" cy="1368705"/>
          </a:xfrm>
        </p:grpSpPr>
        <p:sp>
          <p:nvSpPr>
            <p:cNvPr id="21" name="Freeform 20"/>
            <p:cNvSpPr/>
            <p:nvPr/>
          </p:nvSpPr>
          <p:spPr>
            <a:xfrm>
              <a:off x="2084642" y="2095171"/>
              <a:ext cx="568540" cy="379027"/>
            </a:xfrm>
            <a:custGeom>
              <a:avLst/>
              <a:gdLst/>
              <a:ahLst/>
              <a:cxnLst/>
              <a:rect l="0" t="0" r="0" b="0"/>
              <a:pathLst>
                <a:path w="568540" h="379027">
                  <a:moveTo>
                    <a:pt x="568539" y="0"/>
                  </a:moveTo>
                  <a:lnTo>
                    <a:pt x="559738" y="5800"/>
                  </a:lnTo>
                  <a:lnTo>
                    <a:pt x="551391" y="10724"/>
                  </a:lnTo>
                  <a:lnTo>
                    <a:pt x="542697" y="15232"/>
                  </a:lnTo>
                  <a:lnTo>
                    <a:pt x="533749" y="19625"/>
                  </a:lnTo>
                  <a:lnTo>
                    <a:pt x="524902" y="24287"/>
                  </a:lnTo>
                  <a:lnTo>
                    <a:pt x="516359" y="29402"/>
                  </a:lnTo>
                  <a:lnTo>
                    <a:pt x="507998" y="34980"/>
                  </a:lnTo>
                  <a:lnTo>
                    <a:pt x="499472" y="40952"/>
                  </a:lnTo>
                  <a:lnTo>
                    <a:pt x="490584" y="47234"/>
                  </a:lnTo>
                  <a:lnTo>
                    <a:pt x="481139" y="53911"/>
                  </a:lnTo>
                  <a:lnTo>
                    <a:pt x="470881" y="61225"/>
                  </a:lnTo>
                  <a:lnTo>
                    <a:pt x="459752" y="69251"/>
                  </a:lnTo>
                  <a:lnTo>
                    <a:pt x="447853" y="77760"/>
                  </a:lnTo>
                  <a:lnTo>
                    <a:pt x="435341" y="86317"/>
                  </a:lnTo>
                  <a:lnTo>
                    <a:pt x="422370" y="94669"/>
                  </a:lnTo>
                  <a:lnTo>
                    <a:pt x="409068" y="102904"/>
                  </a:lnTo>
                  <a:lnTo>
                    <a:pt x="395533" y="111347"/>
                  </a:lnTo>
                  <a:lnTo>
                    <a:pt x="381831" y="120175"/>
                  </a:lnTo>
                  <a:lnTo>
                    <a:pt x="367851" y="129409"/>
                  </a:lnTo>
                  <a:lnTo>
                    <a:pt x="353320" y="138994"/>
                  </a:lnTo>
                  <a:lnTo>
                    <a:pt x="338132" y="148858"/>
                  </a:lnTo>
                  <a:lnTo>
                    <a:pt x="322339" y="159094"/>
                  </a:lnTo>
                  <a:lnTo>
                    <a:pt x="306051" y="169950"/>
                  </a:lnTo>
                  <a:lnTo>
                    <a:pt x="289388" y="181509"/>
                  </a:lnTo>
                  <a:lnTo>
                    <a:pt x="272452" y="193542"/>
                  </a:lnTo>
                  <a:lnTo>
                    <a:pt x="255324" y="205619"/>
                  </a:lnTo>
                  <a:lnTo>
                    <a:pt x="238061" y="217484"/>
                  </a:lnTo>
                  <a:lnTo>
                    <a:pt x="220706" y="229060"/>
                  </a:lnTo>
                  <a:lnTo>
                    <a:pt x="203288" y="240366"/>
                  </a:lnTo>
                  <a:lnTo>
                    <a:pt x="185827" y="251453"/>
                  </a:lnTo>
                  <a:lnTo>
                    <a:pt x="168338" y="262372"/>
                  </a:lnTo>
                  <a:lnTo>
                    <a:pt x="150830" y="273171"/>
                  </a:lnTo>
                  <a:lnTo>
                    <a:pt x="133313" y="283885"/>
                  </a:lnTo>
                  <a:lnTo>
                    <a:pt x="115956" y="294539"/>
                  </a:lnTo>
                  <a:lnTo>
                    <a:pt x="99068" y="305153"/>
                  </a:lnTo>
                  <a:lnTo>
                    <a:pt x="82791" y="315734"/>
                  </a:lnTo>
                  <a:lnTo>
                    <a:pt x="67420" y="326128"/>
                  </a:lnTo>
                  <a:lnTo>
                    <a:pt x="53469" y="336034"/>
                  </a:lnTo>
                  <a:lnTo>
                    <a:pt x="41095" y="345317"/>
                  </a:lnTo>
                  <a:lnTo>
                    <a:pt x="30432" y="353714"/>
                  </a:lnTo>
                  <a:lnTo>
                    <a:pt x="20717" y="361571"/>
                  </a:lnTo>
                  <a:lnTo>
                    <a:pt x="11098" y="369577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643056" y="2558425"/>
              <a:ext cx="10126" cy="273741"/>
            </a:xfrm>
            <a:custGeom>
              <a:avLst/>
              <a:gdLst/>
              <a:ahLst/>
              <a:cxnLst/>
              <a:rect l="0" t="0" r="0" b="0"/>
              <a:pathLst>
                <a:path w="10126" h="273741">
                  <a:moveTo>
                    <a:pt x="10125" y="0"/>
                  </a:moveTo>
                  <a:lnTo>
                    <a:pt x="7258" y="9002"/>
                  </a:lnTo>
                  <a:lnTo>
                    <a:pt x="5117" y="19269"/>
                  </a:lnTo>
                  <a:lnTo>
                    <a:pt x="3514" y="31849"/>
                  </a:lnTo>
                  <a:lnTo>
                    <a:pt x="2333" y="46203"/>
                  </a:lnTo>
                  <a:lnTo>
                    <a:pt x="1484" y="61351"/>
                  </a:lnTo>
                  <a:lnTo>
                    <a:pt x="887" y="76636"/>
                  </a:lnTo>
                  <a:lnTo>
                    <a:pt x="472" y="91770"/>
                  </a:lnTo>
                  <a:lnTo>
                    <a:pt x="188" y="106672"/>
                  </a:lnTo>
                  <a:lnTo>
                    <a:pt x="0" y="121352"/>
                  </a:lnTo>
                  <a:lnTo>
                    <a:pt x="41" y="135852"/>
                  </a:lnTo>
                  <a:lnTo>
                    <a:pt x="602" y="150213"/>
                  </a:lnTo>
                  <a:lnTo>
                    <a:pt x="1791" y="164480"/>
                  </a:lnTo>
                  <a:lnTo>
                    <a:pt x="3404" y="178844"/>
                  </a:lnTo>
                  <a:lnTo>
                    <a:pt x="5025" y="193634"/>
                  </a:lnTo>
                  <a:lnTo>
                    <a:pt x="6410" y="208973"/>
                  </a:lnTo>
                  <a:lnTo>
                    <a:pt x="7494" y="224077"/>
                  </a:lnTo>
                  <a:lnTo>
                    <a:pt x="8413" y="238840"/>
                  </a:lnTo>
                  <a:lnTo>
                    <a:pt x="9244" y="254562"/>
                  </a:lnTo>
                  <a:lnTo>
                    <a:pt x="10125" y="273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10694" y="1579274"/>
              <a:ext cx="663296" cy="442198"/>
            </a:xfrm>
            <a:custGeom>
              <a:avLst/>
              <a:gdLst/>
              <a:ahLst/>
              <a:cxnLst/>
              <a:rect l="0" t="0" r="0" b="0"/>
              <a:pathLst>
                <a:path w="663296" h="442198">
                  <a:moveTo>
                    <a:pt x="663295" y="0"/>
                  </a:moveTo>
                  <a:lnTo>
                    <a:pt x="657428" y="5868"/>
                  </a:lnTo>
                  <a:lnTo>
                    <a:pt x="651863" y="11432"/>
                  </a:lnTo>
                  <a:lnTo>
                    <a:pt x="646059" y="17231"/>
                  </a:lnTo>
                  <a:lnTo>
                    <a:pt x="639806" y="23312"/>
                  </a:lnTo>
                  <a:lnTo>
                    <a:pt x="632828" y="29642"/>
                  </a:lnTo>
                  <a:lnTo>
                    <a:pt x="625046" y="36170"/>
                  </a:lnTo>
                  <a:lnTo>
                    <a:pt x="616545" y="42846"/>
                  </a:lnTo>
                  <a:lnTo>
                    <a:pt x="607466" y="49629"/>
                  </a:lnTo>
                  <a:lnTo>
                    <a:pt x="597948" y="56491"/>
                  </a:lnTo>
                  <a:lnTo>
                    <a:pt x="587947" y="63573"/>
                  </a:lnTo>
                  <a:lnTo>
                    <a:pt x="577249" y="71167"/>
                  </a:lnTo>
                  <a:lnTo>
                    <a:pt x="565788" y="79389"/>
                  </a:lnTo>
                  <a:lnTo>
                    <a:pt x="553481" y="88200"/>
                  </a:lnTo>
                  <a:lnTo>
                    <a:pt x="540155" y="97493"/>
                  </a:lnTo>
                  <a:lnTo>
                    <a:pt x="525821" y="107154"/>
                  </a:lnTo>
                  <a:lnTo>
                    <a:pt x="510788" y="117081"/>
                  </a:lnTo>
                  <a:lnTo>
                    <a:pt x="495552" y="127197"/>
                  </a:lnTo>
                  <a:lnTo>
                    <a:pt x="480411" y="137446"/>
                  </a:lnTo>
                  <a:lnTo>
                    <a:pt x="465314" y="147785"/>
                  </a:lnTo>
                  <a:lnTo>
                    <a:pt x="449958" y="158186"/>
                  </a:lnTo>
                  <a:lnTo>
                    <a:pt x="434182" y="168634"/>
                  </a:lnTo>
                  <a:lnTo>
                    <a:pt x="417976" y="179278"/>
                  </a:lnTo>
                  <a:lnTo>
                    <a:pt x="401404" y="190416"/>
                  </a:lnTo>
                  <a:lnTo>
                    <a:pt x="384547" y="202168"/>
                  </a:lnTo>
                  <a:lnTo>
                    <a:pt x="367479" y="214332"/>
                  </a:lnTo>
                  <a:lnTo>
                    <a:pt x="350262" y="226497"/>
                  </a:lnTo>
                  <a:lnTo>
                    <a:pt x="332939" y="238425"/>
                  </a:lnTo>
                  <a:lnTo>
                    <a:pt x="315544" y="250214"/>
                  </a:lnTo>
                  <a:lnTo>
                    <a:pt x="298099" y="262195"/>
                  </a:lnTo>
                  <a:lnTo>
                    <a:pt x="280620" y="274548"/>
                  </a:lnTo>
                  <a:lnTo>
                    <a:pt x="263119" y="287133"/>
                  </a:lnTo>
                  <a:lnTo>
                    <a:pt x="245602" y="299588"/>
                  </a:lnTo>
                  <a:lnTo>
                    <a:pt x="228076" y="311710"/>
                  </a:lnTo>
                  <a:lnTo>
                    <a:pt x="210542" y="323460"/>
                  </a:lnTo>
                  <a:lnTo>
                    <a:pt x="193004" y="334884"/>
                  </a:lnTo>
                  <a:lnTo>
                    <a:pt x="175462" y="346050"/>
                  </a:lnTo>
                  <a:lnTo>
                    <a:pt x="157919" y="357022"/>
                  </a:lnTo>
                  <a:lnTo>
                    <a:pt x="140374" y="367857"/>
                  </a:lnTo>
                  <a:lnTo>
                    <a:pt x="122838" y="378585"/>
                  </a:lnTo>
                  <a:lnTo>
                    <a:pt x="105637" y="388910"/>
                  </a:lnTo>
                  <a:lnTo>
                    <a:pt x="89387" y="398237"/>
                  </a:lnTo>
                  <a:lnTo>
                    <a:pt x="74351" y="406323"/>
                  </a:lnTo>
                  <a:lnTo>
                    <a:pt x="60526" y="413292"/>
                  </a:lnTo>
                  <a:lnTo>
                    <a:pt x="46253" y="420249"/>
                  </a:lnTo>
                  <a:lnTo>
                    <a:pt x="28043" y="42891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4872" y="1463461"/>
              <a:ext cx="20538" cy="389555"/>
            </a:xfrm>
            <a:custGeom>
              <a:avLst/>
              <a:gdLst/>
              <a:ahLst/>
              <a:cxnLst/>
              <a:rect l="0" t="0" r="0" b="0"/>
              <a:pathLst>
                <a:path w="20538" h="389555">
                  <a:moveTo>
                    <a:pt x="20537" y="0"/>
                  </a:moveTo>
                  <a:lnTo>
                    <a:pt x="17603" y="11936"/>
                  </a:lnTo>
                  <a:lnTo>
                    <a:pt x="14821" y="24985"/>
                  </a:lnTo>
                  <a:lnTo>
                    <a:pt x="11926" y="40459"/>
                  </a:lnTo>
                  <a:lnTo>
                    <a:pt x="9058" y="57682"/>
                  </a:lnTo>
                  <a:lnTo>
                    <a:pt x="6542" y="75346"/>
                  </a:lnTo>
                  <a:lnTo>
                    <a:pt x="4531" y="92646"/>
                  </a:lnTo>
                  <a:lnTo>
                    <a:pt x="3018" y="109465"/>
                  </a:lnTo>
                  <a:lnTo>
                    <a:pt x="1924" y="126111"/>
                  </a:lnTo>
                  <a:lnTo>
                    <a:pt x="1151" y="142813"/>
                  </a:lnTo>
                  <a:lnTo>
                    <a:pt x="614" y="159501"/>
                  </a:lnTo>
                  <a:lnTo>
                    <a:pt x="246" y="175879"/>
                  </a:lnTo>
                  <a:lnTo>
                    <a:pt x="0" y="191790"/>
                  </a:lnTo>
                  <a:lnTo>
                    <a:pt x="4" y="207070"/>
                  </a:lnTo>
                  <a:lnTo>
                    <a:pt x="538" y="221486"/>
                  </a:lnTo>
                  <a:lnTo>
                    <a:pt x="1710" y="235010"/>
                  </a:lnTo>
                  <a:lnTo>
                    <a:pt x="3311" y="248245"/>
                  </a:lnTo>
                  <a:lnTo>
                    <a:pt x="4924" y="262277"/>
                  </a:lnTo>
                  <a:lnTo>
                    <a:pt x="6309" y="277645"/>
                  </a:lnTo>
                  <a:lnTo>
                    <a:pt x="7559" y="294055"/>
                  </a:lnTo>
                  <a:lnTo>
                    <a:pt x="9005" y="310689"/>
                  </a:lnTo>
                  <a:lnTo>
                    <a:pt x="10825" y="327008"/>
                  </a:lnTo>
                  <a:lnTo>
                    <a:pt x="12887" y="342237"/>
                  </a:lnTo>
                  <a:lnTo>
                    <a:pt x="15035" y="356706"/>
                  </a:lnTo>
                  <a:lnTo>
                    <a:pt x="17458" y="371679"/>
                  </a:lnTo>
                  <a:lnTo>
                    <a:pt x="20537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39732" y="1484518"/>
              <a:ext cx="197263" cy="251686"/>
            </a:xfrm>
            <a:custGeom>
              <a:avLst/>
              <a:gdLst/>
              <a:ahLst/>
              <a:cxnLst/>
              <a:rect l="0" t="0" r="0" b="0"/>
              <a:pathLst>
                <a:path w="197263" h="251686">
                  <a:moveTo>
                    <a:pt x="197262" y="178984"/>
                  </a:moveTo>
                  <a:lnTo>
                    <a:pt x="185594" y="181985"/>
                  </a:lnTo>
                  <a:lnTo>
                    <a:pt x="175105" y="185407"/>
                  </a:lnTo>
                  <a:lnTo>
                    <a:pt x="164799" y="189603"/>
                  </a:lnTo>
                  <a:lnTo>
                    <a:pt x="154325" y="194503"/>
                  </a:lnTo>
                  <a:lnTo>
                    <a:pt x="143333" y="199985"/>
                  </a:lnTo>
                  <a:lnTo>
                    <a:pt x="131695" y="205915"/>
                  </a:lnTo>
                  <a:lnTo>
                    <a:pt x="119614" y="212177"/>
                  </a:lnTo>
                  <a:lnTo>
                    <a:pt x="107508" y="218675"/>
                  </a:lnTo>
                  <a:lnTo>
                    <a:pt x="95625" y="225335"/>
                  </a:lnTo>
                  <a:lnTo>
                    <a:pt x="84037" y="231941"/>
                  </a:lnTo>
                  <a:lnTo>
                    <a:pt x="72723" y="238150"/>
                  </a:lnTo>
                  <a:lnTo>
                    <a:pt x="61637" y="243793"/>
                  </a:lnTo>
                  <a:lnTo>
                    <a:pt x="50886" y="248395"/>
                  </a:lnTo>
                  <a:lnTo>
                    <a:pt x="40734" y="251123"/>
                  </a:lnTo>
                  <a:lnTo>
                    <a:pt x="31281" y="251685"/>
                  </a:lnTo>
                  <a:lnTo>
                    <a:pt x="22797" y="249941"/>
                  </a:lnTo>
                  <a:lnTo>
                    <a:pt x="15776" y="245655"/>
                  </a:lnTo>
                  <a:lnTo>
                    <a:pt x="10353" y="238946"/>
                  </a:lnTo>
                  <a:lnTo>
                    <a:pt x="6355" y="229884"/>
                  </a:lnTo>
                  <a:lnTo>
                    <a:pt x="3498" y="218311"/>
                  </a:lnTo>
                  <a:lnTo>
                    <a:pt x="1503" y="204390"/>
                  </a:lnTo>
                  <a:lnTo>
                    <a:pt x="295" y="188843"/>
                  </a:lnTo>
                  <a:lnTo>
                    <a:pt x="0" y="172731"/>
                  </a:lnTo>
                  <a:lnTo>
                    <a:pt x="609" y="156716"/>
                  </a:lnTo>
                  <a:lnTo>
                    <a:pt x="1829" y="141050"/>
                  </a:lnTo>
                  <a:lnTo>
                    <a:pt x="3186" y="125772"/>
                  </a:lnTo>
                  <a:lnTo>
                    <a:pt x="4394" y="110825"/>
                  </a:lnTo>
                  <a:lnTo>
                    <a:pt x="5356" y="95973"/>
                  </a:lnTo>
                  <a:lnTo>
                    <a:pt x="6076" y="80840"/>
                  </a:lnTo>
                  <a:lnTo>
                    <a:pt x="6595" y="65265"/>
                  </a:lnTo>
                  <a:lnTo>
                    <a:pt x="6962" y="49999"/>
                  </a:lnTo>
                  <a:lnTo>
                    <a:pt x="7256" y="35108"/>
                  </a:lnTo>
                  <a:lnTo>
                    <a:pt x="7503" y="19281"/>
                  </a:lnTo>
                  <a:lnTo>
                    <a:pt x="77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190135" y="1874072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4011" y="0"/>
                  </a:lnTo>
                  <a:lnTo>
                    <a:pt x="92242" y="0"/>
                  </a:lnTo>
                  <a:lnTo>
                    <a:pt x="79360" y="5"/>
                  </a:lnTo>
                  <a:lnTo>
                    <a:pt x="65747" y="207"/>
                  </a:lnTo>
                  <a:lnTo>
                    <a:pt x="50778" y="1108"/>
                  </a:lnTo>
                  <a:lnTo>
                    <a:pt x="30899" y="3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63834" y="201094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6092" y="4"/>
                  </a:lnTo>
                  <a:lnTo>
                    <a:pt x="74089" y="177"/>
                  </a:lnTo>
                  <a:lnTo>
                    <a:pt x="61208" y="825"/>
                  </a:lnTo>
                  <a:lnTo>
                    <a:pt x="48465" y="2074"/>
                  </a:lnTo>
                  <a:lnTo>
                    <a:pt x="36609" y="3735"/>
                  </a:lnTo>
                  <a:lnTo>
                    <a:pt x="25376" y="5562"/>
                  </a:lnTo>
                  <a:lnTo>
                    <a:pt x="13791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850926" y="1592253"/>
              <a:ext cx="202546" cy="387724"/>
            </a:xfrm>
            <a:custGeom>
              <a:avLst/>
              <a:gdLst/>
              <a:ahLst/>
              <a:cxnLst/>
              <a:rect l="0" t="0" r="0" b="0"/>
              <a:pathLst>
                <a:path w="202546" h="387724">
                  <a:moveTo>
                    <a:pt x="13033" y="71249"/>
                  </a:moveTo>
                  <a:lnTo>
                    <a:pt x="16034" y="62448"/>
                  </a:lnTo>
                  <a:lnTo>
                    <a:pt x="19455" y="54101"/>
                  </a:lnTo>
                  <a:lnTo>
                    <a:pt x="23656" y="45407"/>
                  </a:lnTo>
                  <a:lnTo>
                    <a:pt x="28729" y="36459"/>
                  </a:lnTo>
                  <a:lnTo>
                    <a:pt x="34858" y="27612"/>
                  </a:lnTo>
                  <a:lnTo>
                    <a:pt x="42052" y="19087"/>
                  </a:lnTo>
                  <a:lnTo>
                    <a:pt x="50485" y="11417"/>
                  </a:lnTo>
                  <a:lnTo>
                    <a:pt x="60577" y="5485"/>
                  </a:lnTo>
                  <a:lnTo>
                    <a:pt x="72390" y="1623"/>
                  </a:lnTo>
                  <a:lnTo>
                    <a:pt x="85219" y="0"/>
                  </a:lnTo>
                  <a:lnTo>
                    <a:pt x="97829" y="873"/>
                  </a:lnTo>
                  <a:lnTo>
                    <a:pt x="109525" y="4136"/>
                  </a:lnTo>
                  <a:lnTo>
                    <a:pt x="120154" y="9733"/>
                  </a:lnTo>
                  <a:lnTo>
                    <a:pt x="129827" y="17825"/>
                  </a:lnTo>
                  <a:lnTo>
                    <a:pt x="138735" y="28256"/>
                  </a:lnTo>
                  <a:lnTo>
                    <a:pt x="146904" y="40308"/>
                  </a:lnTo>
                  <a:lnTo>
                    <a:pt x="154186" y="52918"/>
                  </a:lnTo>
                  <a:lnTo>
                    <a:pt x="160575" y="65430"/>
                  </a:lnTo>
                  <a:lnTo>
                    <a:pt x="166190" y="77590"/>
                  </a:lnTo>
                  <a:lnTo>
                    <a:pt x="171198" y="89361"/>
                  </a:lnTo>
                  <a:lnTo>
                    <a:pt x="175748" y="100800"/>
                  </a:lnTo>
                  <a:lnTo>
                    <a:pt x="179805" y="112144"/>
                  </a:lnTo>
                  <a:lnTo>
                    <a:pt x="183157" y="123768"/>
                  </a:lnTo>
                  <a:lnTo>
                    <a:pt x="185746" y="135871"/>
                  </a:lnTo>
                  <a:lnTo>
                    <a:pt x="187655" y="148953"/>
                  </a:lnTo>
                  <a:lnTo>
                    <a:pt x="189020" y="163865"/>
                  </a:lnTo>
                  <a:lnTo>
                    <a:pt x="189969" y="180887"/>
                  </a:lnTo>
                  <a:lnTo>
                    <a:pt x="190456" y="199183"/>
                  </a:lnTo>
                  <a:lnTo>
                    <a:pt x="190258" y="217155"/>
                  </a:lnTo>
                  <a:lnTo>
                    <a:pt x="189311" y="233902"/>
                  </a:lnTo>
                  <a:lnTo>
                    <a:pt x="187691" y="249226"/>
                  </a:lnTo>
                  <a:lnTo>
                    <a:pt x="185534" y="263279"/>
                  </a:lnTo>
                  <a:lnTo>
                    <a:pt x="182963" y="276324"/>
                  </a:lnTo>
                  <a:lnTo>
                    <a:pt x="179762" y="288781"/>
                  </a:lnTo>
                  <a:lnTo>
                    <a:pt x="175402" y="301167"/>
                  </a:lnTo>
                  <a:lnTo>
                    <a:pt x="169685" y="313766"/>
                  </a:lnTo>
                  <a:lnTo>
                    <a:pt x="162556" y="326334"/>
                  </a:lnTo>
                  <a:lnTo>
                    <a:pt x="153944" y="338241"/>
                  </a:lnTo>
                  <a:lnTo>
                    <a:pt x="143966" y="349169"/>
                  </a:lnTo>
                  <a:lnTo>
                    <a:pt x="133028" y="358963"/>
                  </a:lnTo>
                  <a:lnTo>
                    <a:pt x="121703" y="367469"/>
                  </a:lnTo>
                  <a:lnTo>
                    <a:pt x="110346" y="374733"/>
                  </a:lnTo>
                  <a:lnTo>
                    <a:pt x="98944" y="380629"/>
                  </a:lnTo>
                  <a:lnTo>
                    <a:pt x="87222" y="384773"/>
                  </a:lnTo>
                  <a:lnTo>
                    <a:pt x="75043" y="387114"/>
                  </a:lnTo>
                  <a:lnTo>
                    <a:pt x="62576" y="387723"/>
                  </a:lnTo>
                  <a:lnTo>
                    <a:pt x="50199" y="386619"/>
                  </a:lnTo>
                  <a:lnTo>
                    <a:pt x="38144" y="383980"/>
                  </a:lnTo>
                  <a:lnTo>
                    <a:pt x="26946" y="379768"/>
                  </a:lnTo>
                  <a:lnTo>
                    <a:pt x="17491" y="373668"/>
                  </a:lnTo>
                  <a:lnTo>
                    <a:pt x="10105" y="365681"/>
                  </a:lnTo>
                  <a:lnTo>
                    <a:pt x="4792" y="356234"/>
                  </a:lnTo>
                  <a:lnTo>
                    <a:pt x="1503" y="345984"/>
                  </a:lnTo>
                  <a:lnTo>
                    <a:pt x="0" y="335389"/>
                  </a:lnTo>
                  <a:lnTo>
                    <a:pt x="259" y="324684"/>
                  </a:lnTo>
                  <a:lnTo>
                    <a:pt x="2544" y="313971"/>
                  </a:lnTo>
                  <a:lnTo>
                    <a:pt x="6822" y="303291"/>
                  </a:lnTo>
                  <a:lnTo>
                    <a:pt x="12963" y="292814"/>
                  </a:lnTo>
                  <a:lnTo>
                    <a:pt x="20904" y="282846"/>
                  </a:lnTo>
                  <a:lnTo>
                    <a:pt x="30436" y="273512"/>
                  </a:lnTo>
                  <a:lnTo>
                    <a:pt x="41412" y="264938"/>
                  </a:lnTo>
                  <a:lnTo>
                    <a:pt x="53828" y="257324"/>
                  </a:lnTo>
                  <a:lnTo>
                    <a:pt x="67550" y="250688"/>
                  </a:lnTo>
                  <a:lnTo>
                    <a:pt x="82338" y="245063"/>
                  </a:lnTo>
                  <a:lnTo>
                    <a:pt x="97943" y="240574"/>
                  </a:lnTo>
                  <a:lnTo>
                    <a:pt x="114130" y="237183"/>
                  </a:lnTo>
                  <a:lnTo>
                    <a:pt x="130352" y="234712"/>
                  </a:lnTo>
                  <a:lnTo>
                    <a:pt x="147550" y="232694"/>
                  </a:lnTo>
                  <a:lnTo>
                    <a:pt x="169465" y="230951"/>
                  </a:lnTo>
                  <a:lnTo>
                    <a:pt x="202545" y="229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27253" y="1679457"/>
              <a:ext cx="238384" cy="272270"/>
            </a:xfrm>
            <a:custGeom>
              <a:avLst/>
              <a:gdLst/>
              <a:ahLst/>
              <a:cxnLst/>
              <a:rect l="0" t="0" r="0" b="0"/>
              <a:pathLst>
                <a:path w="238384" h="272270">
                  <a:moveTo>
                    <a:pt x="199959" y="15631"/>
                  </a:moveTo>
                  <a:lnTo>
                    <a:pt x="193891" y="9897"/>
                  </a:lnTo>
                  <a:lnTo>
                    <a:pt x="186405" y="5613"/>
                  </a:lnTo>
                  <a:lnTo>
                    <a:pt x="176721" y="2416"/>
                  </a:lnTo>
                  <a:lnTo>
                    <a:pt x="165234" y="401"/>
                  </a:lnTo>
                  <a:lnTo>
                    <a:pt x="152603" y="0"/>
                  </a:lnTo>
                  <a:lnTo>
                    <a:pt x="139338" y="1312"/>
                  </a:lnTo>
                  <a:lnTo>
                    <a:pt x="126062" y="4134"/>
                  </a:lnTo>
                  <a:lnTo>
                    <a:pt x="113552" y="8159"/>
                  </a:lnTo>
                  <a:lnTo>
                    <a:pt x="102146" y="13088"/>
                  </a:lnTo>
                  <a:lnTo>
                    <a:pt x="91661" y="18836"/>
                  </a:lnTo>
                  <a:lnTo>
                    <a:pt x="81612" y="25517"/>
                  </a:lnTo>
                  <a:lnTo>
                    <a:pt x="71659" y="33129"/>
                  </a:lnTo>
                  <a:lnTo>
                    <a:pt x="61649" y="41867"/>
                  </a:lnTo>
                  <a:lnTo>
                    <a:pt x="51534" y="52175"/>
                  </a:lnTo>
                  <a:lnTo>
                    <a:pt x="41324" y="64157"/>
                  </a:lnTo>
                  <a:lnTo>
                    <a:pt x="31364" y="77782"/>
                  </a:lnTo>
                  <a:lnTo>
                    <a:pt x="22289" y="93055"/>
                  </a:lnTo>
                  <a:lnTo>
                    <a:pt x="14384" y="109808"/>
                  </a:lnTo>
                  <a:lnTo>
                    <a:pt x="7927" y="127599"/>
                  </a:lnTo>
                  <a:lnTo>
                    <a:pt x="3339" y="145831"/>
                  </a:lnTo>
                  <a:lnTo>
                    <a:pt x="672" y="164119"/>
                  </a:lnTo>
                  <a:lnTo>
                    <a:pt x="0" y="181973"/>
                  </a:lnTo>
                  <a:lnTo>
                    <a:pt x="1586" y="198735"/>
                  </a:lnTo>
                  <a:lnTo>
                    <a:pt x="5363" y="214146"/>
                  </a:lnTo>
                  <a:lnTo>
                    <a:pt x="11322" y="227968"/>
                  </a:lnTo>
                  <a:lnTo>
                    <a:pt x="19664" y="239816"/>
                  </a:lnTo>
                  <a:lnTo>
                    <a:pt x="30272" y="249671"/>
                  </a:lnTo>
                  <a:lnTo>
                    <a:pt x="42613" y="257648"/>
                  </a:lnTo>
                  <a:lnTo>
                    <a:pt x="55951" y="263807"/>
                  </a:lnTo>
                  <a:lnTo>
                    <a:pt x="69774" y="268353"/>
                  </a:lnTo>
                  <a:lnTo>
                    <a:pt x="83967" y="271273"/>
                  </a:lnTo>
                  <a:lnTo>
                    <a:pt x="98708" y="272269"/>
                  </a:lnTo>
                  <a:lnTo>
                    <a:pt x="114063" y="271344"/>
                  </a:lnTo>
                  <a:lnTo>
                    <a:pt x="129816" y="268605"/>
                  </a:lnTo>
                  <a:lnTo>
                    <a:pt x="145552" y="264101"/>
                  </a:lnTo>
                  <a:lnTo>
                    <a:pt x="161020" y="258024"/>
                  </a:lnTo>
                  <a:lnTo>
                    <a:pt x="175832" y="250352"/>
                  </a:lnTo>
                  <a:lnTo>
                    <a:pt x="189399" y="240775"/>
                  </a:lnTo>
                  <a:lnTo>
                    <a:pt x="201513" y="229300"/>
                  </a:lnTo>
                  <a:lnTo>
                    <a:pt x="211968" y="216358"/>
                  </a:lnTo>
                  <a:lnTo>
                    <a:pt x="220402" y="202609"/>
                  </a:lnTo>
                  <a:lnTo>
                    <a:pt x="226816" y="188506"/>
                  </a:lnTo>
                  <a:lnTo>
                    <a:pt x="231499" y="174123"/>
                  </a:lnTo>
                  <a:lnTo>
                    <a:pt x="234824" y="159255"/>
                  </a:lnTo>
                  <a:lnTo>
                    <a:pt x="237133" y="143819"/>
                  </a:lnTo>
                  <a:lnTo>
                    <a:pt x="238383" y="128182"/>
                  </a:lnTo>
                  <a:lnTo>
                    <a:pt x="238174" y="113056"/>
                  </a:lnTo>
                  <a:lnTo>
                    <a:pt x="236396" y="98810"/>
                  </a:lnTo>
                  <a:lnTo>
                    <a:pt x="232897" y="85634"/>
                  </a:lnTo>
                  <a:lnTo>
                    <a:pt x="227342" y="73703"/>
                  </a:lnTo>
                  <a:lnTo>
                    <a:pt x="219753" y="62980"/>
                  </a:lnTo>
                  <a:lnTo>
                    <a:pt x="210588" y="53440"/>
                  </a:lnTo>
                  <a:lnTo>
                    <a:pt x="200535" y="45163"/>
                  </a:lnTo>
                  <a:lnTo>
                    <a:pt x="190075" y="38075"/>
                  </a:lnTo>
                  <a:lnTo>
                    <a:pt x="179338" y="32126"/>
                  </a:lnTo>
                  <a:lnTo>
                    <a:pt x="166828" y="26781"/>
                  </a:lnTo>
                  <a:lnTo>
                    <a:pt x="148099" y="21570"/>
                  </a:lnTo>
                  <a:lnTo>
                    <a:pt x="115731" y="156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42901" y="2147813"/>
              <a:ext cx="473784" cy="31587"/>
            </a:xfrm>
            <a:custGeom>
              <a:avLst/>
              <a:gdLst/>
              <a:ahLst/>
              <a:cxnLst/>
              <a:rect l="0" t="0" r="0" b="0"/>
              <a:pathLst>
                <a:path w="473784" h="31587">
                  <a:moveTo>
                    <a:pt x="473783" y="0"/>
                  </a:moveTo>
                  <a:lnTo>
                    <a:pt x="461981" y="0"/>
                  </a:lnTo>
                  <a:lnTo>
                    <a:pt x="450212" y="0"/>
                  </a:lnTo>
                  <a:lnTo>
                    <a:pt x="437321" y="0"/>
                  </a:lnTo>
                  <a:lnTo>
                    <a:pt x="423473" y="0"/>
                  </a:lnTo>
                  <a:lnTo>
                    <a:pt x="409145" y="0"/>
                  </a:lnTo>
                  <a:lnTo>
                    <a:pt x="394676" y="0"/>
                  </a:lnTo>
                  <a:lnTo>
                    <a:pt x="380226" y="0"/>
                  </a:lnTo>
                  <a:lnTo>
                    <a:pt x="365850" y="0"/>
                  </a:lnTo>
                  <a:lnTo>
                    <a:pt x="351551" y="0"/>
                  </a:lnTo>
                  <a:lnTo>
                    <a:pt x="337153" y="0"/>
                  </a:lnTo>
                  <a:lnTo>
                    <a:pt x="322335" y="0"/>
                  </a:lnTo>
                  <a:lnTo>
                    <a:pt x="306956" y="0"/>
                  </a:lnTo>
                  <a:lnTo>
                    <a:pt x="291203" y="0"/>
                  </a:lnTo>
                  <a:lnTo>
                    <a:pt x="275473" y="0"/>
                  </a:lnTo>
                  <a:lnTo>
                    <a:pt x="259999" y="4"/>
                  </a:lnTo>
                  <a:lnTo>
                    <a:pt x="244676" y="177"/>
                  </a:lnTo>
                  <a:lnTo>
                    <a:pt x="229168" y="826"/>
                  </a:lnTo>
                  <a:lnTo>
                    <a:pt x="213295" y="2074"/>
                  </a:lnTo>
                  <a:lnTo>
                    <a:pt x="197193" y="3727"/>
                  </a:lnTo>
                  <a:lnTo>
                    <a:pt x="181224" y="5375"/>
                  </a:lnTo>
                  <a:lnTo>
                    <a:pt x="165584" y="6783"/>
                  </a:lnTo>
                  <a:lnTo>
                    <a:pt x="150149" y="8048"/>
                  </a:lnTo>
                  <a:lnTo>
                    <a:pt x="134566" y="9505"/>
                  </a:lnTo>
                  <a:lnTo>
                    <a:pt x="118637" y="11336"/>
                  </a:lnTo>
                  <a:lnTo>
                    <a:pt x="102329" y="13566"/>
                  </a:lnTo>
                  <a:lnTo>
                    <a:pt x="85688" y="16143"/>
                  </a:lnTo>
                  <a:lnTo>
                    <a:pt x="68807" y="18985"/>
                  </a:lnTo>
                  <a:lnTo>
                    <a:pt x="52513" y="21872"/>
                  </a:lnTo>
                  <a:lnTo>
                    <a:pt x="36748" y="24728"/>
                  </a:lnTo>
                  <a:lnTo>
                    <a:pt x="20127" y="2780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53471" y="2421554"/>
              <a:ext cx="1" cy="315856"/>
            </a:xfrm>
            <a:custGeom>
              <a:avLst/>
              <a:gdLst/>
              <a:ahLst/>
              <a:cxnLst/>
              <a:rect l="0" t="0" r="0" b="0"/>
              <a:pathLst>
                <a:path w="1" h="315856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4"/>
                  </a:lnTo>
                  <a:lnTo>
                    <a:pt x="0" y="123116"/>
                  </a:lnTo>
                  <a:lnTo>
                    <a:pt x="0" y="137584"/>
                  </a:lnTo>
                  <a:lnTo>
                    <a:pt x="0" y="153508"/>
                  </a:lnTo>
                  <a:lnTo>
                    <a:pt x="0" y="171256"/>
                  </a:lnTo>
                  <a:lnTo>
                    <a:pt x="0" y="190398"/>
                  </a:lnTo>
                  <a:lnTo>
                    <a:pt x="0" y="210010"/>
                  </a:lnTo>
                  <a:lnTo>
                    <a:pt x="0" y="229480"/>
                  </a:lnTo>
                  <a:lnTo>
                    <a:pt x="0" y="248016"/>
                  </a:lnTo>
                  <a:lnTo>
                    <a:pt x="0" y="266422"/>
                  </a:lnTo>
                  <a:lnTo>
                    <a:pt x="0" y="28742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90466" y="2021471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35664" y="67"/>
                  </a:lnTo>
                  <a:lnTo>
                    <a:pt x="124535" y="707"/>
                  </a:lnTo>
                  <a:lnTo>
                    <a:pt x="112941" y="2004"/>
                  </a:lnTo>
                  <a:lnTo>
                    <a:pt x="100953" y="3864"/>
                  </a:lnTo>
                  <a:lnTo>
                    <a:pt x="88941" y="6180"/>
                  </a:lnTo>
                  <a:lnTo>
                    <a:pt x="77138" y="8847"/>
                  </a:lnTo>
                  <a:lnTo>
                    <a:pt x="65612" y="11770"/>
                  </a:lnTo>
                  <a:lnTo>
                    <a:pt x="54343" y="14877"/>
                  </a:lnTo>
                  <a:lnTo>
                    <a:pt x="43297" y="18108"/>
                  </a:lnTo>
                  <a:lnTo>
                    <a:pt x="32878" y="21271"/>
                  </a:lnTo>
                  <a:lnTo>
                    <a:pt x="22906" y="24350"/>
                  </a:lnTo>
                  <a:lnTo>
                    <a:pt x="12502" y="2761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790466" y="2168870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2730" y="2867"/>
                  </a:lnTo>
                  <a:lnTo>
                    <a:pt x="118819" y="5009"/>
                  </a:lnTo>
                  <a:lnTo>
                    <a:pt x="104326" y="6612"/>
                  </a:lnTo>
                  <a:lnTo>
                    <a:pt x="89297" y="7792"/>
                  </a:lnTo>
                  <a:lnTo>
                    <a:pt x="74120" y="8641"/>
                  </a:lnTo>
                  <a:lnTo>
                    <a:pt x="59072" y="9238"/>
                  </a:lnTo>
                  <a:lnTo>
                    <a:pt x="44848" y="9653"/>
                  </a:lnTo>
                  <a:lnTo>
                    <a:pt x="31236" y="9983"/>
                  </a:lnTo>
                  <a:lnTo>
                    <a:pt x="17043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411647" y="1786412"/>
              <a:ext cx="442198" cy="636045"/>
            </a:xfrm>
            <a:custGeom>
              <a:avLst/>
              <a:gdLst/>
              <a:ahLst/>
              <a:cxnLst/>
              <a:rect l="0" t="0" r="0" b="0"/>
              <a:pathLst>
                <a:path w="442198" h="636045">
                  <a:moveTo>
                    <a:pt x="0" y="98189"/>
                  </a:moveTo>
                  <a:lnTo>
                    <a:pt x="5935" y="86588"/>
                  </a:lnTo>
                  <a:lnTo>
                    <a:pt x="12140" y="76739"/>
                  </a:lnTo>
                  <a:lnTo>
                    <a:pt x="19231" y="67734"/>
                  </a:lnTo>
                  <a:lnTo>
                    <a:pt x="26998" y="59292"/>
                  </a:lnTo>
                  <a:lnTo>
                    <a:pt x="34996" y="51265"/>
                  </a:lnTo>
                  <a:lnTo>
                    <a:pt x="42947" y="43542"/>
                  </a:lnTo>
                  <a:lnTo>
                    <a:pt x="51066" y="36037"/>
                  </a:lnTo>
                  <a:lnTo>
                    <a:pt x="59957" y="28686"/>
                  </a:lnTo>
                  <a:lnTo>
                    <a:pt x="69900" y="21451"/>
                  </a:lnTo>
                  <a:lnTo>
                    <a:pt x="80866" y="14626"/>
                  </a:lnTo>
                  <a:lnTo>
                    <a:pt x="92684" y="8801"/>
                  </a:lnTo>
                  <a:lnTo>
                    <a:pt x="105156" y="4229"/>
                  </a:lnTo>
                  <a:lnTo>
                    <a:pt x="118108" y="1160"/>
                  </a:lnTo>
                  <a:lnTo>
                    <a:pt x="131402" y="0"/>
                  </a:lnTo>
                  <a:lnTo>
                    <a:pt x="144933" y="788"/>
                  </a:lnTo>
                  <a:lnTo>
                    <a:pt x="158628" y="3589"/>
                  </a:lnTo>
                  <a:lnTo>
                    <a:pt x="172435" y="8659"/>
                  </a:lnTo>
                  <a:lnTo>
                    <a:pt x="186309" y="15916"/>
                  </a:lnTo>
                  <a:lnTo>
                    <a:pt x="199897" y="24855"/>
                  </a:lnTo>
                  <a:lnTo>
                    <a:pt x="212569" y="34755"/>
                  </a:lnTo>
                  <a:lnTo>
                    <a:pt x="224049" y="45111"/>
                  </a:lnTo>
                  <a:lnTo>
                    <a:pt x="234232" y="55654"/>
                  </a:lnTo>
                  <a:lnTo>
                    <a:pt x="243008" y="66259"/>
                  </a:lnTo>
                  <a:lnTo>
                    <a:pt x="250467" y="76875"/>
                  </a:lnTo>
                  <a:lnTo>
                    <a:pt x="256833" y="87647"/>
                  </a:lnTo>
                  <a:lnTo>
                    <a:pt x="262360" y="98880"/>
                  </a:lnTo>
                  <a:lnTo>
                    <a:pt x="267269" y="110707"/>
                  </a:lnTo>
                  <a:lnTo>
                    <a:pt x="271740" y="123263"/>
                  </a:lnTo>
                  <a:lnTo>
                    <a:pt x="275903" y="136757"/>
                  </a:lnTo>
                  <a:lnTo>
                    <a:pt x="279851" y="151209"/>
                  </a:lnTo>
                  <a:lnTo>
                    <a:pt x="283486" y="166491"/>
                  </a:lnTo>
                  <a:lnTo>
                    <a:pt x="286548" y="182427"/>
                  </a:lnTo>
                  <a:lnTo>
                    <a:pt x="288939" y="198850"/>
                  </a:lnTo>
                  <a:lnTo>
                    <a:pt x="290713" y="215623"/>
                  </a:lnTo>
                  <a:lnTo>
                    <a:pt x="291986" y="232642"/>
                  </a:lnTo>
                  <a:lnTo>
                    <a:pt x="292879" y="249831"/>
                  </a:lnTo>
                  <a:lnTo>
                    <a:pt x="293498" y="267137"/>
                  </a:lnTo>
                  <a:lnTo>
                    <a:pt x="293921" y="284522"/>
                  </a:lnTo>
                  <a:lnTo>
                    <a:pt x="294203" y="301960"/>
                  </a:lnTo>
                  <a:lnTo>
                    <a:pt x="294225" y="319435"/>
                  </a:lnTo>
                  <a:lnTo>
                    <a:pt x="293707" y="336933"/>
                  </a:lnTo>
                  <a:lnTo>
                    <a:pt x="292542" y="354448"/>
                  </a:lnTo>
                  <a:lnTo>
                    <a:pt x="290775" y="371973"/>
                  </a:lnTo>
                  <a:lnTo>
                    <a:pt x="288518" y="389506"/>
                  </a:lnTo>
                  <a:lnTo>
                    <a:pt x="285884" y="407039"/>
                  </a:lnTo>
                  <a:lnTo>
                    <a:pt x="282810" y="424408"/>
                  </a:lnTo>
                  <a:lnTo>
                    <a:pt x="279069" y="441302"/>
                  </a:lnTo>
                  <a:lnTo>
                    <a:pt x="274590" y="457589"/>
                  </a:lnTo>
                  <a:lnTo>
                    <a:pt x="269446" y="473136"/>
                  </a:lnTo>
                  <a:lnTo>
                    <a:pt x="263769" y="487738"/>
                  </a:lnTo>
                  <a:lnTo>
                    <a:pt x="257691" y="501375"/>
                  </a:lnTo>
                  <a:lnTo>
                    <a:pt x="251320" y="514178"/>
                  </a:lnTo>
                  <a:lnTo>
                    <a:pt x="244745" y="526324"/>
                  </a:lnTo>
                  <a:lnTo>
                    <a:pt x="238027" y="537982"/>
                  </a:lnTo>
                  <a:lnTo>
                    <a:pt x="231212" y="549287"/>
                  </a:lnTo>
                  <a:lnTo>
                    <a:pt x="224330" y="560346"/>
                  </a:lnTo>
                  <a:lnTo>
                    <a:pt x="217398" y="571230"/>
                  </a:lnTo>
                  <a:lnTo>
                    <a:pt x="210268" y="581828"/>
                  </a:lnTo>
                  <a:lnTo>
                    <a:pt x="202642" y="591872"/>
                  </a:lnTo>
                  <a:lnTo>
                    <a:pt x="194389" y="601252"/>
                  </a:lnTo>
                  <a:lnTo>
                    <a:pt x="185217" y="609855"/>
                  </a:lnTo>
                  <a:lnTo>
                    <a:pt x="174617" y="617488"/>
                  </a:lnTo>
                  <a:lnTo>
                    <a:pt x="162448" y="624131"/>
                  </a:lnTo>
                  <a:lnTo>
                    <a:pt x="149039" y="629592"/>
                  </a:lnTo>
                  <a:lnTo>
                    <a:pt x="134974" y="633438"/>
                  </a:lnTo>
                  <a:lnTo>
                    <a:pt x="120674" y="635575"/>
                  </a:lnTo>
                  <a:lnTo>
                    <a:pt x="106668" y="636044"/>
                  </a:lnTo>
                  <a:lnTo>
                    <a:pt x="93650" y="634847"/>
                  </a:lnTo>
                  <a:lnTo>
                    <a:pt x="81906" y="632149"/>
                  </a:lnTo>
                  <a:lnTo>
                    <a:pt x="71529" y="628068"/>
                  </a:lnTo>
                  <a:lnTo>
                    <a:pt x="62617" y="622589"/>
                  </a:lnTo>
                  <a:lnTo>
                    <a:pt x="55072" y="615831"/>
                  </a:lnTo>
                  <a:lnTo>
                    <a:pt x="48985" y="608024"/>
                  </a:lnTo>
                  <a:lnTo>
                    <a:pt x="44711" y="599414"/>
                  </a:lnTo>
                  <a:lnTo>
                    <a:pt x="42287" y="590212"/>
                  </a:lnTo>
                  <a:lnTo>
                    <a:pt x="41793" y="580423"/>
                  </a:lnTo>
                  <a:lnTo>
                    <a:pt x="43505" y="569867"/>
                  </a:lnTo>
                  <a:lnTo>
                    <a:pt x="47362" y="558519"/>
                  </a:lnTo>
                  <a:lnTo>
                    <a:pt x="53036" y="546966"/>
                  </a:lnTo>
                  <a:lnTo>
                    <a:pt x="60124" y="536277"/>
                  </a:lnTo>
                  <a:lnTo>
                    <a:pt x="68257" y="526980"/>
                  </a:lnTo>
                  <a:lnTo>
                    <a:pt x="77139" y="519095"/>
                  </a:lnTo>
                  <a:lnTo>
                    <a:pt x="86545" y="512408"/>
                  </a:lnTo>
                  <a:lnTo>
                    <a:pt x="96313" y="506652"/>
                  </a:lnTo>
                  <a:lnTo>
                    <a:pt x="106328" y="501581"/>
                  </a:lnTo>
                  <a:lnTo>
                    <a:pt x="116512" y="496998"/>
                  </a:lnTo>
                  <a:lnTo>
                    <a:pt x="126823" y="492758"/>
                  </a:lnTo>
                  <a:lnTo>
                    <a:pt x="137715" y="488754"/>
                  </a:lnTo>
                  <a:lnTo>
                    <a:pt x="150085" y="484911"/>
                  </a:lnTo>
                  <a:lnTo>
                    <a:pt x="164309" y="481178"/>
                  </a:lnTo>
                  <a:lnTo>
                    <a:pt x="180440" y="477518"/>
                  </a:lnTo>
                  <a:lnTo>
                    <a:pt x="198475" y="473908"/>
                  </a:lnTo>
                  <a:lnTo>
                    <a:pt x="218186" y="470340"/>
                  </a:lnTo>
                  <a:lnTo>
                    <a:pt x="238590" y="467131"/>
                  </a:lnTo>
                  <a:lnTo>
                    <a:pt x="258126" y="464888"/>
                  </a:lnTo>
                  <a:lnTo>
                    <a:pt x="276007" y="463861"/>
                  </a:lnTo>
                  <a:lnTo>
                    <a:pt x="292636" y="463816"/>
                  </a:lnTo>
                  <a:lnTo>
                    <a:pt x="309178" y="464242"/>
                  </a:lnTo>
                  <a:lnTo>
                    <a:pt x="326341" y="464781"/>
                  </a:lnTo>
                  <a:lnTo>
                    <a:pt x="344008" y="465106"/>
                  </a:lnTo>
                  <a:lnTo>
                    <a:pt x="361510" y="464858"/>
                  </a:lnTo>
                  <a:lnTo>
                    <a:pt x="378423" y="463910"/>
                  </a:lnTo>
                  <a:lnTo>
                    <a:pt x="394055" y="462467"/>
                  </a:lnTo>
                  <a:lnTo>
                    <a:pt x="408840" y="460817"/>
                  </a:lnTo>
                  <a:lnTo>
                    <a:pt x="424072" y="458815"/>
                  </a:lnTo>
                  <a:lnTo>
                    <a:pt x="442197" y="4561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013490" y="1853015"/>
              <a:ext cx="500068" cy="575214"/>
            </a:xfrm>
            <a:custGeom>
              <a:avLst/>
              <a:gdLst/>
              <a:ahLst/>
              <a:cxnLst/>
              <a:rect l="0" t="0" r="0" b="0"/>
              <a:pathLst>
                <a:path w="500068" h="575214">
                  <a:moveTo>
                    <a:pt x="198323" y="10529"/>
                  </a:moveTo>
                  <a:lnTo>
                    <a:pt x="189522" y="19263"/>
                  </a:lnTo>
                  <a:lnTo>
                    <a:pt x="181175" y="26970"/>
                  </a:lnTo>
                  <a:lnTo>
                    <a:pt x="172481" y="34372"/>
                  </a:lnTo>
                  <a:lnTo>
                    <a:pt x="163533" y="41633"/>
                  </a:lnTo>
                  <a:lnTo>
                    <a:pt x="154686" y="48811"/>
                  </a:lnTo>
                  <a:lnTo>
                    <a:pt x="146143" y="55937"/>
                  </a:lnTo>
                  <a:lnTo>
                    <a:pt x="137782" y="63027"/>
                  </a:lnTo>
                  <a:lnTo>
                    <a:pt x="129256" y="70094"/>
                  </a:lnTo>
                  <a:lnTo>
                    <a:pt x="120377" y="77154"/>
                  </a:lnTo>
                  <a:lnTo>
                    <a:pt x="111278" y="84540"/>
                  </a:lnTo>
                  <a:lnTo>
                    <a:pt x="102317" y="92870"/>
                  </a:lnTo>
                  <a:lnTo>
                    <a:pt x="93695" y="102400"/>
                  </a:lnTo>
                  <a:lnTo>
                    <a:pt x="85447" y="112904"/>
                  </a:lnTo>
                  <a:lnTo>
                    <a:pt x="77528" y="123872"/>
                  </a:lnTo>
                  <a:lnTo>
                    <a:pt x="69869" y="134957"/>
                  </a:lnTo>
                  <a:lnTo>
                    <a:pt x="62404" y="146162"/>
                  </a:lnTo>
                  <a:lnTo>
                    <a:pt x="55077" y="157743"/>
                  </a:lnTo>
                  <a:lnTo>
                    <a:pt x="47853" y="169824"/>
                  </a:lnTo>
                  <a:lnTo>
                    <a:pt x="40865" y="182224"/>
                  </a:lnTo>
                  <a:lnTo>
                    <a:pt x="34398" y="194555"/>
                  </a:lnTo>
                  <a:lnTo>
                    <a:pt x="28567" y="206594"/>
                  </a:lnTo>
                  <a:lnTo>
                    <a:pt x="23331" y="218288"/>
                  </a:lnTo>
                  <a:lnTo>
                    <a:pt x="18579" y="229675"/>
                  </a:lnTo>
                  <a:lnTo>
                    <a:pt x="14201" y="240820"/>
                  </a:lnTo>
                  <a:lnTo>
                    <a:pt x="10260" y="251949"/>
                  </a:lnTo>
                  <a:lnTo>
                    <a:pt x="6986" y="263420"/>
                  </a:lnTo>
                  <a:lnTo>
                    <a:pt x="4448" y="275403"/>
                  </a:lnTo>
                  <a:lnTo>
                    <a:pt x="2574" y="287894"/>
                  </a:lnTo>
                  <a:lnTo>
                    <a:pt x="1233" y="300811"/>
                  </a:lnTo>
                  <a:lnTo>
                    <a:pt x="303" y="314071"/>
                  </a:lnTo>
                  <a:lnTo>
                    <a:pt x="0" y="328078"/>
                  </a:lnTo>
                  <a:lnTo>
                    <a:pt x="853" y="343684"/>
                  </a:lnTo>
                  <a:lnTo>
                    <a:pt x="3058" y="361207"/>
                  </a:lnTo>
                  <a:lnTo>
                    <a:pt x="6505" y="379857"/>
                  </a:lnTo>
                  <a:lnTo>
                    <a:pt x="10962" y="398074"/>
                  </a:lnTo>
                  <a:lnTo>
                    <a:pt x="16181" y="414988"/>
                  </a:lnTo>
                  <a:lnTo>
                    <a:pt x="21956" y="430426"/>
                  </a:lnTo>
                  <a:lnTo>
                    <a:pt x="28124" y="444556"/>
                  </a:lnTo>
                  <a:lnTo>
                    <a:pt x="34569" y="457648"/>
                  </a:lnTo>
                  <a:lnTo>
                    <a:pt x="41371" y="469967"/>
                  </a:lnTo>
                  <a:lnTo>
                    <a:pt x="48774" y="481729"/>
                  </a:lnTo>
                  <a:lnTo>
                    <a:pt x="56875" y="493095"/>
                  </a:lnTo>
                  <a:lnTo>
                    <a:pt x="65773" y="504021"/>
                  </a:lnTo>
                  <a:lnTo>
                    <a:pt x="75658" y="514287"/>
                  </a:lnTo>
                  <a:lnTo>
                    <a:pt x="86533" y="523817"/>
                  </a:lnTo>
                  <a:lnTo>
                    <a:pt x="98261" y="532520"/>
                  </a:lnTo>
                  <a:lnTo>
                    <a:pt x="110657" y="540221"/>
                  </a:lnTo>
                  <a:lnTo>
                    <a:pt x="123546" y="546918"/>
                  </a:lnTo>
                  <a:lnTo>
                    <a:pt x="136622" y="552755"/>
                  </a:lnTo>
                  <a:lnTo>
                    <a:pt x="149475" y="557917"/>
                  </a:lnTo>
                  <a:lnTo>
                    <a:pt x="161900" y="562574"/>
                  </a:lnTo>
                  <a:lnTo>
                    <a:pt x="174040" y="566703"/>
                  </a:lnTo>
                  <a:lnTo>
                    <a:pt x="186264" y="570106"/>
                  </a:lnTo>
                  <a:lnTo>
                    <a:pt x="198797" y="572724"/>
                  </a:lnTo>
                  <a:lnTo>
                    <a:pt x="212014" y="574482"/>
                  </a:lnTo>
                  <a:lnTo>
                    <a:pt x="226491" y="575213"/>
                  </a:lnTo>
                  <a:lnTo>
                    <a:pt x="242415" y="574925"/>
                  </a:lnTo>
                  <a:lnTo>
                    <a:pt x="259331" y="573766"/>
                  </a:lnTo>
                  <a:lnTo>
                    <a:pt x="276371" y="571924"/>
                  </a:lnTo>
                  <a:lnTo>
                    <a:pt x="293009" y="569572"/>
                  </a:lnTo>
                  <a:lnTo>
                    <a:pt x="308923" y="566690"/>
                  </a:lnTo>
                  <a:lnTo>
                    <a:pt x="323837" y="563078"/>
                  </a:lnTo>
                  <a:lnTo>
                    <a:pt x="337711" y="558685"/>
                  </a:lnTo>
                  <a:lnTo>
                    <a:pt x="350519" y="553599"/>
                  </a:lnTo>
                  <a:lnTo>
                    <a:pt x="362143" y="547960"/>
                  </a:lnTo>
                  <a:lnTo>
                    <a:pt x="372641" y="541903"/>
                  </a:lnTo>
                  <a:lnTo>
                    <a:pt x="382355" y="535377"/>
                  </a:lnTo>
                  <a:lnTo>
                    <a:pt x="391807" y="528166"/>
                  </a:lnTo>
                  <a:lnTo>
                    <a:pt x="401312" y="520202"/>
                  </a:lnTo>
                  <a:lnTo>
                    <a:pt x="410664" y="511567"/>
                  </a:lnTo>
                  <a:lnTo>
                    <a:pt x="419264" y="502392"/>
                  </a:lnTo>
                  <a:lnTo>
                    <a:pt x="426830" y="492811"/>
                  </a:lnTo>
                  <a:lnTo>
                    <a:pt x="433554" y="482937"/>
                  </a:lnTo>
                  <a:lnTo>
                    <a:pt x="439912" y="472856"/>
                  </a:lnTo>
                  <a:lnTo>
                    <a:pt x="446221" y="462626"/>
                  </a:lnTo>
                  <a:lnTo>
                    <a:pt x="452460" y="452130"/>
                  </a:lnTo>
                  <a:lnTo>
                    <a:pt x="458356" y="441091"/>
                  </a:lnTo>
                  <a:lnTo>
                    <a:pt x="463770" y="429407"/>
                  </a:lnTo>
                  <a:lnTo>
                    <a:pt x="468712" y="417288"/>
                  </a:lnTo>
                  <a:lnTo>
                    <a:pt x="473259" y="405153"/>
                  </a:lnTo>
                  <a:lnTo>
                    <a:pt x="477500" y="393245"/>
                  </a:lnTo>
                  <a:lnTo>
                    <a:pt x="481518" y="381469"/>
                  </a:lnTo>
                  <a:lnTo>
                    <a:pt x="485376" y="369497"/>
                  </a:lnTo>
                  <a:lnTo>
                    <a:pt x="489119" y="357145"/>
                  </a:lnTo>
                  <a:lnTo>
                    <a:pt x="492616" y="344392"/>
                  </a:lnTo>
                  <a:lnTo>
                    <a:pt x="495585" y="331291"/>
                  </a:lnTo>
                  <a:lnTo>
                    <a:pt x="497910" y="317917"/>
                  </a:lnTo>
                  <a:lnTo>
                    <a:pt x="499470" y="304343"/>
                  </a:lnTo>
                  <a:lnTo>
                    <a:pt x="500067" y="290623"/>
                  </a:lnTo>
                  <a:lnTo>
                    <a:pt x="499689" y="276807"/>
                  </a:lnTo>
                  <a:lnTo>
                    <a:pt x="498469" y="263088"/>
                  </a:lnTo>
                  <a:lnTo>
                    <a:pt x="496587" y="249798"/>
                  </a:lnTo>
                  <a:lnTo>
                    <a:pt x="494208" y="237076"/>
                  </a:lnTo>
                  <a:lnTo>
                    <a:pt x="491308" y="224735"/>
                  </a:lnTo>
                  <a:lnTo>
                    <a:pt x="487684" y="212375"/>
                  </a:lnTo>
                  <a:lnTo>
                    <a:pt x="483282" y="199765"/>
                  </a:lnTo>
                  <a:lnTo>
                    <a:pt x="478191" y="187006"/>
                  </a:lnTo>
                  <a:lnTo>
                    <a:pt x="472549" y="174433"/>
                  </a:lnTo>
                  <a:lnTo>
                    <a:pt x="466494" y="162232"/>
                  </a:lnTo>
                  <a:lnTo>
                    <a:pt x="460140" y="150429"/>
                  </a:lnTo>
                  <a:lnTo>
                    <a:pt x="453576" y="138970"/>
                  </a:lnTo>
                  <a:lnTo>
                    <a:pt x="446860" y="127785"/>
                  </a:lnTo>
                  <a:lnTo>
                    <a:pt x="439877" y="116969"/>
                  </a:lnTo>
                  <a:lnTo>
                    <a:pt x="432350" y="106772"/>
                  </a:lnTo>
                  <a:lnTo>
                    <a:pt x="424172" y="97277"/>
                  </a:lnTo>
                  <a:lnTo>
                    <a:pt x="415390" y="88255"/>
                  </a:lnTo>
                  <a:lnTo>
                    <a:pt x="406117" y="79276"/>
                  </a:lnTo>
                  <a:lnTo>
                    <a:pt x="396470" y="70093"/>
                  </a:lnTo>
                  <a:lnTo>
                    <a:pt x="386551" y="60958"/>
                  </a:lnTo>
                  <a:lnTo>
                    <a:pt x="376441" y="52504"/>
                  </a:lnTo>
                  <a:lnTo>
                    <a:pt x="366196" y="45041"/>
                  </a:lnTo>
                  <a:lnTo>
                    <a:pt x="355859" y="38555"/>
                  </a:lnTo>
                  <a:lnTo>
                    <a:pt x="345460" y="32890"/>
                  </a:lnTo>
                  <a:lnTo>
                    <a:pt x="335013" y="27859"/>
                  </a:lnTo>
                  <a:lnTo>
                    <a:pt x="324371" y="23293"/>
                  </a:lnTo>
                  <a:lnTo>
                    <a:pt x="313233" y="19058"/>
                  </a:lnTo>
                  <a:lnTo>
                    <a:pt x="301477" y="15060"/>
                  </a:lnTo>
                  <a:lnTo>
                    <a:pt x="289140" y="11389"/>
                  </a:lnTo>
                  <a:lnTo>
                    <a:pt x="276327" y="8302"/>
                  </a:lnTo>
                  <a:lnTo>
                    <a:pt x="263145" y="5895"/>
                  </a:lnTo>
                  <a:lnTo>
                    <a:pt x="249531" y="4110"/>
                  </a:lnTo>
                  <a:lnTo>
                    <a:pt x="235253" y="2828"/>
                  </a:lnTo>
                  <a:lnTo>
                    <a:pt x="220262" y="1929"/>
                  </a:lnTo>
                  <a:lnTo>
                    <a:pt x="205393" y="1307"/>
                  </a:lnTo>
                  <a:lnTo>
                    <a:pt x="190815" y="813"/>
                  </a:lnTo>
                  <a:lnTo>
                    <a:pt x="175244" y="402"/>
                  </a:lnTo>
                  <a:lnTo>
                    <a:pt x="1562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863336" y="452725"/>
            <a:ext cx="2702845" cy="1242364"/>
            <a:chOff x="863336" y="452725"/>
            <a:chExt cx="2702845" cy="1242364"/>
          </a:xfrm>
        </p:grpSpPr>
        <p:sp>
          <p:nvSpPr>
            <p:cNvPr id="2" name="Freeform 1"/>
            <p:cNvSpPr/>
            <p:nvPr/>
          </p:nvSpPr>
          <p:spPr>
            <a:xfrm>
              <a:off x="1063378" y="463253"/>
              <a:ext cx="10529" cy="473784"/>
            </a:xfrm>
            <a:custGeom>
              <a:avLst/>
              <a:gdLst/>
              <a:ahLst/>
              <a:cxnLst/>
              <a:rect l="0" t="0" r="0" b="0"/>
              <a:pathLst>
                <a:path w="10529" h="473784">
                  <a:moveTo>
                    <a:pt x="10528" y="0"/>
                  </a:moveTo>
                  <a:lnTo>
                    <a:pt x="10528" y="14803"/>
                  </a:lnTo>
                  <a:lnTo>
                    <a:pt x="10528" y="29995"/>
                  </a:lnTo>
                  <a:lnTo>
                    <a:pt x="10528" y="47077"/>
                  </a:lnTo>
                  <a:lnTo>
                    <a:pt x="10528" y="65652"/>
                  </a:lnTo>
                  <a:lnTo>
                    <a:pt x="10528" y="84813"/>
                  </a:lnTo>
                  <a:lnTo>
                    <a:pt x="10528" y="103955"/>
                  </a:lnTo>
                  <a:lnTo>
                    <a:pt x="10528" y="122669"/>
                  </a:lnTo>
                  <a:lnTo>
                    <a:pt x="10528" y="140598"/>
                  </a:lnTo>
                  <a:lnTo>
                    <a:pt x="10528" y="157652"/>
                  </a:lnTo>
                  <a:lnTo>
                    <a:pt x="10528" y="174084"/>
                  </a:lnTo>
                  <a:lnTo>
                    <a:pt x="10528" y="190359"/>
                  </a:lnTo>
                  <a:lnTo>
                    <a:pt x="10528" y="206757"/>
                  </a:lnTo>
                  <a:lnTo>
                    <a:pt x="10528" y="223215"/>
                  </a:lnTo>
                  <a:lnTo>
                    <a:pt x="10528" y="239426"/>
                  </a:lnTo>
                  <a:lnTo>
                    <a:pt x="10524" y="255227"/>
                  </a:lnTo>
                  <a:lnTo>
                    <a:pt x="10351" y="270771"/>
                  </a:lnTo>
                  <a:lnTo>
                    <a:pt x="9703" y="286427"/>
                  </a:lnTo>
                  <a:lnTo>
                    <a:pt x="8454" y="302410"/>
                  </a:lnTo>
                  <a:lnTo>
                    <a:pt x="6801" y="318924"/>
                  </a:lnTo>
                  <a:lnTo>
                    <a:pt x="5153" y="336235"/>
                  </a:lnTo>
                  <a:lnTo>
                    <a:pt x="3750" y="354397"/>
                  </a:lnTo>
                  <a:lnTo>
                    <a:pt x="2657" y="372985"/>
                  </a:lnTo>
                  <a:lnTo>
                    <a:pt x="1850" y="391229"/>
                  </a:lnTo>
                  <a:lnTo>
                    <a:pt x="1271" y="408701"/>
                  </a:lnTo>
                  <a:lnTo>
                    <a:pt x="866" y="424739"/>
                  </a:lnTo>
                  <a:lnTo>
                    <a:pt x="542" y="439855"/>
                  </a:lnTo>
                  <a:lnTo>
                    <a:pt x="269" y="455370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42362" y="452725"/>
              <a:ext cx="10530" cy="536954"/>
            </a:xfrm>
            <a:custGeom>
              <a:avLst/>
              <a:gdLst/>
              <a:ahLst/>
              <a:cxnLst/>
              <a:rect l="0" t="0" r="0" b="0"/>
              <a:pathLst>
                <a:path w="10530" h="536954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2" y="41074"/>
                  </a:lnTo>
                  <a:lnTo>
                    <a:pt x="7793" y="54416"/>
                  </a:lnTo>
                  <a:lnTo>
                    <a:pt x="8641" y="67924"/>
                  </a:lnTo>
                  <a:lnTo>
                    <a:pt x="9239" y="81578"/>
                  </a:lnTo>
                  <a:lnTo>
                    <a:pt x="9653" y="95344"/>
                  </a:lnTo>
                  <a:lnTo>
                    <a:pt x="9937" y="109194"/>
                  </a:lnTo>
                  <a:lnTo>
                    <a:pt x="10131" y="123102"/>
                  </a:lnTo>
                  <a:lnTo>
                    <a:pt x="10261" y="137052"/>
                  </a:lnTo>
                  <a:lnTo>
                    <a:pt x="10350" y="151030"/>
                  </a:lnTo>
                  <a:lnTo>
                    <a:pt x="10409" y="165028"/>
                  </a:lnTo>
                  <a:lnTo>
                    <a:pt x="10449" y="179039"/>
                  </a:lnTo>
                  <a:lnTo>
                    <a:pt x="10475" y="193059"/>
                  </a:lnTo>
                  <a:lnTo>
                    <a:pt x="10493" y="207089"/>
                  </a:lnTo>
                  <a:lnTo>
                    <a:pt x="10505" y="221292"/>
                  </a:lnTo>
                  <a:lnTo>
                    <a:pt x="10513" y="235973"/>
                  </a:lnTo>
                  <a:lnTo>
                    <a:pt x="10518" y="251256"/>
                  </a:lnTo>
                  <a:lnTo>
                    <a:pt x="10522" y="266944"/>
                  </a:lnTo>
                  <a:lnTo>
                    <a:pt x="10524" y="282629"/>
                  </a:lnTo>
                  <a:lnTo>
                    <a:pt x="10521" y="298082"/>
                  </a:lnTo>
                  <a:lnTo>
                    <a:pt x="10349" y="313731"/>
                  </a:lnTo>
                  <a:lnTo>
                    <a:pt x="9702" y="330521"/>
                  </a:lnTo>
                  <a:lnTo>
                    <a:pt x="8453" y="348888"/>
                  </a:lnTo>
                  <a:lnTo>
                    <a:pt x="6801" y="368461"/>
                  </a:lnTo>
                  <a:lnTo>
                    <a:pt x="5153" y="388372"/>
                  </a:lnTo>
                  <a:lnTo>
                    <a:pt x="3755" y="408053"/>
                  </a:lnTo>
                  <a:lnTo>
                    <a:pt x="2835" y="426979"/>
                  </a:lnTo>
                  <a:lnTo>
                    <a:pt x="2676" y="444528"/>
                  </a:lnTo>
                  <a:lnTo>
                    <a:pt x="3346" y="460505"/>
                  </a:lnTo>
                  <a:lnTo>
                    <a:pt x="4602" y="474994"/>
                  </a:lnTo>
                  <a:lnTo>
                    <a:pt x="6104" y="489801"/>
                  </a:lnTo>
                  <a:lnTo>
                    <a:pt x="7986" y="508462"/>
                  </a:lnTo>
                  <a:lnTo>
                    <a:pt x="10529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1021264"/>
              <a:ext cx="547483" cy="84229"/>
            </a:xfrm>
            <a:custGeom>
              <a:avLst/>
              <a:gdLst/>
              <a:ahLst/>
              <a:cxnLst/>
              <a:rect l="0" t="0" r="0" b="0"/>
              <a:pathLst>
                <a:path w="547483" h="84229">
                  <a:moveTo>
                    <a:pt x="547482" y="0"/>
                  </a:moveTo>
                  <a:lnTo>
                    <a:pt x="532947" y="67"/>
                  </a:lnTo>
                  <a:lnTo>
                    <a:pt x="520317" y="707"/>
                  </a:lnTo>
                  <a:lnTo>
                    <a:pt x="508398" y="1999"/>
                  </a:lnTo>
                  <a:lnTo>
                    <a:pt x="496398" y="3686"/>
                  </a:lnTo>
                  <a:lnTo>
                    <a:pt x="483261" y="5354"/>
                  </a:lnTo>
                  <a:lnTo>
                    <a:pt x="468528" y="6772"/>
                  </a:lnTo>
                  <a:lnTo>
                    <a:pt x="452727" y="8043"/>
                  </a:lnTo>
                  <a:lnTo>
                    <a:pt x="437040" y="9502"/>
                  </a:lnTo>
                  <a:lnTo>
                    <a:pt x="422154" y="11330"/>
                  </a:lnTo>
                  <a:lnTo>
                    <a:pt x="408077" y="13388"/>
                  </a:lnTo>
                  <a:lnTo>
                    <a:pt x="394410" y="15316"/>
                  </a:lnTo>
                  <a:lnTo>
                    <a:pt x="380855" y="16915"/>
                  </a:lnTo>
                  <a:lnTo>
                    <a:pt x="367430" y="18310"/>
                  </a:lnTo>
                  <a:lnTo>
                    <a:pt x="354395" y="19854"/>
                  </a:lnTo>
                  <a:lnTo>
                    <a:pt x="341872" y="21740"/>
                  </a:lnTo>
                  <a:lnTo>
                    <a:pt x="329680" y="23837"/>
                  </a:lnTo>
                  <a:lnTo>
                    <a:pt x="317427" y="25791"/>
                  </a:lnTo>
                  <a:lnTo>
                    <a:pt x="304886" y="27408"/>
                  </a:lnTo>
                  <a:lnTo>
                    <a:pt x="292006" y="28815"/>
                  </a:lnTo>
                  <a:lnTo>
                    <a:pt x="278820" y="30367"/>
                  </a:lnTo>
                  <a:lnTo>
                    <a:pt x="265390" y="32258"/>
                  </a:lnTo>
                  <a:lnTo>
                    <a:pt x="251777" y="34359"/>
                  </a:lnTo>
                  <a:lnTo>
                    <a:pt x="238032" y="36315"/>
                  </a:lnTo>
                  <a:lnTo>
                    <a:pt x="224194" y="37933"/>
                  </a:lnTo>
                  <a:lnTo>
                    <a:pt x="210292" y="39341"/>
                  </a:lnTo>
                  <a:lnTo>
                    <a:pt x="196346" y="40894"/>
                  </a:lnTo>
                  <a:lnTo>
                    <a:pt x="182369" y="42790"/>
                  </a:lnTo>
                  <a:lnTo>
                    <a:pt x="168373" y="45064"/>
                  </a:lnTo>
                  <a:lnTo>
                    <a:pt x="154362" y="47669"/>
                  </a:lnTo>
                  <a:lnTo>
                    <a:pt x="140348" y="50536"/>
                  </a:lnTo>
                  <a:lnTo>
                    <a:pt x="126495" y="53597"/>
                  </a:lnTo>
                  <a:lnTo>
                    <a:pt x="113113" y="56798"/>
                  </a:lnTo>
                  <a:lnTo>
                    <a:pt x="100325" y="60096"/>
                  </a:lnTo>
                  <a:lnTo>
                    <a:pt x="87771" y="63463"/>
                  </a:lnTo>
                  <a:lnTo>
                    <a:pt x="74735" y="66876"/>
                  </a:lnTo>
                  <a:lnTo>
                    <a:pt x="60871" y="70316"/>
                  </a:lnTo>
                  <a:lnTo>
                    <a:pt x="46911" y="73622"/>
                  </a:lnTo>
                  <a:lnTo>
                    <a:pt x="33113" y="76813"/>
                  </a:lnTo>
                  <a:lnTo>
                    <a:pt x="18261" y="8017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89678" y="1347647"/>
              <a:ext cx="17975" cy="347442"/>
            </a:xfrm>
            <a:custGeom>
              <a:avLst/>
              <a:gdLst/>
              <a:ahLst/>
              <a:cxnLst/>
              <a:rect l="0" t="0" r="0" b="0"/>
              <a:pathLst>
                <a:path w="17975" h="347442">
                  <a:moveTo>
                    <a:pt x="10529" y="0"/>
                  </a:moveTo>
                  <a:lnTo>
                    <a:pt x="7729" y="9003"/>
                  </a:lnTo>
                  <a:lnTo>
                    <a:pt x="6227" y="19270"/>
                  </a:lnTo>
                  <a:lnTo>
                    <a:pt x="5921" y="31849"/>
                  </a:lnTo>
                  <a:lnTo>
                    <a:pt x="6600" y="46204"/>
                  </a:lnTo>
                  <a:lnTo>
                    <a:pt x="8068" y="61351"/>
                  </a:lnTo>
                  <a:lnTo>
                    <a:pt x="10132" y="76650"/>
                  </a:lnTo>
                  <a:lnTo>
                    <a:pt x="12469" y="92302"/>
                  </a:lnTo>
                  <a:lnTo>
                    <a:pt x="14643" y="109150"/>
                  </a:lnTo>
                  <a:lnTo>
                    <a:pt x="16428" y="127585"/>
                  </a:lnTo>
                  <a:lnTo>
                    <a:pt x="17622" y="147388"/>
                  </a:lnTo>
                  <a:lnTo>
                    <a:pt x="17974" y="167991"/>
                  </a:lnTo>
                  <a:lnTo>
                    <a:pt x="17435" y="188959"/>
                  </a:lnTo>
                  <a:lnTo>
                    <a:pt x="16277" y="209734"/>
                  </a:lnTo>
                  <a:lnTo>
                    <a:pt x="14970" y="229596"/>
                  </a:lnTo>
                  <a:lnTo>
                    <a:pt x="13795" y="248240"/>
                  </a:lnTo>
                  <a:lnTo>
                    <a:pt x="12687" y="265553"/>
                  </a:lnTo>
                  <a:lnTo>
                    <a:pt x="11337" y="281429"/>
                  </a:lnTo>
                  <a:lnTo>
                    <a:pt x="9581" y="295951"/>
                  </a:lnTo>
                  <a:lnTo>
                    <a:pt x="7562" y="308900"/>
                  </a:lnTo>
                  <a:lnTo>
                    <a:pt x="5449" y="320938"/>
                  </a:lnTo>
                  <a:lnTo>
                    <a:pt x="3053" y="333125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16020" y="1239589"/>
              <a:ext cx="410613" cy="446064"/>
            </a:xfrm>
            <a:custGeom>
              <a:avLst/>
              <a:gdLst/>
              <a:ahLst/>
              <a:cxnLst/>
              <a:rect l="0" t="0" r="0" b="0"/>
              <a:pathLst>
                <a:path w="410613" h="446064">
                  <a:moveTo>
                    <a:pt x="0" y="97530"/>
                  </a:moveTo>
                  <a:lnTo>
                    <a:pt x="5801" y="91595"/>
                  </a:lnTo>
                  <a:lnTo>
                    <a:pt x="10725" y="85390"/>
                  </a:lnTo>
                  <a:lnTo>
                    <a:pt x="15232" y="78295"/>
                  </a:lnTo>
                  <a:lnTo>
                    <a:pt x="19626" y="70354"/>
                  </a:lnTo>
                  <a:lnTo>
                    <a:pt x="24288" y="61708"/>
                  </a:lnTo>
                  <a:lnTo>
                    <a:pt x="29403" y="52518"/>
                  </a:lnTo>
                  <a:lnTo>
                    <a:pt x="34980" y="43091"/>
                  </a:lnTo>
                  <a:lnTo>
                    <a:pt x="40952" y="33850"/>
                  </a:lnTo>
                  <a:lnTo>
                    <a:pt x="47240" y="25019"/>
                  </a:lnTo>
                  <a:lnTo>
                    <a:pt x="54089" y="16957"/>
                  </a:lnTo>
                  <a:lnTo>
                    <a:pt x="62051" y="10221"/>
                  </a:lnTo>
                  <a:lnTo>
                    <a:pt x="71326" y="4998"/>
                  </a:lnTo>
                  <a:lnTo>
                    <a:pt x="81488" y="1474"/>
                  </a:lnTo>
                  <a:lnTo>
                    <a:pt x="91693" y="0"/>
                  </a:lnTo>
                  <a:lnTo>
                    <a:pt x="101444" y="564"/>
                  </a:lnTo>
                  <a:lnTo>
                    <a:pt x="110599" y="2874"/>
                  </a:lnTo>
                  <a:lnTo>
                    <a:pt x="119200" y="6549"/>
                  </a:lnTo>
                  <a:lnTo>
                    <a:pt x="127353" y="11247"/>
                  </a:lnTo>
                  <a:lnTo>
                    <a:pt x="135167" y="17009"/>
                  </a:lnTo>
                  <a:lnTo>
                    <a:pt x="142735" y="24231"/>
                  </a:lnTo>
                  <a:lnTo>
                    <a:pt x="150125" y="33010"/>
                  </a:lnTo>
                  <a:lnTo>
                    <a:pt x="157227" y="43008"/>
                  </a:lnTo>
                  <a:lnTo>
                    <a:pt x="163770" y="53635"/>
                  </a:lnTo>
                  <a:lnTo>
                    <a:pt x="169651" y="64501"/>
                  </a:lnTo>
                  <a:lnTo>
                    <a:pt x="174923" y="75898"/>
                  </a:lnTo>
                  <a:lnTo>
                    <a:pt x="179698" y="88674"/>
                  </a:lnTo>
                  <a:lnTo>
                    <a:pt x="184091" y="103197"/>
                  </a:lnTo>
                  <a:lnTo>
                    <a:pt x="188042" y="119376"/>
                  </a:lnTo>
                  <a:lnTo>
                    <a:pt x="191324" y="136918"/>
                  </a:lnTo>
                  <a:lnTo>
                    <a:pt x="193866" y="155501"/>
                  </a:lnTo>
                  <a:lnTo>
                    <a:pt x="195743" y="174844"/>
                  </a:lnTo>
                  <a:lnTo>
                    <a:pt x="197086" y="194727"/>
                  </a:lnTo>
                  <a:lnTo>
                    <a:pt x="198023" y="214972"/>
                  </a:lnTo>
                  <a:lnTo>
                    <a:pt x="198499" y="234970"/>
                  </a:lnTo>
                  <a:lnTo>
                    <a:pt x="198295" y="253719"/>
                  </a:lnTo>
                  <a:lnTo>
                    <a:pt x="197344" y="270772"/>
                  </a:lnTo>
                  <a:lnTo>
                    <a:pt x="195722" y="286188"/>
                  </a:lnTo>
                  <a:lnTo>
                    <a:pt x="193563" y="300246"/>
                  </a:lnTo>
                  <a:lnTo>
                    <a:pt x="190994" y="313266"/>
                  </a:lnTo>
                  <a:lnTo>
                    <a:pt x="187965" y="325692"/>
                  </a:lnTo>
                  <a:lnTo>
                    <a:pt x="184253" y="338051"/>
                  </a:lnTo>
                  <a:lnTo>
                    <a:pt x="179793" y="350628"/>
                  </a:lnTo>
                  <a:lnTo>
                    <a:pt x="174663" y="363181"/>
                  </a:lnTo>
                  <a:lnTo>
                    <a:pt x="168995" y="375076"/>
                  </a:lnTo>
                  <a:lnTo>
                    <a:pt x="162917" y="386000"/>
                  </a:lnTo>
                  <a:lnTo>
                    <a:pt x="156379" y="395961"/>
                  </a:lnTo>
                  <a:lnTo>
                    <a:pt x="149158" y="405111"/>
                  </a:lnTo>
                  <a:lnTo>
                    <a:pt x="141189" y="413631"/>
                  </a:lnTo>
                  <a:lnTo>
                    <a:pt x="132549" y="421523"/>
                  </a:lnTo>
                  <a:lnTo>
                    <a:pt x="123371" y="428611"/>
                  </a:lnTo>
                  <a:lnTo>
                    <a:pt x="113789" y="434856"/>
                  </a:lnTo>
                  <a:lnTo>
                    <a:pt x="103913" y="440035"/>
                  </a:lnTo>
                  <a:lnTo>
                    <a:pt x="93832" y="443684"/>
                  </a:lnTo>
                  <a:lnTo>
                    <a:pt x="83611" y="445686"/>
                  </a:lnTo>
                  <a:lnTo>
                    <a:pt x="73460" y="446063"/>
                  </a:lnTo>
                  <a:lnTo>
                    <a:pt x="63717" y="444803"/>
                  </a:lnTo>
                  <a:lnTo>
                    <a:pt x="54539" y="442063"/>
                  </a:lnTo>
                  <a:lnTo>
                    <a:pt x="46071" y="437954"/>
                  </a:lnTo>
                  <a:lnTo>
                    <a:pt x="38529" y="432455"/>
                  </a:lnTo>
                  <a:lnTo>
                    <a:pt x="31942" y="425681"/>
                  </a:lnTo>
                  <a:lnTo>
                    <a:pt x="26349" y="417692"/>
                  </a:lnTo>
                  <a:lnTo>
                    <a:pt x="21882" y="408428"/>
                  </a:lnTo>
                  <a:lnTo>
                    <a:pt x="18510" y="397978"/>
                  </a:lnTo>
                  <a:lnTo>
                    <a:pt x="16227" y="386707"/>
                  </a:lnTo>
                  <a:lnTo>
                    <a:pt x="15135" y="375149"/>
                  </a:lnTo>
                  <a:lnTo>
                    <a:pt x="15182" y="363641"/>
                  </a:lnTo>
                  <a:lnTo>
                    <a:pt x="16348" y="352475"/>
                  </a:lnTo>
                  <a:lnTo>
                    <a:pt x="18726" y="341977"/>
                  </a:lnTo>
                  <a:lnTo>
                    <a:pt x="22260" y="332255"/>
                  </a:lnTo>
                  <a:lnTo>
                    <a:pt x="27090" y="323405"/>
                  </a:lnTo>
                  <a:lnTo>
                    <a:pt x="33614" y="315599"/>
                  </a:lnTo>
                  <a:lnTo>
                    <a:pt x="41889" y="308836"/>
                  </a:lnTo>
                  <a:lnTo>
                    <a:pt x="51530" y="303293"/>
                  </a:lnTo>
                  <a:lnTo>
                    <a:pt x="61911" y="299391"/>
                  </a:lnTo>
                  <a:lnTo>
                    <a:pt x="72599" y="297212"/>
                  </a:lnTo>
                  <a:lnTo>
                    <a:pt x="83536" y="296544"/>
                  </a:lnTo>
                  <a:lnTo>
                    <a:pt x="94937" y="297075"/>
                  </a:lnTo>
                  <a:lnTo>
                    <a:pt x="106901" y="298504"/>
                  </a:lnTo>
                  <a:lnTo>
                    <a:pt x="119393" y="300578"/>
                  </a:lnTo>
                  <a:lnTo>
                    <a:pt x="132319" y="303108"/>
                  </a:lnTo>
                  <a:lnTo>
                    <a:pt x="145574" y="305953"/>
                  </a:lnTo>
                  <a:lnTo>
                    <a:pt x="159070" y="309014"/>
                  </a:lnTo>
                  <a:lnTo>
                    <a:pt x="172737" y="312221"/>
                  </a:lnTo>
                  <a:lnTo>
                    <a:pt x="186518" y="315528"/>
                  </a:lnTo>
                  <a:lnTo>
                    <a:pt x="200213" y="318902"/>
                  </a:lnTo>
                  <a:lnTo>
                    <a:pt x="213487" y="322320"/>
                  </a:lnTo>
                  <a:lnTo>
                    <a:pt x="226199" y="325765"/>
                  </a:lnTo>
                  <a:lnTo>
                    <a:pt x="238533" y="329061"/>
                  </a:lnTo>
                  <a:lnTo>
                    <a:pt x="250888" y="331895"/>
                  </a:lnTo>
                  <a:lnTo>
                    <a:pt x="263500" y="334133"/>
                  </a:lnTo>
                  <a:lnTo>
                    <a:pt x="276430" y="335805"/>
                  </a:lnTo>
                  <a:lnTo>
                    <a:pt x="289650" y="337010"/>
                  </a:lnTo>
                  <a:lnTo>
                    <a:pt x="303103" y="337849"/>
                  </a:lnTo>
                  <a:lnTo>
                    <a:pt x="316731" y="338091"/>
                  </a:lnTo>
                  <a:lnTo>
                    <a:pt x="330486" y="337197"/>
                  </a:lnTo>
                  <a:lnTo>
                    <a:pt x="344317" y="334973"/>
                  </a:lnTo>
                  <a:lnTo>
                    <a:pt x="357783" y="331836"/>
                  </a:lnTo>
                  <a:lnTo>
                    <a:pt x="371482" y="328328"/>
                  </a:lnTo>
                  <a:lnTo>
                    <a:pt x="387733" y="324138"/>
                  </a:lnTo>
                  <a:lnTo>
                    <a:pt x="410612" y="3186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26673" y="915979"/>
              <a:ext cx="200043" cy="189514"/>
            </a:xfrm>
            <a:custGeom>
              <a:avLst/>
              <a:gdLst/>
              <a:ahLst/>
              <a:cxnLst/>
              <a:rect l="0" t="0" r="0" b="0"/>
              <a:pathLst>
                <a:path w="200043" h="189514">
                  <a:moveTo>
                    <a:pt x="200042" y="0"/>
                  </a:moveTo>
                  <a:lnTo>
                    <a:pt x="194107" y="5934"/>
                  </a:lnTo>
                  <a:lnTo>
                    <a:pt x="187902" y="12139"/>
                  </a:lnTo>
                  <a:lnTo>
                    <a:pt x="180811" y="19230"/>
                  </a:lnTo>
                  <a:lnTo>
                    <a:pt x="173044" y="26998"/>
                  </a:lnTo>
                  <a:lnTo>
                    <a:pt x="165046" y="34996"/>
                  </a:lnTo>
                  <a:lnTo>
                    <a:pt x="157100" y="42942"/>
                  </a:lnTo>
                  <a:lnTo>
                    <a:pt x="149153" y="50889"/>
                  </a:lnTo>
                  <a:lnTo>
                    <a:pt x="140911" y="59130"/>
                  </a:lnTo>
                  <a:lnTo>
                    <a:pt x="132226" y="67816"/>
                  </a:lnTo>
                  <a:lnTo>
                    <a:pt x="123258" y="76784"/>
                  </a:lnTo>
                  <a:lnTo>
                    <a:pt x="114384" y="85657"/>
                  </a:lnTo>
                  <a:lnTo>
                    <a:pt x="105821" y="94220"/>
                  </a:lnTo>
                  <a:lnTo>
                    <a:pt x="97613" y="102428"/>
                  </a:lnTo>
                  <a:lnTo>
                    <a:pt x="89721" y="110320"/>
                  </a:lnTo>
                  <a:lnTo>
                    <a:pt x="82075" y="117966"/>
                  </a:lnTo>
                  <a:lnTo>
                    <a:pt x="74449" y="125593"/>
                  </a:lnTo>
                  <a:lnTo>
                    <a:pt x="66482" y="133559"/>
                  </a:lnTo>
                  <a:lnTo>
                    <a:pt x="58010" y="142027"/>
                  </a:lnTo>
                  <a:lnTo>
                    <a:pt x="49109" y="150726"/>
                  </a:lnTo>
                  <a:lnTo>
                    <a:pt x="38920" y="160013"/>
                  </a:lnTo>
                  <a:lnTo>
                    <a:pt x="24311" y="171824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47730" y="926507"/>
              <a:ext cx="189514" cy="231628"/>
            </a:xfrm>
            <a:custGeom>
              <a:avLst/>
              <a:gdLst/>
              <a:ahLst/>
              <a:cxnLst/>
              <a:rect l="0" t="0" r="0" b="0"/>
              <a:pathLst>
                <a:path w="189514" h="231628">
                  <a:moveTo>
                    <a:pt x="0" y="0"/>
                  </a:moveTo>
                  <a:lnTo>
                    <a:pt x="5868" y="8735"/>
                  </a:lnTo>
                  <a:lnTo>
                    <a:pt x="11432" y="16441"/>
                  </a:lnTo>
                  <a:lnTo>
                    <a:pt x="17236" y="23848"/>
                  </a:lnTo>
                  <a:lnTo>
                    <a:pt x="23489" y="31282"/>
                  </a:lnTo>
                  <a:lnTo>
                    <a:pt x="30468" y="39109"/>
                  </a:lnTo>
                  <a:lnTo>
                    <a:pt x="38244" y="47487"/>
                  </a:lnTo>
                  <a:lnTo>
                    <a:pt x="46573" y="56403"/>
                  </a:lnTo>
                  <a:lnTo>
                    <a:pt x="55004" y="65767"/>
                  </a:lnTo>
                  <a:lnTo>
                    <a:pt x="63269" y="75478"/>
                  </a:lnTo>
                  <a:lnTo>
                    <a:pt x="71444" y="85610"/>
                  </a:lnTo>
                  <a:lnTo>
                    <a:pt x="79845" y="96396"/>
                  </a:lnTo>
                  <a:lnTo>
                    <a:pt x="88646" y="107907"/>
                  </a:lnTo>
                  <a:lnTo>
                    <a:pt x="97862" y="119908"/>
                  </a:lnTo>
                  <a:lnTo>
                    <a:pt x="107435" y="131964"/>
                  </a:lnTo>
                  <a:lnTo>
                    <a:pt x="117281" y="143809"/>
                  </a:lnTo>
                  <a:lnTo>
                    <a:pt x="127165" y="155203"/>
                  </a:lnTo>
                  <a:lnTo>
                    <a:pt x="136722" y="165854"/>
                  </a:lnTo>
                  <a:lnTo>
                    <a:pt x="145772" y="175683"/>
                  </a:lnTo>
                  <a:lnTo>
                    <a:pt x="154208" y="184862"/>
                  </a:lnTo>
                  <a:lnTo>
                    <a:pt x="162840" y="194824"/>
                  </a:lnTo>
                  <a:lnTo>
                    <a:pt x="173542" y="208681"/>
                  </a:lnTo>
                  <a:lnTo>
                    <a:pt x="189513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53139" y="631709"/>
              <a:ext cx="21059" cy="736996"/>
            </a:xfrm>
            <a:custGeom>
              <a:avLst/>
              <a:gdLst/>
              <a:ahLst/>
              <a:cxnLst/>
              <a:rect l="0" t="0" r="0" b="0"/>
              <a:pathLst>
                <a:path w="21059" h="736996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7"/>
                  </a:lnTo>
                  <a:lnTo>
                    <a:pt x="0" y="65652"/>
                  </a:lnTo>
                  <a:lnTo>
                    <a:pt x="0" y="84813"/>
                  </a:lnTo>
                  <a:lnTo>
                    <a:pt x="5" y="103960"/>
                  </a:lnTo>
                  <a:lnTo>
                    <a:pt x="178" y="122846"/>
                  </a:lnTo>
                  <a:lnTo>
                    <a:pt x="826" y="141424"/>
                  </a:lnTo>
                  <a:lnTo>
                    <a:pt x="2075" y="159731"/>
                  </a:lnTo>
                  <a:lnTo>
                    <a:pt x="3728" y="177989"/>
                  </a:lnTo>
                  <a:lnTo>
                    <a:pt x="5376" y="196560"/>
                  </a:lnTo>
                  <a:lnTo>
                    <a:pt x="6779" y="215618"/>
                  </a:lnTo>
                  <a:lnTo>
                    <a:pt x="7871" y="235168"/>
                  </a:lnTo>
                  <a:lnTo>
                    <a:pt x="8679" y="255131"/>
                  </a:lnTo>
                  <a:lnTo>
                    <a:pt x="9257" y="275415"/>
                  </a:lnTo>
                  <a:lnTo>
                    <a:pt x="9662" y="295935"/>
                  </a:lnTo>
                  <a:lnTo>
                    <a:pt x="9942" y="316624"/>
                  </a:lnTo>
                  <a:lnTo>
                    <a:pt x="10133" y="337430"/>
                  </a:lnTo>
                  <a:lnTo>
                    <a:pt x="10262" y="358317"/>
                  </a:lnTo>
                  <a:lnTo>
                    <a:pt x="10350" y="379259"/>
                  </a:lnTo>
                  <a:lnTo>
                    <a:pt x="10414" y="400235"/>
                  </a:lnTo>
                  <a:lnTo>
                    <a:pt x="10626" y="421067"/>
                  </a:lnTo>
                  <a:lnTo>
                    <a:pt x="11301" y="441441"/>
                  </a:lnTo>
                  <a:lnTo>
                    <a:pt x="12567" y="461222"/>
                  </a:lnTo>
                  <a:lnTo>
                    <a:pt x="14232" y="480438"/>
                  </a:lnTo>
                  <a:lnTo>
                    <a:pt x="15888" y="499188"/>
                  </a:lnTo>
                  <a:lnTo>
                    <a:pt x="17296" y="517582"/>
                  </a:lnTo>
                  <a:lnTo>
                    <a:pt x="18393" y="535716"/>
                  </a:lnTo>
                  <a:lnTo>
                    <a:pt x="19203" y="553666"/>
                  </a:lnTo>
                  <a:lnTo>
                    <a:pt x="19783" y="571482"/>
                  </a:lnTo>
                  <a:lnTo>
                    <a:pt x="20189" y="589041"/>
                  </a:lnTo>
                  <a:lnTo>
                    <a:pt x="20469" y="606065"/>
                  </a:lnTo>
                  <a:lnTo>
                    <a:pt x="20661" y="622448"/>
                  </a:lnTo>
                  <a:lnTo>
                    <a:pt x="20791" y="638399"/>
                  </a:lnTo>
                  <a:lnTo>
                    <a:pt x="20878" y="654335"/>
                  </a:lnTo>
                  <a:lnTo>
                    <a:pt x="20938" y="670482"/>
                  </a:lnTo>
                  <a:lnTo>
                    <a:pt x="20978" y="686148"/>
                  </a:lnTo>
                  <a:lnTo>
                    <a:pt x="21008" y="701358"/>
                  </a:lnTo>
                  <a:lnTo>
                    <a:pt x="21034" y="717451"/>
                  </a:lnTo>
                  <a:lnTo>
                    <a:pt x="21058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8279" y="663295"/>
              <a:ext cx="272279" cy="703333"/>
            </a:xfrm>
            <a:custGeom>
              <a:avLst/>
              <a:gdLst/>
              <a:ahLst/>
              <a:cxnLst/>
              <a:rect l="0" t="0" r="0" b="0"/>
              <a:pathLst>
                <a:path w="272279" h="703333">
                  <a:moveTo>
                    <a:pt x="165472" y="0"/>
                  </a:moveTo>
                  <a:lnTo>
                    <a:pt x="159604" y="11668"/>
                  </a:lnTo>
                  <a:lnTo>
                    <a:pt x="154040" y="22157"/>
                  </a:lnTo>
                  <a:lnTo>
                    <a:pt x="148246" y="32458"/>
                  </a:lnTo>
                  <a:lnTo>
                    <a:pt x="142338" y="42760"/>
                  </a:lnTo>
                  <a:lnTo>
                    <a:pt x="136656" y="53103"/>
                  </a:lnTo>
                  <a:lnTo>
                    <a:pt x="131381" y="63493"/>
                  </a:lnTo>
                  <a:lnTo>
                    <a:pt x="126531" y="73921"/>
                  </a:lnTo>
                  <a:lnTo>
                    <a:pt x="122044" y="84379"/>
                  </a:lnTo>
                  <a:lnTo>
                    <a:pt x="117843" y="94864"/>
                  </a:lnTo>
                  <a:lnTo>
                    <a:pt x="113852" y="105532"/>
                  </a:lnTo>
                  <a:lnTo>
                    <a:pt x="110011" y="116686"/>
                  </a:lnTo>
                  <a:lnTo>
                    <a:pt x="106272" y="128452"/>
                  </a:lnTo>
                  <a:lnTo>
                    <a:pt x="102436" y="140796"/>
                  </a:lnTo>
                  <a:lnTo>
                    <a:pt x="98176" y="153614"/>
                  </a:lnTo>
                  <a:lnTo>
                    <a:pt x="93348" y="166794"/>
                  </a:lnTo>
                  <a:lnTo>
                    <a:pt x="88139" y="180237"/>
                  </a:lnTo>
                  <a:lnTo>
                    <a:pt x="82950" y="193868"/>
                  </a:lnTo>
                  <a:lnTo>
                    <a:pt x="78017" y="207630"/>
                  </a:lnTo>
                  <a:lnTo>
                    <a:pt x="73401" y="221480"/>
                  </a:lnTo>
                  <a:lnTo>
                    <a:pt x="69074" y="235392"/>
                  </a:lnTo>
                  <a:lnTo>
                    <a:pt x="64981" y="249345"/>
                  </a:lnTo>
                  <a:lnTo>
                    <a:pt x="61062" y="263327"/>
                  </a:lnTo>
                  <a:lnTo>
                    <a:pt x="57270" y="277327"/>
                  </a:lnTo>
                  <a:lnTo>
                    <a:pt x="53563" y="291344"/>
                  </a:lnTo>
                  <a:lnTo>
                    <a:pt x="49750" y="305538"/>
                  </a:lnTo>
                  <a:lnTo>
                    <a:pt x="45504" y="320213"/>
                  </a:lnTo>
                  <a:lnTo>
                    <a:pt x="40686" y="335492"/>
                  </a:lnTo>
                  <a:lnTo>
                    <a:pt x="35483" y="351177"/>
                  </a:lnTo>
                  <a:lnTo>
                    <a:pt x="30299" y="366860"/>
                  </a:lnTo>
                  <a:lnTo>
                    <a:pt x="25374" y="382303"/>
                  </a:lnTo>
                  <a:lnTo>
                    <a:pt x="20932" y="397606"/>
                  </a:lnTo>
                  <a:lnTo>
                    <a:pt x="17255" y="413099"/>
                  </a:lnTo>
                  <a:lnTo>
                    <a:pt x="14411" y="428958"/>
                  </a:lnTo>
                  <a:lnTo>
                    <a:pt x="12145" y="444881"/>
                  </a:lnTo>
                  <a:lnTo>
                    <a:pt x="10002" y="460198"/>
                  </a:lnTo>
                  <a:lnTo>
                    <a:pt x="7707" y="474581"/>
                  </a:lnTo>
                  <a:lnTo>
                    <a:pt x="5333" y="488189"/>
                  </a:lnTo>
                  <a:lnTo>
                    <a:pt x="3191" y="501474"/>
                  </a:lnTo>
                  <a:lnTo>
                    <a:pt x="1458" y="514755"/>
                  </a:lnTo>
                  <a:lnTo>
                    <a:pt x="312" y="528491"/>
                  </a:lnTo>
                  <a:lnTo>
                    <a:pt x="0" y="543323"/>
                  </a:lnTo>
                  <a:lnTo>
                    <a:pt x="573" y="559485"/>
                  </a:lnTo>
                  <a:lnTo>
                    <a:pt x="1925" y="576392"/>
                  </a:lnTo>
                  <a:lnTo>
                    <a:pt x="3896" y="592894"/>
                  </a:lnTo>
                  <a:lnTo>
                    <a:pt x="6335" y="608358"/>
                  </a:lnTo>
                  <a:lnTo>
                    <a:pt x="9276" y="622669"/>
                  </a:lnTo>
                  <a:lnTo>
                    <a:pt x="12927" y="635968"/>
                  </a:lnTo>
                  <a:lnTo>
                    <a:pt x="17356" y="648462"/>
                  </a:lnTo>
                  <a:lnTo>
                    <a:pt x="22804" y="660192"/>
                  </a:lnTo>
                  <a:lnTo>
                    <a:pt x="29751" y="671018"/>
                  </a:lnTo>
                  <a:lnTo>
                    <a:pt x="38314" y="680925"/>
                  </a:lnTo>
                  <a:lnTo>
                    <a:pt x="48150" y="689548"/>
                  </a:lnTo>
                  <a:lnTo>
                    <a:pt x="58661" y="696130"/>
                  </a:lnTo>
                  <a:lnTo>
                    <a:pt x="69432" y="700441"/>
                  </a:lnTo>
                  <a:lnTo>
                    <a:pt x="80256" y="702708"/>
                  </a:lnTo>
                  <a:lnTo>
                    <a:pt x="91047" y="703332"/>
                  </a:lnTo>
                  <a:lnTo>
                    <a:pt x="101790" y="702714"/>
                  </a:lnTo>
                  <a:lnTo>
                    <a:pt x="112647" y="701031"/>
                  </a:lnTo>
                  <a:lnTo>
                    <a:pt x="123936" y="698240"/>
                  </a:lnTo>
                  <a:lnTo>
                    <a:pt x="135792" y="694401"/>
                  </a:lnTo>
                  <a:lnTo>
                    <a:pt x="148028" y="689521"/>
                  </a:lnTo>
                  <a:lnTo>
                    <a:pt x="160241" y="683488"/>
                  </a:lnTo>
                  <a:lnTo>
                    <a:pt x="172194" y="676358"/>
                  </a:lnTo>
                  <a:lnTo>
                    <a:pt x="183659" y="668467"/>
                  </a:lnTo>
                  <a:lnTo>
                    <a:pt x="194359" y="660332"/>
                  </a:lnTo>
                  <a:lnTo>
                    <a:pt x="204215" y="652266"/>
                  </a:lnTo>
                  <a:lnTo>
                    <a:pt x="213155" y="644224"/>
                  </a:lnTo>
                  <a:lnTo>
                    <a:pt x="221022" y="635912"/>
                  </a:lnTo>
                  <a:lnTo>
                    <a:pt x="227840" y="627163"/>
                  </a:lnTo>
                  <a:lnTo>
                    <a:pt x="233928" y="617641"/>
                  </a:lnTo>
                  <a:lnTo>
                    <a:pt x="239793" y="606798"/>
                  </a:lnTo>
                  <a:lnTo>
                    <a:pt x="245739" y="594463"/>
                  </a:lnTo>
                  <a:lnTo>
                    <a:pt x="251719" y="580940"/>
                  </a:lnTo>
                  <a:lnTo>
                    <a:pt x="257434" y="566798"/>
                  </a:lnTo>
                  <a:lnTo>
                    <a:pt x="262715" y="552433"/>
                  </a:lnTo>
                  <a:lnTo>
                    <a:pt x="267226" y="537874"/>
                  </a:lnTo>
                  <a:lnTo>
                    <a:pt x="270419" y="522887"/>
                  </a:lnTo>
                  <a:lnTo>
                    <a:pt x="272110" y="507372"/>
                  </a:lnTo>
                  <a:lnTo>
                    <a:pt x="272278" y="491682"/>
                  </a:lnTo>
                  <a:lnTo>
                    <a:pt x="270877" y="476521"/>
                  </a:lnTo>
                  <a:lnTo>
                    <a:pt x="268038" y="462257"/>
                  </a:lnTo>
                  <a:lnTo>
                    <a:pt x="263692" y="449238"/>
                  </a:lnTo>
                  <a:lnTo>
                    <a:pt x="257502" y="437945"/>
                  </a:lnTo>
                  <a:lnTo>
                    <a:pt x="249455" y="428477"/>
                  </a:lnTo>
                  <a:lnTo>
                    <a:pt x="239968" y="421104"/>
                  </a:lnTo>
                  <a:lnTo>
                    <a:pt x="229691" y="416416"/>
                  </a:lnTo>
                  <a:lnTo>
                    <a:pt x="219078" y="414480"/>
                  </a:lnTo>
                  <a:lnTo>
                    <a:pt x="208361" y="414770"/>
                  </a:lnTo>
                  <a:lnTo>
                    <a:pt x="197640" y="416475"/>
                  </a:lnTo>
                  <a:lnTo>
                    <a:pt x="186954" y="418988"/>
                  </a:lnTo>
                  <a:lnTo>
                    <a:pt x="176474" y="422111"/>
                  </a:lnTo>
                  <a:lnTo>
                    <a:pt x="166503" y="425950"/>
                  </a:lnTo>
                  <a:lnTo>
                    <a:pt x="157154" y="430532"/>
                  </a:lnTo>
                  <a:lnTo>
                    <a:pt x="148060" y="435931"/>
                  </a:lnTo>
                  <a:lnTo>
                    <a:pt x="138501" y="442318"/>
                  </a:lnTo>
                  <a:lnTo>
                    <a:pt x="128110" y="449691"/>
                  </a:lnTo>
                  <a:lnTo>
                    <a:pt x="117180" y="457746"/>
                  </a:lnTo>
                  <a:lnTo>
                    <a:pt x="106450" y="465992"/>
                  </a:lnTo>
                  <a:lnTo>
                    <a:pt x="96339" y="474137"/>
                  </a:lnTo>
                  <a:lnTo>
                    <a:pt x="86771" y="482401"/>
                  </a:lnTo>
                  <a:lnTo>
                    <a:pt x="77359" y="491395"/>
                  </a:lnTo>
                  <a:lnTo>
                    <a:pt x="67849" y="501411"/>
                  </a:lnTo>
                  <a:lnTo>
                    <a:pt x="58310" y="512428"/>
                  </a:lnTo>
                  <a:lnTo>
                    <a:pt x="49045" y="524280"/>
                  </a:lnTo>
                  <a:lnTo>
                    <a:pt x="40224" y="536758"/>
                  </a:lnTo>
                  <a:lnTo>
                    <a:pt x="32154" y="549081"/>
                  </a:lnTo>
                  <a:lnTo>
                    <a:pt x="24559" y="561129"/>
                  </a:lnTo>
                  <a:lnTo>
                    <a:pt x="16774" y="573956"/>
                  </a:lnTo>
                  <a:lnTo>
                    <a:pt x="7544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258201" y="625743"/>
              <a:ext cx="307980" cy="708100"/>
            </a:xfrm>
            <a:custGeom>
              <a:avLst/>
              <a:gdLst/>
              <a:ahLst/>
              <a:cxnLst/>
              <a:rect l="0" t="0" r="0" b="0"/>
              <a:pathLst>
                <a:path w="307980" h="708100">
                  <a:moveTo>
                    <a:pt x="279374" y="100723"/>
                  </a:moveTo>
                  <a:lnTo>
                    <a:pt x="270639" y="106724"/>
                  </a:lnTo>
                  <a:lnTo>
                    <a:pt x="262933" y="113569"/>
                  </a:lnTo>
                  <a:lnTo>
                    <a:pt x="255531" y="121957"/>
                  </a:lnTo>
                  <a:lnTo>
                    <a:pt x="248269" y="131584"/>
                  </a:lnTo>
                  <a:lnTo>
                    <a:pt x="241091" y="141899"/>
                  </a:lnTo>
                  <a:lnTo>
                    <a:pt x="233966" y="152507"/>
                  </a:lnTo>
                  <a:lnTo>
                    <a:pt x="226875" y="163204"/>
                  </a:lnTo>
                  <a:lnTo>
                    <a:pt x="219808" y="173905"/>
                  </a:lnTo>
                  <a:lnTo>
                    <a:pt x="212762" y="184577"/>
                  </a:lnTo>
                  <a:lnTo>
                    <a:pt x="205894" y="195216"/>
                  </a:lnTo>
                  <a:lnTo>
                    <a:pt x="199510" y="205825"/>
                  </a:lnTo>
                  <a:lnTo>
                    <a:pt x="193730" y="216416"/>
                  </a:lnTo>
                  <a:lnTo>
                    <a:pt x="188357" y="227157"/>
                  </a:lnTo>
                  <a:lnTo>
                    <a:pt x="182982" y="238362"/>
                  </a:lnTo>
                  <a:lnTo>
                    <a:pt x="177363" y="250158"/>
                  </a:lnTo>
                  <a:lnTo>
                    <a:pt x="171435" y="262351"/>
                  </a:lnTo>
                  <a:lnTo>
                    <a:pt x="165223" y="274537"/>
                  </a:lnTo>
                  <a:lnTo>
                    <a:pt x="158781" y="286478"/>
                  </a:lnTo>
                  <a:lnTo>
                    <a:pt x="152166" y="298276"/>
                  </a:lnTo>
                  <a:lnTo>
                    <a:pt x="145426" y="310264"/>
                  </a:lnTo>
                  <a:lnTo>
                    <a:pt x="138603" y="322625"/>
                  </a:lnTo>
                  <a:lnTo>
                    <a:pt x="131887" y="335385"/>
                  </a:lnTo>
                  <a:lnTo>
                    <a:pt x="125604" y="348491"/>
                  </a:lnTo>
                  <a:lnTo>
                    <a:pt x="119892" y="361867"/>
                  </a:lnTo>
                  <a:lnTo>
                    <a:pt x="114565" y="375444"/>
                  </a:lnTo>
                  <a:lnTo>
                    <a:pt x="109221" y="389165"/>
                  </a:lnTo>
                  <a:lnTo>
                    <a:pt x="103627" y="402986"/>
                  </a:lnTo>
                  <a:lnTo>
                    <a:pt x="97886" y="416878"/>
                  </a:lnTo>
                  <a:lnTo>
                    <a:pt x="92331" y="430817"/>
                  </a:lnTo>
                  <a:lnTo>
                    <a:pt x="87148" y="444784"/>
                  </a:lnTo>
                  <a:lnTo>
                    <a:pt x="82363" y="458604"/>
                  </a:lnTo>
                  <a:lnTo>
                    <a:pt x="77923" y="471964"/>
                  </a:lnTo>
                  <a:lnTo>
                    <a:pt x="73753" y="484734"/>
                  </a:lnTo>
                  <a:lnTo>
                    <a:pt x="69783" y="497106"/>
                  </a:lnTo>
                  <a:lnTo>
                    <a:pt x="65956" y="509486"/>
                  </a:lnTo>
                  <a:lnTo>
                    <a:pt x="62231" y="522111"/>
                  </a:lnTo>
                  <a:lnTo>
                    <a:pt x="58575" y="534880"/>
                  </a:lnTo>
                  <a:lnTo>
                    <a:pt x="54966" y="547459"/>
                  </a:lnTo>
                  <a:lnTo>
                    <a:pt x="51400" y="559677"/>
                  </a:lnTo>
                  <a:lnTo>
                    <a:pt x="48191" y="572002"/>
                  </a:lnTo>
                  <a:lnTo>
                    <a:pt x="45949" y="585408"/>
                  </a:lnTo>
                  <a:lnTo>
                    <a:pt x="44926" y="600344"/>
                  </a:lnTo>
                  <a:lnTo>
                    <a:pt x="45053" y="616292"/>
                  </a:lnTo>
                  <a:lnTo>
                    <a:pt x="46129" y="632082"/>
                  </a:lnTo>
                  <a:lnTo>
                    <a:pt x="47934" y="647031"/>
                  </a:lnTo>
                  <a:lnTo>
                    <a:pt x="50603" y="660811"/>
                  </a:lnTo>
                  <a:lnTo>
                    <a:pt x="54597" y="673214"/>
                  </a:lnTo>
                  <a:lnTo>
                    <a:pt x="60065" y="684277"/>
                  </a:lnTo>
                  <a:lnTo>
                    <a:pt x="67025" y="693721"/>
                  </a:lnTo>
                  <a:lnTo>
                    <a:pt x="75524" y="700876"/>
                  </a:lnTo>
                  <a:lnTo>
                    <a:pt x="85429" y="705577"/>
                  </a:lnTo>
                  <a:lnTo>
                    <a:pt x="96488" y="707941"/>
                  </a:lnTo>
                  <a:lnTo>
                    <a:pt x="108426" y="708099"/>
                  </a:lnTo>
                  <a:lnTo>
                    <a:pt x="121005" y="706350"/>
                  </a:lnTo>
                  <a:lnTo>
                    <a:pt x="133872" y="702925"/>
                  </a:lnTo>
                  <a:lnTo>
                    <a:pt x="146584" y="697893"/>
                  </a:lnTo>
                  <a:lnTo>
                    <a:pt x="158905" y="691445"/>
                  </a:lnTo>
                  <a:lnTo>
                    <a:pt x="170635" y="684016"/>
                  </a:lnTo>
                  <a:lnTo>
                    <a:pt x="181520" y="676193"/>
                  </a:lnTo>
                  <a:lnTo>
                    <a:pt x="191510" y="668341"/>
                  </a:lnTo>
                  <a:lnTo>
                    <a:pt x="200711" y="660613"/>
                  </a:lnTo>
                  <a:lnTo>
                    <a:pt x="209285" y="653044"/>
                  </a:lnTo>
                  <a:lnTo>
                    <a:pt x="217391" y="645610"/>
                  </a:lnTo>
                  <a:lnTo>
                    <a:pt x="225160" y="637956"/>
                  </a:lnTo>
                  <a:lnTo>
                    <a:pt x="232690" y="629438"/>
                  </a:lnTo>
                  <a:lnTo>
                    <a:pt x="240052" y="619777"/>
                  </a:lnTo>
                  <a:lnTo>
                    <a:pt x="247133" y="609185"/>
                  </a:lnTo>
                  <a:lnTo>
                    <a:pt x="253662" y="598157"/>
                  </a:lnTo>
                  <a:lnTo>
                    <a:pt x="259529" y="587030"/>
                  </a:lnTo>
                  <a:lnTo>
                    <a:pt x="264621" y="575798"/>
                  </a:lnTo>
                  <a:lnTo>
                    <a:pt x="268742" y="564199"/>
                  </a:lnTo>
                  <a:lnTo>
                    <a:pt x="271879" y="552097"/>
                  </a:lnTo>
                  <a:lnTo>
                    <a:pt x="274003" y="539342"/>
                  </a:lnTo>
                  <a:lnTo>
                    <a:pt x="274986" y="525709"/>
                  </a:lnTo>
                  <a:lnTo>
                    <a:pt x="274867" y="511174"/>
                  </a:lnTo>
                  <a:lnTo>
                    <a:pt x="273653" y="496344"/>
                  </a:lnTo>
                  <a:lnTo>
                    <a:pt x="271242" y="482308"/>
                  </a:lnTo>
                  <a:lnTo>
                    <a:pt x="267691" y="469605"/>
                  </a:lnTo>
                  <a:lnTo>
                    <a:pt x="263018" y="457943"/>
                  </a:lnTo>
                  <a:lnTo>
                    <a:pt x="257134" y="446503"/>
                  </a:lnTo>
                  <a:lnTo>
                    <a:pt x="250096" y="434770"/>
                  </a:lnTo>
                  <a:lnTo>
                    <a:pt x="241930" y="422735"/>
                  </a:lnTo>
                  <a:lnTo>
                    <a:pt x="232546" y="410715"/>
                  </a:lnTo>
                  <a:lnTo>
                    <a:pt x="222016" y="398927"/>
                  </a:lnTo>
                  <a:lnTo>
                    <a:pt x="210690" y="387755"/>
                  </a:lnTo>
                  <a:lnTo>
                    <a:pt x="199096" y="377791"/>
                  </a:lnTo>
                  <a:lnTo>
                    <a:pt x="187555" y="369236"/>
                  </a:lnTo>
                  <a:lnTo>
                    <a:pt x="176028" y="361647"/>
                  </a:lnTo>
                  <a:lnTo>
                    <a:pt x="164222" y="354161"/>
                  </a:lnTo>
                  <a:lnTo>
                    <a:pt x="151992" y="346269"/>
                  </a:lnTo>
                  <a:lnTo>
                    <a:pt x="139659" y="337982"/>
                  </a:lnTo>
                  <a:lnTo>
                    <a:pt x="127904" y="329638"/>
                  </a:lnTo>
                  <a:lnTo>
                    <a:pt x="117071" y="321466"/>
                  </a:lnTo>
                  <a:lnTo>
                    <a:pt x="107169" y="313536"/>
                  </a:lnTo>
                  <a:lnTo>
                    <a:pt x="98058" y="305840"/>
                  </a:lnTo>
                  <a:lnTo>
                    <a:pt x="89559" y="298333"/>
                  </a:lnTo>
                  <a:lnTo>
                    <a:pt x="81511" y="290972"/>
                  </a:lnTo>
                  <a:lnTo>
                    <a:pt x="73786" y="283716"/>
                  </a:lnTo>
                  <a:lnTo>
                    <a:pt x="66282" y="276530"/>
                  </a:lnTo>
                  <a:lnTo>
                    <a:pt x="58764" y="269228"/>
                  </a:lnTo>
                  <a:lnTo>
                    <a:pt x="50877" y="261486"/>
                  </a:lnTo>
                  <a:lnTo>
                    <a:pt x="42466" y="253164"/>
                  </a:lnTo>
                  <a:lnTo>
                    <a:pt x="33868" y="244286"/>
                  </a:lnTo>
                  <a:lnTo>
                    <a:pt x="25783" y="234947"/>
                  </a:lnTo>
                  <a:lnTo>
                    <a:pt x="18575" y="225253"/>
                  </a:lnTo>
                  <a:lnTo>
                    <a:pt x="12432" y="215132"/>
                  </a:lnTo>
                  <a:lnTo>
                    <a:pt x="7530" y="204354"/>
                  </a:lnTo>
                  <a:lnTo>
                    <a:pt x="3833" y="192848"/>
                  </a:lnTo>
                  <a:lnTo>
                    <a:pt x="1317" y="180850"/>
                  </a:lnTo>
                  <a:lnTo>
                    <a:pt x="62" y="168796"/>
                  </a:lnTo>
                  <a:lnTo>
                    <a:pt x="0" y="156948"/>
                  </a:lnTo>
                  <a:lnTo>
                    <a:pt x="1262" y="145382"/>
                  </a:lnTo>
                  <a:lnTo>
                    <a:pt x="4235" y="134083"/>
                  </a:lnTo>
                  <a:lnTo>
                    <a:pt x="8973" y="123006"/>
                  </a:lnTo>
                  <a:lnTo>
                    <a:pt x="15087" y="112262"/>
                  </a:lnTo>
                  <a:lnTo>
                    <a:pt x="21946" y="102113"/>
                  </a:lnTo>
                  <a:lnTo>
                    <a:pt x="29116" y="92650"/>
                  </a:lnTo>
                  <a:lnTo>
                    <a:pt x="36537" y="83649"/>
                  </a:lnTo>
                  <a:lnTo>
                    <a:pt x="44425" y="74685"/>
                  </a:lnTo>
                  <a:lnTo>
                    <a:pt x="52886" y="65507"/>
                  </a:lnTo>
                  <a:lnTo>
                    <a:pt x="62213" y="56206"/>
                  </a:lnTo>
                  <a:lnTo>
                    <a:pt x="72925" y="47108"/>
                  </a:lnTo>
                  <a:lnTo>
                    <a:pt x="85172" y="38398"/>
                  </a:lnTo>
                  <a:lnTo>
                    <a:pt x="98637" y="30262"/>
                  </a:lnTo>
                  <a:lnTo>
                    <a:pt x="112738" y="22950"/>
                  </a:lnTo>
                  <a:lnTo>
                    <a:pt x="127072" y="16521"/>
                  </a:lnTo>
                  <a:lnTo>
                    <a:pt x="141441" y="11036"/>
                  </a:lnTo>
                  <a:lnTo>
                    <a:pt x="155767" y="6642"/>
                  </a:lnTo>
                  <a:lnTo>
                    <a:pt x="170031" y="3319"/>
                  </a:lnTo>
                  <a:lnTo>
                    <a:pt x="184236" y="1069"/>
                  </a:lnTo>
                  <a:lnTo>
                    <a:pt x="198393" y="0"/>
                  </a:lnTo>
                  <a:lnTo>
                    <a:pt x="212510" y="61"/>
                  </a:lnTo>
                  <a:lnTo>
                    <a:pt x="226432" y="1237"/>
                  </a:lnTo>
                  <a:lnTo>
                    <a:pt x="239862" y="3622"/>
                  </a:lnTo>
                  <a:lnTo>
                    <a:pt x="252669" y="7156"/>
                  </a:lnTo>
                  <a:lnTo>
                    <a:pt x="264726" y="11816"/>
                  </a:lnTo>
                  <a:lnTo>
                    <a:pt x="275832" y="17693"/>
                  </a:lnTo>
                  <a:lnTo>
                    <a:pt x="285955" y="24726"/>
                  </a:lnTo>
                  <a:lnTo>
                    <a:pt x="294736" y="32888"/>
                  </a:lnTo>
                  <a:lnTo>
                    <a:pt x="301432" y="42270"/>
                  </a:lnTo>
                  <a:lnTo>
                    <a:pt x="305818" y="52799"/>
                  </a:lnTo>
                  <a:lnTo>
                    <a:pt x="307967" y="64123"/>
                  </a:lnTo>
                  <a:lnTo>
                    <a:pt x="307979" y="75716"/>
                  </a:lnTo>
                  <a:lnTo>
                    <a:pt x="306142" y="87248"/>
                  </a:lnTo>
                  <a:lnTo>
                    <a:pt x="302951" y="98526"/>
                  </a:lnTo>
                  <a:lnTo>
                    <a:pt x="298598" y="110723"/>
                  </a:lnTo>
                  <a:lnTo>
                    <a:pt x="291591" y="127142"/>
                  </a:lnTo>
                  <a:lnTo>
                    <a:pt x="279374" y="153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4155" y="2663709"/>
            <a:ext cx="1737203" cy="958095"/>
            <a:chOff x="2274155" y="2663709"/>
            <a:chExt cx="1737203" cy="958095"/>
          </a:xfrm>
        </p:grpSpPr>
        <p:sp>
          <p:nvSpPr>
            <p:cNvPr id="13" name="Freeform 12"/>
            <p:cNvSpPr/>
            <p:nvPr/>
          </p:nvSpPr>
          <p:spPr>
            <a:xfrm>
              <a:off x="2464068" y="2663709"/>
              <a:ext cx="10130" cy="368499"/>
            </a:xfrm>
            <a:custGeom>
              <a:avLst/>
              <a:gdLst/>
              <a:ahLst/>
              <a:cxnLst/>
              <a:rect l="0" t="0" r="0" b="0"/>
              <a:pathLst>
                <a:path w="10130" h="368499">
                  <a:moveTo>
                    <a:pt x="10129" y="0"/>
                  </a:moveTo>
                  <a:lnTo>
                    <a:pt x="10129" y="11937"/>
                  </a:lnTo>
                  <a:lnTo>
                    <a:pt x="10129" y="24986"/>
                  </a:lnTo>
                  <a:lnTo>
                    <a:pt x="10124" y="40465"/>
                  </a:lnTo>
                  <a:lnTo>
                    <a:pt x="9951" y="57860"/>
                  </a:lnTo>
                  <a:lnTo>
                    <a:pt x="9303" y="76172"/>
                  </a:lnTo>
                  <a:lnTo>
                    <a:pt x="8054" y="94717"/>
                  </a:lnTo>
                  <a:lnTo>
                    <a:pt x="6402" y="113016"/>
                  </a:lnTo>
                  <a:lnTo>
                    <a:pt x="4753" y="130661"/>
                  </a:lnTo>
                  <a:lnTo>
                    <a:pt x="3350" y="147531"/>
                  </a:lnTo>
                  <a:lnTo>
                    <a:pt x="2257" y="164178"/>
                  </a:lnTo>
                  <a:lnTo>
                    <a:pt x="1449" y="181661"/>
                  </a:lnTo>
                  <a:lnTo>
                    <a:pt x="871" y="200502"/>
                  </a:lnTo>
                  <a:lnTo>
                    <a:pt x="466" y="220398"/>
                  </a:lnTo>
                  <a:lnTo>
                    <a:pt x="187" y="240527"/>
                  </a:lnTo>
                  <a:lnTo>
                    <a:pt x="0" y="260356"/>
                  </a:lnTo>
                  <a:lnTo>
                    <a:pt x="43" y="279381"/>
                  </a:lnTo>
                  <a:lnTo>
                    <a:pt x="604" y="296996"/>
                  </a:lnTo>
                  <a:lnTo>
                    <a:pt x="1794" y="313008"/>
                  </a:lnTo>
                  <a:lnTo>
                    <a:pt x="3416" y="327123"/>
                  </a:lnTo>
                  <a:lnTo>
                    <a:pt x="5211" y="340151"/>
                  </a:lnTo>
                  <a:lnTo>
                    <a:pt x="7341" y="353233"/>
                  </a:lnTo>
                  <a:lnTo>
                    <a:pt x="10129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21595" y="2663709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31586" y="0"/>
                  </a:moveTo>
                  <a:lnTo>
                    <a:pt x="28719" y="11870"/>
                  </a:lnTo>
                  <a:lnTo>
                    <a:pt x="26577" y="24279"/>
                  </a:lnTo>
                  <a:lnTo>
                    <a:pt x="24974" y="38466"/>
                  </a:lnTo>
                  <a:lnTo>
                    <a:pt x="23794" y="54174"/>
                  </a:lnTo>
                  <a:lnTo>
                    <a:pt x="22945" y="70818"/>
                  </a:lnTo>
                  <a:lnTo>
                    <a:pt x="22343" y="87963"/>
                  </a:lnTo>
                  <a:lnTo>
                    <a:pt x="21756" y="105683"/>
                  </a:lnTo>
                  <a:lnTo>
                    <a:pt x="20823" y="124462"/>
                  </a:lnTo>
                  <a:lnTo>
                    <a:pt x="19381" y="144494"/>
                  </a:lnTo>
                  <a:lnTo>
                    <a:pt x="17598" y="165521"/>
                  </a:lnTo>
                  <a:lnTo>
                    <a:pt x="15861" y="187020"/>
                  </a:lnTo>
                  <a:lnTo>
                    <a:pt x="14395" y="208620"/>
                  </a:lnTo>
                  <a:lnTo>
                    <a:pt x="13089" y="229667"/>
                  </a:lnTo>
                  <a:lnTo>
                    <a:pt x="11607" y="249187"/>
                  </a:lnTo>
                  <a:lnTo>
                    <a:pt x="9762" y="266804"/>
                  </a:lnTo>
                  <a:lnTo>
                    <a:pt x="7692" y="283125"/>
                  </a:lnTo>
                  <a:lnTo>
                    <a:pt x="5757" y="299393"/>
                  </a:lnTo>
                  <a:lnTo>
                    <a:pt x="4158" y="316323"/>
                  </a:lnTo>
                  <a:lnTo>
                    <a:pt x="2929" y="333204"/>
                  </a:lnTo>
                  <a:lnTo>
                    <a:pt x="1896" y="349827"/>
                  </a:lnTo>
                  <a:lnTo>
                    <a:pt x="972" y="367666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74155" y="3105906"/>
              <a:ext cx="505369" cy="42115"/>
            </a:xfrm>
            <a:custGeom>
              <a:avLst/>
              <a:gdLst/>
              <a:ahLst/>
              <a:cxnLst/>
              <a:rect l="0" t="0" r="0" b="0"/>
              <a:pathLst>
                <a:path w="505369" h="42115">
                  <a:moveTo>
                    <a:pt x="505368" y="0"/>
                  </a:moveTo>
                  <a:lnTo>
                    <a:pt x="496500" y="2867"/>
                  </a:lnTo>
                  <a:lnTo>
                    <a:pt x="487513" y="5009"/>
                  </a:lnTo>
                  <a:lnTo>
                    <a:pt x="477513" y="6612"/>
                  </a:lnTo>
                  <a:lnTo>
                    <a:pt x="466359" y="7793"/>
                  </a:lnTo>
                  <a:lnTo>
                    <a:pt x="453899" y="8641"/>
                  </a:lnTo>
                  <a:lnTo>
                    <a:pt x="440192" y="9239"/>
                  </a:lnTo>
                  <a:lnTo>
                    <a:pt x="425602" y="9654"/>
                  </a:lnTo>
                  <a:lnTo>
                    <a:pt x="410673" y="9937"/>
                  </a:lnTo>
                  <a:lnTo>
                    <a:pt x="395734" y="10131"/>
                  </a:lnTo>
                  <a:lnTo>
                    <a:pt x="380435" y="10262"/>
                  </a:lnTo>
                  <a:lnTo>
                    <a:pt x="363880" y="10350"/>
                  </a:lnTo>
                  <a:lnTo>
                    <a:pt x="345663" y="10409"/>
                  </a:lnTo>
                  <a:lnTo>
                    <a:pt x="325850" y="10449"/>
                  </a:lnTo>
                  <a:lnTo>
                    <a:pt x="304714" y="10475"/>
                  </a:lnTo>
                  <a:lnTo>
                    <a:pt x="282579" y="10498"/>
                  </a:lnTo>
                  <a:lnTo>
                    <a:pt x="260206" y="10683"/>
                  </a:lnTo>
                  <a:lnTo>
                    <a:pt x="238733" y="11338"/>
                  </a:lnTo>
                  <a:lnTo>
                    <a:pt x="218694" y="12597"/>
                  </a:lnTo>
                  <a:lnTo>
                    <a:pt x="199615" y="14426"/>
                  </a:lnTo>
                  <a:lnTo>
                    <a:pt x="180349" y="16725"/>
                  </a:lnTo>
                  <a:lnTo>
                    <a:pt x="160239" y="19383"/>
                  </a:lnTo>
                  <a:lnTo>
                    <a:pt x="139457" y="22302"/>
                  </a:lnTo>
                  <a:lnTo>
                    <a:pt x="118719" y="25407"/>
                  </a:lnTo>
                  <a:lnTo>
                    <a:pt x="98479" y="28637"/>
                  </a:lnTo>
                  <a:lnTo>
                    <a:pt x="79221" y="31800"/>
                  </a:lnTo>
                  <a:lnTo>
                    <a:pt x="59507" y="34879"/>
                  </a:lnTo>
                  <a:lnTo>
                    <a:pt x="35375" y="381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11026" y="3305948"/>
              <a:ext cx="42114" cy="305327"/>
            </a:xfrm>
            <a:custGeom>
              <a:avLst/>
              <a:gdLst/>
              <a:ahLst/>
              <a:cxnLst/>
              <a:rect l="0" t="0" r="0" b="0"/>
              <a:pathLst>
                <a:path w="42114" h="305327">
                  <a:moveTo>
                    <a:pt x="42113" y="0"/>
                  </a:moveTo>
                  <a:lnTo>
                    <a:pt x="39247" y="9002"/>
                  </a:lnTo>
                  <a:lnTo>
                    <a:pt x="37104" y="19269"/>
                  </a:lnTo>
                  <a:lnTo>
                    <a:pt x="35497" y="31862"/>
                  </a:lnTo>
                  <a:lnTo>
                    <a:pt x="34144" y="46735"/>
                  </a:lnTo>
                  <a:lnTo>
                    <a:pt x="32647" y="63828"/>
                  </a:lnTo>
                  <a:lnTo>
                    <a:pt x="30801" y="82868"/>
                  </a:lnTo>
                  <a:lnTo>
                    <a:pt x="28733" y="103306"/>
                  </a:lnTo>
                  <a:lnTo>
                    <a:pt x="26801" y="124449"/>
                  </a:lnTo>
                  <a:lnTo>
                    <a:pt x="25200" y="145831"/>
                  </a:lnTo>
                  <a:lnTo>
                    <a:pt x="23804" y="166741"/>
                  </a:lnTo>
                  <a:lnTo>
                    <a:pt x="22260" y="186175"/>
                  </a:lnTo>
                  <a:lnTo>
                    <a:pt x="20369" y="203728"/>
                  </a:lnTo>
                  <a:lnTo>
                    <a:pt x="18099" y="219667"/>
                  </a:lnTo>
                  <a:lnTo>
                    <a:pt x="15496" y="234615"/>
                  </a:lnTo>
                  <a:lnTo>
                    <a:pt x="12636" y="249032"/>
                  </a:lnTo>
                  <a:lnTo>
                    <a:pt x="9737" y="262581"/>
                  </a:lnTo>
                  <a:lnTo>
                    <a:pt x="6871" y="275543"/>
                  </a:lnTo>
                  <a:lnTo>
                    <a:pt x="3788" y="289067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495253" y="3242569"/>
              <a:ext cx="326385" cy="359856"/>
            </a:xfrm>
            <a:custGeom>
              <a:avLst/>
              <a:gdLst/>
              <a:ahLst/>
              <a:cxnLst/>
              <a:rect l="0" t="0" r="0" b="0"/>
              <a:pathLst>
                <a:path w="326385" h="359856">
                  <a:moveTo>
                    <a:pt x="0" y="63379"/>
                  </a:moveTo>
                  <a:lnTo>
                    <a:pt x="3001" y="54578"/>
                  </a:lnTo>
                  <a:lnTo>
                    <a:pt x="6424" y="46231"/>
                  </a:lnTo>
                  <a:lnTo>
                    <a:pt x="10624" y="37541"/>
                  </a:lnTo>
                  <a:lnTo>
                    <a:pt x="15697" y="28766"/>
                  </a:lnTo>
                  <a:lnTo>
                    <a:pt x="21827" y="20567"/>
                  </a:lnTo>
                  <a:lnTo>
                    <a:pt x="29011" y="13291"/>
                  </a:lnTo>
                  <a:lnTo>
                    <a:pt x="37098" y="7274"/>
                  </a:lnTo>
                  <a:lnTo>
                    <a:pt x="45893" y="2990"/>
                  </a:lnTo>
                  <a:lnTo>
                    <a:pt x="55213" y="531"/>
                  </a:lnTo>
                  <a:lnTo>
                    <a:pt x="64910" y="0"/>
                  </a:lnTo>
                  <a:lnTo>
                    <a:pt x="74872" y="1681"/>
                  </a:lnTo>
                  <a:lnTo>
                    <a:pt x="85007" y="5518"/>
                  </a:lnTo>
                  <a:lnTo>
                    <a:pt x="94930" y="11347"/>
                  </a:lnTo>
                  <a:lnTo>
                    <a:pt x="103987" y="19071"/>
                  </a:lnTo>
                  <a:lnTo>
                    <a:pt x="111892" y="28444"/>
                  </a:lnTo>
                  <a:lnTo>
                    <a:pt x="118691" y="38972"/>
                  </a:lnTo>
                  <a:lnTo>
                    <a:pt x="124574" y="50022"/>
                  </a:lnTo>
                  <a:lnTo>
                    <a:pt x="129756" y="61190"/>
                  </a:lnTo>
                  <a:lnTo>
                    <a:pt x="134424" y="72297"/>
                  </a:lnTo>
                  <a:lnTo>
                    <a:pt x="138728" y="83287"/>
                  </a:lnTo>
                  <a:lnTo>
                    <a:pt x="142773" y="94175"/>
                  </a:lnTo>
                  <a:lnTo>
                    <a:pt x="146476" y="105471"/>
                  </a:lnTo>
                  <a:lnTo>
                    <a:pt x="149583" y="118121"/>
                  </a:lnTo>
                  <a:lnTo>
                    <a:pt x="152005" y="132530"/>
                  </a:lnTo>
                  <a:lnTo>
                    <a:pt x="153800" y="148618"/>
                  </a:lnTo>
                  <a:lnTo>
                    <a:pt x="155087" y="166093"/>
                  </a:lnTo>
                  <a:lnTo>
                    <a:pt x="155985" y="184619"/>
                  </a:lnTo>
                  <a:lnTo>
                    <a:pt x="156437" y="203583"/>
                  </a:lnTo>
                  <a:lnTo>
                    <a:pt x="156216" y="222145"/>
                  </a:lnTo>
                  <a:lnTo>
                    <a:pt x="155248" y="239882"/>
                  </a:lnTo>
                  <a:lnTo>
                    <a:pt x="153446" y="256736"/>
                  </a:lnTo>
                  <a:lnTo>
                    <a:pt x="150633" y="272828"/>
                  </a:lnTo>
                  <a:lnTo>
                    <a:pt x="146813" y="288315"/>
                  </a:lnTo>
                  <a:lnTo>
                    <a:pt x="142128" y="303023"/>
                  </a:lnTo>
                  <a:lnTo>
                    <a:pt x="136767" y="316462"/>
                  </a:lnTo>
                  <a:lnTo>
                    <a:pt x="130895" y="328461"/>
                  </a:lnTo>
                  <a:lnTo>
                    <a:pt x="124325" y="338824"/>
                  </a:lnTo>
                  <a:lnTo>
                    <a:pt x="116552" y="347190"/>
                  </a:lnTo>
                  <a:lnTo>
                    <a:pt x="107403" y="353547"/>
                  </a:lnTo>
                  <a:lnTo>
                    <a:pt x="97327" y="357850"/>
                  </a:lnTo>
                  <a:lnTo>
                    <a:pt x="87178" y="359855"/>
                  </a:lnTo>
                  <a:lnTo>
                    <a:pt x="77466" y="359641"/>
                  </a:lnTo>
                  <a:lnTo>
                    <a:pt x="68336" y="357229"/>
                  </a:lnTo>
                  <a:lnTo>
                    <a:pt x="59751" y="352419"/>
                  </a:lnTo>
                  <a:lnTo>
                    <a:pt x="51619" y="345329"/>
                  </a:lnTo>
                  <a:lnTo>
                    <a:pt x="44158" y="336162"/>
                  </a:lnTo>
                  <a:lnTo>
                    <a:pt x="37891" y="325045"/>
                  </a:lnTo>
                  <a:lnTo>
                    <a:pt x="33011" y="312244"/>
                  </a:lnTo>
                  <a:lnTo>
                    <a:pt x="29563" y="298430"/>
                  </a:lnTo>
                  <a:lnTo>
                    <a:pt x="27615" y="284552"/>
                  </a:lnTo>
                  <a:lnTo>
                    <a:pt x="27055" y="271161"/>
                  </a:lnTo>
                  <a:lnTo>
                    <a:pt x="27967" y="258731"/>
                  </a:lnTo>
                  <a:lnTo>
                    <a:pt x="30698" y="247835"/>
                  </a:lnTo>
                  <a:lnTo>
                    <a:pt x="35279" y="238629"/>
                  </a:lnTo>
                  <a:lnTo>
                    <a:pt x="41626" y="231261"/>
                  </a:lnTo>
                  <a:lnTo>
                    <a:pt x="49706" y="226045"/>
                  </a:lnTo>
                  <a:lnTo>
                    <a:pt x="59322" y="222940"/>
                  </a:lnTo>
                  <a:lnTo>
                    <a:pt x="70014" y="221631"/>
                  </a:lnTo>
                  <a:lnTo>
                    <a:pt x="81175" y="221723"/>
                  </a:lnTo>
                  <a:lnTo>
                    <a:pt x="92417" y="222853"/>
                  </a:lnTo>
                  <a:lnTo>
                    <a:pt x="103574" y="224725"/>
                  </a:lnTo>
                  <a:lnTo>
                    <a:pt x="114598" y="227119"/>
                  </a:lnTo>
                  <a:lnTo>
                    <a:pt x="125494" y="229877"/>
                  </a:lnTo>
                  <a:lnTo>
                    <a:pt x="136287" y="233049"/>
                  </a:lnTo>
                  <a:lnTo>
                    <a:pt x="147001" y="236864"/>
                  </a:lnTo>
                  <a:lnTo>
                    <a:pt x="157663" y="241388"/>
                  </a:lnTo>
                  <a:lnTo>
                    <a:pt x="168452" y="246223"/>
                  </a:lnTo>
                  <a:lnTo>
                    <a:pt x="179688" y="250630"/>
                  </a:lnTo>
                  <a:lnTo>
                    <a:pt x="191506" y="254224"/>
                  </a:lnTo>
                  <a:lnTo>
                    <a:pt x="203714" y="257128"/>
                  </a:lnTo>
                  <a:lnTo>
                    <a:pt x="215909" y="259767"/>
                  </a:lnTo>
                  <a:lnTo>
                    <a:pt x="227853" y="262422"/>
                  </a:lnTo>
                  <a:lnTo>
                    <a:pt x="239482" y="264884"/>
                  </a:lnTo>
                  <a:lnTo>
                    <a:pt x="250824" y="266559"/>
                  </a:lnTo>
                  <a:lnTo>
                    <a:pt x="261929" y="267169"/>
                  </a:lnTo>
                  <a:lnTo>
                    <a:pt x="272788" y="266714"/>
                  </a:lnTo>
                  <a:lnTo>
                    <a:pt x="284592" y="265158"/>
                  </a:lnTo>
                  <a:lnTo>
                    <a:pt x="300615" y="261245"/>
                  </a:lnTo>
                  <a:lnTo>
                    <a:pt x="326384" y="2528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926922" y="3053264"/>
              <a:ext cx="157928" cy="147400"/>
            </a:xfrm>
            <a:custGeom>
              <a:avLst/>
              <a:gdLst/>
              <a:ahLst/>
              <a:cxnLst/>
              <a:rect l="0" t="0" r="0" b="0"/>
              <a:pathLst>
                <a:path w="157928" h="147400">
                  <a:moveTo>
                    <a:pt x="157927" y="0"/>
                  </a:moveTo>
                  <a:lnTo>
                    <a:pt x="146259" y="6002"/>
                  </a:lnTo>
                  <a:lnTo>
                    <a:pt x="135771" y="12846"/>
                  </a:lnTo>
                  <a:lnTo>
                    <a:pt x="125464" y="21234"/>
                  </a:lnTo>
                  <a:lnTo>
                    <a:pt x="114990" y="30862"/>
                  </a:lnTo>
                  <a:lnTo>
                    <a:pt x="103998" y="41176"/>
                  </a:lnTo>
                  <a:lnTo>
                    <a:pt x="92364" y="51784"/>
                  </a:lnTo>
                  <a:lnTo>
                    <a:pt x="80456" y="62482"/>
                  </a:lnTo>
                  <a:lnTo>
                    <a:pt x="68998" y="73182"/>
                  </a:lnTo>
                  <a:lnTo>
                    <a:pt x="58369" y="83850"/>
                  </a:lnTo>
                  <a:lnTo>
                    <a:pt x="48607" y="94316"/>
                  </a:lnTo>
                  <a:lnTo>
                    <a:pt x="39589" y="104277"/>
                  </a:lnTo>
                  <a:lnTo>
                    <a:pt x="31163" y="113600"/>
                  </a:lnTo>
                  <a:lnTo>
                    <a:pt x="23478" y="122025"/>
                  </a:lnTo>
                  <a:lnTo>
                    <a:pt x="16242" y="129905"/>
                  </a:lnTo>
                  <a:lnTo>
                    <a:pt x="8816" y="13793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26922" y="3095378"/>
              <a:ext cx="136871" cy="136871"/>
            </a:xfrm>
            <a:custGeom>
              <a:avLst/>
              <a:gdLst/>
              <a:ahLst/>
              <a:cxnLst/>
              <a:rect l="0" t="0" r="0" b="0"/>
              <a:pathLst>
                <a:path w="136871" h="136871">
                  <a:moveTo>
                    <a:pt x="0" y="0"/>
                  </a:moveTo>
                  <a:lnTo>
                    <a:pt x="8734" y="3068"/>
                  </a:lnTo>
                  <a:lnTo>
                    <a:pt x="16441" y="7130"/>
                  </a:lnTo>
                  <a:lnTo>
                    <a:pt x="23843" y="12623"/>
                  </a:lnTo>
                  <a:lnTo>
                    <a:pt x="31104" y="19383"/>
                  </a:lnTo>
                  <a:lnTo>
                    <a:pt x="38283" y="27181"/>
                  </a:lnTo>
                  <a:lnTo>
                    <a:pt x="45413" y="35778"/>
                  </a:lnTo>
                  <a:lnTo>
                    <a:pt x="52676" y="44963"/>
                  </a:lnTo>
                  <a:lnTo>
                    <a:pt x="60391" y="54569"/>
                  </a:lnTo>
                  <a:lnTo>
                    <a:pt x="68691" y="64464"/>
                  </a:lnTo>
                  <a:lnTo>
                    <a:pt x="77384" y="74393"/>
                  </a:lnTo>
                  <a:lnTo>
                    <a:pt x="86065" y="83986"/>
                  </a:lnTo>
                  <a:lnTo>
                    <a:pt x="94492" y="93064"/>
                  </a:lnTo>
                  <a:lnTo>
                    <a:pt x="102493" y="101521"/>
                  </a:lnTo>
                  <a:lnTo>
                    <a:pt x="110777" y="110169"/>
                  </a:lnTo>
                  <a:lnTo>
                    <a:pt x="121187" y="120884"/>
                  </a:lnTo>
                  <a:lnTo>
                    <a:pt x="13687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11233" y="2716352"/>
              <a:ext cx="31586" cy="400084"/>
            </a:xfrm>
            <a:custGeom>
              <a:avLst/>
              <a:gdLst/>
              <a:ahLst/>
              <a:cxnLst/>
              <a:rect l="0" t="0" r="0" b="0"/>
              <a:pathLst>
                <a:path w="31586" h="400084">
                  <a:moveTo>
                    <a:pt x="31585" y="0"/>
                  </a:moveTo>
                  <a:lnTo>
                    <a:pt x="28719" y="9002"/>
                  </a:lnTo>
                  <a:lnTo>
                    <a:pt x="26576" y="19270"/>
                  </a:lnTo>
                  <a:lnTo>
                    <a:pt x="24973" y="31849"/>
                  </a:lnTo>
                  <a:lnTo>
                    <a:pt x="23793" y="46203"/>
                  </a:lnTo>
                  <a:lnTo>
                    <a:pt x="22944" y="61351"/>
                  </a:lnTo>
                  <a:lnTo>
                    <a:pt x="22342" y="76636"/>
                  </a:lnTo>
                  <a:lnTo>
                    <a:pt x="21755" y="91770"/>
                  </a:lnTo>
                  <a:lnTo>
                    <a:pt x="20823" y="106672"/>
                  </a:lnTo>
                  <a:lnTo>
                    <a:pt x="19381" y="121366"/>
                  </a:lnTo>
                  <a:lnTo>
                    <a:pt x="17597" y="136384"/>
                  </a:lnTo>
                  <a:lnTo>
                    <a:pt x="15860" y="152691"/>
                  </a:lnTo>
                  <a:lnTo>
                    <a:pt x="14398" y="170698"/>
                  </a:lnTo>
                  <a:lnTo>
                    <a:pt x="13266" y="189848"/>
                  </a:lnTo>
                  <a:lnTo>
                    <a:pt x="12432" y="208934"/>
                  </a:lnTo>
                  <a:lnTo>
                    <a:pt x="11831" y="227256"/>
                  </a:lnTo>
                  <a:lnTo>
                    <a:pt x="11242" y="244792"/>
                  </a:lnTo>
                  <a:lnTo>
                    <a:pt x="10306" y="261934"/>
                  </a:lnTo>
                  <a:lnTo>
                    <a:pt x="8860" y="278976"/>
                  </a:lnTo>
                  <a:lnTo>
                    <a:pt x="7075" y="295896"/>
                  </a:lnTo>
                  <a:lnTo>
                    <a:pt x="5336" y="312430"/>
                  </a:lnTo>
                  <a:lnTo>
                    <a:pt x="3873" y="328437"/>
                  </a:lnTo>
                  <a:lnTo>
                    <a:pt x="2737" y="343524"/>
                  </a:lnTo>
                  <a:lnTo>
                    <a:pt x="1777" y="358562"/>
                  </a:lnTo>
                  <a:lnTo>
                    <a:pt x="913" y="37599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37575" y="2747937"/>
              <a:ext cx="132236" cy="343628"/>
            </a:xfrm>
            <a:custGeom>
              <a:avLst/>
              <a:gdLst/>
              <a:ahLst/>
              <a:cxnLst/>
              <a:rect l="0" t="0" r="0" b="0"/>
              <a:pathLst>
                <a:path w="132236" h="343628">
                  <a:moveTo>
                    <a:pt x="105285" y="0"/>
                  </a:moveTo>
                  <a:lnTo>
                    <a:pt x="99417" y="8802"/>
                  </a:lnTo>
                  <a:lnTo>
                    <a:pt x="93852" y="17149"/>
                  </a:lnTo>
                  <a:lnTo>
                    <a:pt x="88054" y="25843"/>
                  </a:lnTo>
                  <a:lnTo>
                    <a:pt x="81973" y="34791"/>
                  </a:lnTo>
                  <a:lnTo>
                    <a:pt x="75643" y="43637"/>
                  </a:lnTo>
                  <a:lnTo>
                    <a:pt x="69115" y="52190"/>
                  </a:lnTo>
                  <a:lnTo>
                    <a:pt x="62439" y="60897"/>
                  </a:lnTo>
                  <a:lnTo>
                    <a:pt x="55656" y="70719"/>
                  </a:lnTo>
                  <a:lnTo>
                    <a:pt x="48803" y="82109"/>
                  </a:lnTo>
                  <a:lnTo>
                    <a:pt x="42066" y="95032"/>
                  </a:lnTo>
                  <a:lnTo>
                    <a:pt x="35770" y="109234"/>
                  </a:lnTo>
                  <a:lnTo>
                    <a:pt x="30054" y="124422"/>
                  </a:lnTo>
                  <a:lnTo>
                    <a:pt x="24894" y="140332"/>
                  </a:lnTo>
                  <a:lnTo>
                    <a:pt x="20194" y="156757"/>
                  </a:lnTo>
                  <a:lnTo>
                    <a:pt x="15850" y="173540"/>
                  </a:lnTo>
                  <a:lnTo>
                    <a:pt x="11932" y="190570"/>
                  </a:lnTo>
                  <a:lnTo>
                    <a:pt x="8673" y="207769"/>
                  </a:lnTo>
                  <a:lnTo>
                    <a:pt x="6150" y="225078"/>
                  </a:lnTo>
                  <a:lnTo>
                    <a:pt x="4456" y="242295"/>
                  </a:lnTo>
                  <a:lnTo>
                    <a:pt x="3767" y="259089"/>
                  </a:lnTo>
                  <a:lnTo>
                    <a:pt x="4089" y="275304"/>
                  </a:lnTo>
                  <a:lnTo>
                    <a:pt x="5440" y="290633"/>
                  </a:lnTo>
                  <a:lnTo>
                    <a:pt x="7943" y="304556"/>
                  </a:lnTo>
                  <a:lnTo>
                    <a:pt x="11561" y="316907"/>
                  </a:lnTo>
                  <a:lnTo>
                    <a:pt x="16447" y="327352"/>
                  </a:lnTo>
                  <a:lnTo>
                    <a:pt x="23009" y="335248"/>
                  </a:lnTo>
                  <a:lnTo>
                    <a:pt x="31309" y="340479"/>
                  </a:lnTo>
                  <a:lnTo>
                    <a:pt x="40968" y="343213"/>
                  </a:lnTo>
                  <a:lnTo>
                    <a:pt x="51360" y="343627"/>
                  </a:lnTo>
                  <a:lnTo>
                    <a:pt x="62046" y="342058"/>
                  </a:lnTo>
                  <a:lnTo>
                    <a:pt x="72642" y="338924"/>
                  </a:lnTo>
                  <a:lnTo>
                    <a:pt x="82749" y="334621"/>
                  </a:lnTo>
                  <a:lnTo>
                    <a:pt x="92205" y="329471"/>
                  </a:lnTo>
                  <a:lnTo>
                    <a:pt x="100875" y="323559"/>
                  </a:lnTo>
                  <a:lnTo>
                    <a:pt x="108560" y="316759"/>
                  </a:lnTo>
                  <a:lnTo>
                    <a:pt x="115246" y="309068"/>
                  </a:lnTo>
                  <a:lnTo>
                    <a:pt x="120908" y="300445"/>
                  </a:lnTo>
                  <a:lnTo>
                    <a:pt x="125421" y="290746"/>
                  </a:lnTo>
                  <a:lnTo>
                    <a:pt x="128825" y="280000"/>
                  </a:lnTo>
                  <a:lnTo>
                    <a:pt x="131130" y="268529"/>
                  </a:lnTo>
                  <a:lnTo>
                    <a:pt x="132235" y="256836"/>
                  </a:lnTo>
                  <a:lnTo>
                    <a:pt x="132188" y="245247"/>
                  </a:lnTo>
                  <a:lnTo>
                    <a:pt x="130683" y="234366"/>
                  </a:lnTo>
                  <a:lnTo>
                    <a:pt x="127013" y="225124"/>
                  </a:lnTo>
                  <a:lnTo>
                    <a:pt x="120989" y="217881"/>
                  </a:lnTo>
                  <a:lnTo>
                    <a:pt x="113028" y="212664"/>
                  </a:lnTo>
                  <a:lnTo>
                    <a:pt x="103858" y="209439"/>
                  </a:lnTo>
                  <a:lnTo>
                    <a:pt x="94027" y="207971"/>
                  </a:lnTo>
                  <a:lnTo>
                    <a:pt x="83853" y="207913"/>
                  </a:lnTo>
                  <a:lnTo>
                    <a:pt x="73505" y="208920"/>
                  </a:lnTo>
                  <a:lnTo>
                    <a:pt x="63073" y="210705"/>
                  </a:lnTo>
                  <a:lnTo>
                    <a:pt x="52765" y="213204"/>
                  </a:lnTo>
                  <a:lnTo>
                    <a:pt x="42910" y="216557"/>
                  </a:lnTo>
                  <a:lnTo>
                    <a:pt x="33657" y="220768"/>
                  </a:lnTo>
                  <a:lnTo>
                    <a:pt x="25279" y="225411"/>
                  </a:lnTo>
                  <a:lnTo>
                    <a:pt x="17436" y="230177"/>
                  </a:lnTo>
                  <a:lnTo>
                    <a:pt x="9440" y="235483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74959" y="2719819"/>
              <a:ext cx="152171" cy="371945"/>
            </a:xfrm>
            <a:custGeom>
              <a:avLst/>
              <a:gdLst/>
              <a:ahLst/>
              <a:cxnLst/>
              <a:rect l="0" t="0" r="0" b="0"/>
              <a:pathLst>
                <a:path w="152171" h="371945">
                  <a:moveTo>
                    <a:pt x="152170" y="70232"/>
                  </a:moveTo>
                  <a:lnTo>
                    <a:pt x="146303" y="76167"/>
                  </a:lnTo>
                  <a:lnTo>
                    <a:pt x="140738" y="82371"/>
                  </a:lnTo>
                  <a:lnTo>
                    <a:pt x="134939" y="89463"/>
                  </a:lnTo>
                  <a:lnTo>
                    <a:pt x="128858" y="97230"/>
                  </a:lnTo>
                  <a:lnTo>
                    <a:pt x="122529" y="105228"/>
                  </a:lnTo>
                  <a:lnTo>
                    <a:pt x="116001" y="113179"/>
                  </a:lnTo>
                  <a:lnTo>
                    <a:pt x="109324" y="121299"/>
                  </a:lnTo>
                  <a:lnTo>
                    <a:pt x="102542" y="130188"/>
                  </a:lnTo>
                  <a:lnTo>
                    <a:pt x="95684" y="140132"/>
                  </a:lnTo>
                  <a:lnTo>
                    <a:pt x="88775" y="151098"/>
                  </a:lnTo>
                  <a:lnTo>
                    <a:pt x="81830" y="162916"/>
                  </a:lnTo>
                  <a:lnTo>
                    <a:pt x="74866" y="175393"/>
                  </a:lnTo>
                  <a:lnTo>
                    <a:pt x="68052" y="188518"/>
                  </a:lnTo>
                  <a:lnTo>
                    <a:pt x="61704" y="202459"/>
                  </a:lnTo>
                  <a:lnTo>
                    <a:pt x="55953" y="217239"/>
                  </a:lnTo>
                  <a:lnTo>
                    <a:pt x="50770" y="232587"/>
                  </a:lnTo>
                  <a:lnTo>
                    <a:pt x="46054" y="248043"/>
                  </a:lnTo>
                  <a:lnTo>
                    <a:pt x="41704" y="263328"/>
                  </a:lnTo>
                  <a:lnTo>
                    <a:pt x="37953" y="278355"/>
                  </a:lnTo>
                  <a:lnTo>
                    <a:pt x="35336" y="293131"/>
                  </a:lnTo>
                  <a:lnTo>
                    <a:pt x="34064" y="307691"/>
                  </a:lnTo>
                  <a:lnTo>
                    <a:pt x="34193" y="321758"/>
                  </a:lnTo>
                  <a:lnTo>
                    <a:pt x="35800" y="334758"/>
                  </a:lnTo>
                  <a:lnTo>
                    <a:pt x="38776" y="346453"/>
                  </a:lnTo>
                  <a:lnTo>
                    <a:pt x="43045" y="356442"/>
                  </a:lnTo>
                  <a:lnTo>
                    <a:pt x="48652" y="364023"/>
                  </a:lnTo>
                  <a:lnTo>
                    <a:pt x="55490" y="369039"/>
                  </a:lnTo>
                  <a:lnTo>
                    <a:pt x="63181" y="371628"/>
                  </a:lnTo>
                  <a:lnTo>
                    <a:pt x="71182" y="371944"/>
                  </a:lnTo>
                  <a:lnTo>
                    <a:pt x="79147" y="370305"/>
                  </a:lnTo>
                  <a:lnTo>
                    <a:pt x="86782" y="366954"/>
                  </a:lnTo>
                  <a:lnTo>
                    <a:pt x="93756" y="361973"/>
                  </a:lnTo>
                  <a:lnTo>
                    <a:pt x="99963" y="355550"/>
                  </a:lnTo>
                  <a:lnTo>
                    <a:pt x="105470" y="347798"/>
                  </a:lnTo>
                  <a:lnTo>
                    <a:pt x="110410" y="338694"/>
                  </a:lnTo>
                  <a:lnTo>
                    <a:pt x="114915" y="328350"/>
                  </a:lnTo>
                  <a:lnTo>
                    <a:pt x="118772" y="317151"/>
                  </a:lnTo>
                  <a:lnTo>
                    <a:pt x="121459" y="305641"/>
                  </a:lnTo>
                  <a:lnTo>
                    <a:pt x="122779" y="294161"/>
                  </a:lnTo>
                  <a:lnTo>
                    <a:pt x="122683" y="282844"/>
                  </a:lnTo>
                  <a:lnTo>
                    <a:pt x="121098" y="271711"/>
                  </a:lnTo>
                  <a:lnTo>
                    <a:pt x="118140" y="260741"/>
                  </a:lnTo>
                  <a:lnTo>
                    <a:pt x="114054" y="249899"/>
                  </a:lnTo>
                  <a:lnTo>
                    <a:pt x="109101" y="239153"/>
                  </a:lnTo>
                  <a:lnTo>
                    <a:pt x="103517" y="228478"/>
                  </a:lnTo>
                  <a:lnTo>
                    <a:pt x="97481" y="218021"/>
                  </a:lnTo>
                  <a:lnTo>
                    <a:pt x="91131" y="208071"/>
                  </a:lnTo>
                  <a:lnTo>
                    <a:pt x="84565" y="198749"/>
                  </a:lnTo>
                  <a:lnTo>
                    <a:pt x="77851" y="190014"/>
                  </a:lnTo>
                  <a:lnTo>
                    <a:pt x="71037" y="181761"/>
                  </a:lnTo>
                  <a:lnTo>
                    <a:pt x="64155" y="173874"/>
                  </a:lnTo>
                  <a:lnTo>
                    <a:pt x="57228" y="166255"/>
                  </a:lnTo>
                  <a:lnTo>
                    <a:pt x="50271" y="158824"/>
                  </a:lnTo>
                  <a:lnTo>
                    <a:pt x="43293" y="151521"/>
                  </a:lnTo>
                  <a:lnTo>
                    <a:pt x="36302" y="144140"/>
                  </a:lnTo>
                  <a:lnTo>
                    <a:pt x="29301" y="136346"/>
                  </a:lnTo>
                  <a:lnTo>
                    <a:pt x="22303" y="127983"/>
                  </a:lnTo>
                  <a:lnTo>
                    <a:pt x="15638" y="118909"/>
                  </a:lnTo>
                  <a:lnTo>
                    <a:pt x="9921" y="108906"/>
                  </a:lnTo>
                  <a:lnTo>
                    <a:pt x="5417" y="97953"/>
                  </a:lnTo>
                  <a:lnTo>
                    <a:pt x="2224" y="86173"/>
                  </a:lnTo>
                  <a:lnTo>
                    <a:pt x="448" y="73741"/>
                  </a:lnTo>
                  <a:lnTo>
                    <a:pt x="0" y="60834"/>
                  </a:lnTo>
                  <a:lnTo>
                    <a:pt x="817" y="47913"/>
                  </a:lnTo>
                  <a:lnTo>
                    <a:pt x="2952" y="35699"/>
                  </a:lnTo>
                  <a:lnTo>
                    <a:pt x="6320" y="24539"/>
                  </a:lnTo>
                  <a:lnTo>
                    <a:pt x="11038" y="14912"/>
                  </a:lnTo>
                  <a:lnTo>
                    <a:pt x="17485" y="7574"/>
                  </a:lnTo>
                  <a:lnTo>
                    <a:pt x="25707" y="2721"/>
                  </a:lnTo>
                  <a:lnTo>
                    <a:pt x="35315" y="242"/>
                  </a:lnTo>
                  <a:lnTo>
                    <a:pt x="45672" y="0"/>
                  </a:lnTo>
                  <a:lnTo>
                    <a:pt x="56331" y="1679"/>
                  </a:lnTo>
                  <a:lnTo>
                    <a:pt x="66805" y="4763"/>
                  </a:lnTo>
                  <a:lnTo>
                    <a:pt x="77623" y="9031"/>
                  </a:lnTo>
                  <a:lnTo>
                    <a:pt x="90845" y="15968"/>
                  </a:lnTo>
                  <a:lnTo>
                    <a:pt x="110056" y="2811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74362" y="3159617"/>
              <a:ext cx="736996" cy="19990"/>
            </a:xfrm>
            <a:custGeom>
              <a:avLst/>
              <a:gdLst/>
              <a:ahLst/>
              <a:cxnLst/>
              <a:rect l="0" t="0" r="0" b="0"/>
              <a:pathLst>
                <a:path w="736996" h="19990">
                  <a:moveTo>
                    <a:pt x="736995" y="19989"/>
                  </a:moveTo>
                  <a:lnTo>
                    <a:pt x="722394" y="19989"/>
                  </a:lnTo>
                  <a:lnTo>
                    <a:pt x="709123" y="19989"/>
                  </a:lnTo>
                  <a:lnTo>
                    <a:pt x="695916" y="19989"/>
                  </a:lnTo>
                  <a:lnTo>
                    <a:pt x="682402" y="19989"/>
                  </a:lnTo>
                  <a:lnTo>
                    <a:pt x="668246" y="19989"/>
                  </a:lnTo>
                  <a:lnTo>
                    <a:pt x="653338" y="19989"/>
                  </a:lnTo>
                  <a:lnTo>
                    <a:pt x="637747" y="19989"/>
                  </a:lnTo>
                  <a:lnTo>
                    <a:pt x="621600" y="19989"/>
                  </a:lnTo>
                  <a:lnTo>
                    <a:pt x="605036" y="19989"/>
                  </a:lnTo>
                  <a:lnTo>
                    <a:pt x="588168" y="19989"/>
                  </a:lnTo>
                  <a:lnTo>
                    <a:pt x="571085" y="19989"/>
                  </a:lnTo>
                  <a:lnTo>
                    <a:pt x="553862" y="19984"/>
                  </a:lnTo>
                  <a:lnTo>
                    <a:pt x="536874" y="19811"/>
                  </a:lnTo>
                  <a:lnTo>
                    <a:pt x="520766" y="19163"/>
                  </a:lnTo>
                  <a:lnTo>
                    <a:pt x="505808" y="17915"/>
                  </a:lnTo>
                  <a:lnTo>
                    <a:pt x="491458" y="16262"/>
                  </a:lnTo>
                  <a:lnTo>
                    <a:pt x="476601" y="14614"/>
                  </a:lnTo>
                  <a:lnTo>
                    <a:pt x="460635" y="13211"/>
                  </a:lnTo>
                  <a:lnTo>
                    <a:pt x="443467" y="12118"/>
                  </a:lnTo>
                  <a:lnTo>
                    <a:pt x="425252" y="11310"/>
                  </a:lnTo>
                  <a:lnTo>
                    <a:pt x="406227" y="10728"/>
                  </a:lnTo>
                  <a:lnTo>
                    <a:pt x="387095" y="10150"/>
                  </a:lnTo>
                  <a:lnTo>
                    <a:pt x="368951" y="9222"/>
                  </a:lnTo>
                  <a:lnTo>
                    <a:pt x="352300" y="7782"/>
                  </a:lnTo>
                  <a:lnTo>
                    <a:pt x="336649" y="6000"/>
                  </a:lnTo>
                  <a:lnTo>
                    <a:pt x="320839" y="4264"/>
                  </a:lnTo>
                  <a:lnTo>
                    <a:pt x="304188" y="2802"/>
                  </a:lnTo>
                  <a:lnTo>
                    <a:pt x="286372" y="1670"/>
                  </a:lnTo>
                  <a:lnTo>
                    <a:pt x="267183" y="835"/>
                  </a:lnTo>
                  <a:lnTo>
                    <a:pt x="246677" y="244"/>
                  </a:lnTo>
                  <a:lnTo>
                    <a:pt x="225396" y="0"/>
                  </a:lnTo>
                  <a:lnTo>
                    <a:pt x="204205" y="361"/>
                  </a:lnTo>
                  <a:lnTo>
                    <a:pt x="183590" y="1413"/>
                  </a:lnTo>
                  <a:lnTo>
                    <a:pt x="163667" y="2932"/>
                  </a:lnTo>
                  <a:lnTo>
                    <a:pt x="144370" y="4491"/>
                  </a:lnTo>
                  <a:lnTo>
                    <a:pt x="125578" y="5837"/>
                  </a:lnTo>
                  <a:lnTo>
                    <a:pt x="107330" y="7062"/>
                  </a:lnTo>
                  <a:lnTo>
                    <a:pt x="89828" y="8491"/>
                  </a:lnTo>
                  <a:lnTo>
                    <a:pt x="73135" y="10299"/>
                  </a:lnTo>
                  <a:lnTo>
                    <a:pt x="57570" y="12355"/>
                  </a:lnTo>
                  <a:lnTo>
                    <a:pt x="42152" y="14496"/>
                  </a:lnTo>
                  <a:lnTo>
                    <a:pt x="24407" y="16915"/>
                  </a:lnTo>
                  <a:lnTo>
                    <a:pt x="0" y="19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632331" y="3284891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5" y="47072"/>
                  </a:lnTo>
                  <a:lnTo>
                    <a:pt x="178" y="65474"/>
                  </a:lnTo>
                  <a:lnTo>
                    <a:pt x="826" y="83987"/>
                  </a:lnTo>
                  <a:lnTo>
                    <a:pt x="2075" y="101885"/>
                  </a:lnTo>
                  <a:lnTo>
                    <a:pt x="3727" y="119118"/>
                  </a:lnTo>
                  <a:lnTo>
                    <a:pt x="5376" y="136048"/>
                  </a:lnTo>
                  <a:lnTo>
                    <a:pt x="6779" y="152948"/>
                  </a:lnTo>
                  <a:lnTo>
                    <a:pt x="7871" y="169940"/>
                  </a:lnTo>
                  <a:lnTo>
                    <a:pt x="8679" y="187055"/>
                  </a:lnTo>
                  <a:lnTo>
                    <a:pt x="9257" y="204287"/>
                  </a:lnTo>
                  <a:lnTo>
                    <a:pt x="9662" y="221779"/>
                  </a:lnTo>
                  <a:lnTo>
                    <a:pt x="9942" y="239814"/>
                  </a:lnTo>
                  <a:lnTo>
                    <a:pt x="10133" y="258477"/>
                  </a:lnTo>
                  <a:lnTo>
                    <a:pt x="10262" y="276807"/>
                  </a:lnTo>
                  <a:lnTo>
                    <a:pt x="10364" y="294698"/>
                  </a:lnTo>
                  <a:lnTo>
                    <a:pt x="10448" y="31372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Freeform 25"/>
          <p:cNvSpPr/>
          <p:nvPr/>
        </p:nvSpPr>
        <p:spPr>
          <a:xfrm>
            <a:off x="2316269" y="3832373"/>
            <a:ext cx="21058" cy="273742"/>
          </a:xfrm>
          <a:custGeom>
            <a:avLst/>
            <a:gdLst/>
            <a:ahLst/>
            <a:cxnLst/>
            <a:rect l="0" t="0" r="0" b="0"/>
            <a:pathLst>
              <a:path w="21058" h="273742">
                <a:moveTo>
                  <a:pt x="21057" y="0"/>
                </a:moveTo>
                <a:lnTo>
                  <a:pt x="18123" y="11668"/>
                </a:lnTo>
                <a:lnTo>
                  <a:pt x="15341" y="22156"/>
                </a:lnTo>
                <a:lnTo>
                  <a:pt x="12446" y="32476"/>
                </a:lnTo>
                <a:lnTo>
                  <a:pt x="9579" y="43469"/>
                </a:lnTo>
                <a:lnTo>
                  <a:pt x="7062" y="56406"/>
                </a:lnTo>
                <a:lnTo>
                  <a:pt x="5051" y="71809"/>
                </a:lnTo>
                <a:lnTo>
                  <a:pt x="3539" y="89539"/>
                </a:lnTo>
                <a:lnTo>
                  <a:pt x="2444" y="109183"/>
                </a:lnTo>
                <a:lnTo>
                  <a:pt x="1671" y="130277"/>
                </a:lnTo>
                <a:lnTo>
                  <a:pt x="1135" y="152100"/>
                </a:lnTo>
                <a:lnTo>
                  <a:pt x="767" y="173727"/>
                </a:lnTo>
                <a:lnTo>
                  <a:pt x="516" y="194648"/>
                </a:lnTo>
                <a:lnTo>
                  <a:pt x="346" y="214011"/>
                </a:lnTo>
                <a:lnTo>
                  <a:pt x="213" y="232339"/>
                </a:lnTo>
                <a:lnTo>
                  <a:pt x="105" y="251237"/>
                </a:lnTo>
                <a:lnTo>
                  <a:pt x="0" y="27374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2274155" y="2389969"/>
            <a:ext cx="2042530" cy="1147607"/>
            <a:chOff x="2274155" y="2389969"/>
            <a:chExt cx="2042530" cy="1147607"/>
          </a:xfrm>
        </p:grpSpPr>
        <p:sp>
          <p:nvSpPr>
            <p:cNvPr id="27" name="Freeform 26"/>
            <p:cNvSpPr/>
            <p:nvPr/>
          </p:nvSpPr>
          <p:spPr>
            <a:xfrm>
              <a:off x="2274155" y="3242777"/>
              <a:ext cx="494840" cy="294799"/>
            </a:xfrm>
            <a:custGeom>
              <a:avLst/>
              <a:gdLst/>
              <a:ahLst/>
              <a:cxnLst/>
              <a:rect l="0" t="0" r="0" b="0"/>
              <a:pathLst>
                <a:path w="494840" h="294799">
                  <a:moveTo>
                    <a:pt x="494839" y="0"/>
                  </a:moveTo>
                  <a:lnTo>
                    <a:pt x="483104" y="5867"/>
                  </a:lnTo>
                  <a:lnTo>
                    <a:pt x="471975" y="11432"/>
                  </a:lnTo>
                  <a:lnTo>
                    <a:pt x="460372" y="17236"/>
                  </a:lnTo>
                  <a:lnTo>
                    <a:pt x="448038" y="23489"/>
                  </a:lnTo>
                  <a:lnTo>
                    <a:pt x="434730" y="30467"/>
                  </a:lnTo>
                  <a:lnTo>
                    <a:pt x="420430" y="38244"/>
                  </a:lnTo>
                  <a:lnTo>
                    <a:pt x="405598" y="46572"/>
                  </a:lnTo>
                  <a:lnTo>
                    <a:pt x="391033" y="55003"/>
                  </a:lnTo>
                  <a:lnTo>
                    <a:pt x="377168" y="63264"/>
                  </a:lnTo>
                  <a:lnTo>
                    <a:pt x="364082" y="71266"/>
                  </a:lnTo>
                  <a:lnTo>
                    <a:pt x="351680" y="79019"/>
                  </a:lnTo>
                  <a:lnTo>
                    <a:pt x="339815" y="86567"/>
                  </a:lnTo>
                  <a:lnTo>
                    <a:pt x="328185" y="93957"/>
                  </a:lnTo>
                  <a:lnTo>
                    <a:pt x="316368" y="101234"/>
                  </a:lnTo>
                  <a:lnTo>
                    <a:pt x="304154" y="108428"/>
                  </a:lnTo>
                  <a:lnTo>
                    <a:pt x="291677" y="115568"/>
                  </a:lnTo>
                  <a:lnTo>
                    <a:pt x="279301" y="122667"/>
                  </a:lnTo>
                  <a:lnTo>
                    <a:pt x="267231" y="129741"/>
                  </a:lnTo>
                  <a:lnTo>
                    <a:pt x="255346" y="136796"/>
                  </a:lnTo>
                  <a:lnTo>
                    <a:pt x="243301" y="143840"/>
                  </a:lnTo>
                  <a:lnTo>
                    <a:pt x="230905" y="150875"/>
                  </a:lnTo>
                  <a:lnTo>
                    <a:pt x="218292" y="157905"/>
                  </a:lnTo>
                  <a:lnTo>
                    <a:pt x="205818" y="164932"/>
                  </a:lnTo>
                  <a:lnTo>
                    <a:pt x="193679" y="171956"/>
                  </a:lnTo>
                  <a:lnTo>
                    <a:pt x="181747" y="178978"/>
                  </a:lnTo>
                  <a:lnTo>
                    <a:pt x="169669" y="185999"/>
                  </a:lnTo>
                  <a:lnTo>
                    <a:pt x="157252" y="193020"/>
                  </a:lnTo>
                  <a:lnTo>
                    <a:pt x="144623" y="200039"/>
                  </a:lnTo>
                  <a:lnTo>
                    <a:pt x="132139" y="207059"/>
                  </a:lnTo>
                  <a:lnTo>
                    <a:pt x="119998" y="214079"/>
                  </a:lnTo>
                  <a:lnTo>
                    <a:pt x="108234" y="221098"/>
                  </a:lnTo>
                  <a:lnTo>
                    <a:pt x="96801" y="228117"/>
                  </a:lnTo>
                  <a:lnTo>
                    <a:pt x="85630" y="235136"/>
                  </a:lnTo>
                  <a:lnTo>
                    <a:pt x="74653" y="242155"/>
                  </a:lnTo>
                  <a:lnTo>
                    <a:pt x="63816" y="249174"/>
                  </a:lnTo>
                  <a:lnTo>
                    <a:pt x="53087" y="256188"/>
                  </a:lnTo>
                  <a:lnTo>
                    <a:pt x="42695" y="263088"/>
                  </a:lnTo>
                  <a:lnTo>
                    <a:pt x="32007" y="270439"/>
                  </a:lnTo>
                  <a:lnTo>
                    <a:pt x="18964" y="28000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327005" y="2768994"/>
              <a:ext cx="621182" cy="315856"/>
            </a:xfrm>
            <a:custGeom>
              <a:avLst/>
              <a:gdLst/>
              <a:ahLst/>
              <a:cxnLst/>
              <a:rect l="0" t="0" r="0" b="0"/>
              <a:pathLst>
                <a:path w="621182" h="315856">
                  <a:moveTo>
                    <a:pt x="621181" y="0"/>
                  </a:moveTo>
                  <a:lnTo>
                    <a:pt x="612313" y="5868"/>
                  </a:lnTo>
                  <a:lnTo>
                    <a:pt x="603326" y="11433"/>
                  </a:lnTo>
                  <a:lnTo>
                    <a:pt x="593335" y="17227"/>
                  </a:lnTo>
                  <a:lnTo>
                    <a:pt x="582527" y="23135"/>
                  </a:lnTo>
                  <a:lnTo>
                    <a:pt x="571364" y="28816"/>
                  </a:lnTo>
                  <a:lnTo>
                    <a:pt x="560146" y="34100"/>
                  </a:lnTo>
                  <a:lnTo>
                    <a:pt x="548515" y="39296"/>
                  </a:lnTo>
                  <a:lnTo>
                    <a:pt x="535585" y="45079"/>
                  </a:lnTo>
                  <a:lnTo>
                    <a:pt x="520969" y="51778"/>
                  </a:lnTo>
                  <a:lnTo>
                    <a:pt x="505068" y="59075"/>
                  </a:lnTo>
                  <a:lnTo>
                    <a:pt x="488778" y="66212"/>
                  </a:lnTo>
                  <a:lnTo>
                    <a:pt x="472671" y="72757"/>
                  </a:lnTo>
                  <a:lnTo>
                    <a:pt x="456958" y="78778"/>
                  </a:lnTo>
                  <a:lnTo>
                    <a:pt x="441656" y="84655"/>
                  </a:lnTo>
                  <a:lnTo>
                    <a:pt x="426696" y="90643"/>
                  </a:lnTo>
                  <a:lnTo>
                    <a:pt x="411837" y="96834"/>
                  </a:lnTo>
                  <a:lnTo>
                    <a:pt x="396700" y="103231"/>
                  </a:lnTo>
                  <a:lnTo>
                    <a:pt x="381105" y="109799"/>
                  </a:lnTo>
                  <a:lnTo>
                    <a:pt x="365204" y="116500"/>
                  </a:lnTo>
                  <a:lnTo>
                    <a:pt x="349375" y="123299"/>
                  </a:lnTo>
                  <a:lnTo>
                    <a:pt x="333834" y="130171"/>
                  </a:lnTo>
                  <a:lnTo>
                    <a:pt x="318465" y="137260"/>
                  </a:lnTo>
                  <a:lnTo>
                    <a:pt x="302928" y="144858"/>
                  </a:lnTo>
                  <a:lnTo>
                    <a:pt x="287030" y="153083"/>
                  </a:lnTo>
                  <a:lnTo>
                    <a:pt x="270742" y="161897"/>
                  </a:lnTo>
                  <a:lnTo>
                    <a:pt x="254115" y="171191"/>
                  </a:lnTo>
                  <a:lnTo>
                    <a:pt x="237221" y="180847"/>
                  </a:lnTo>
                  <a:lnTo>
                    <a:pt x="220130" y="190602"/>
                  </a:lnTo>
                  <a:lnTo>
                    <a:pt x="202895" y="200071"/>
                  </a:lnTo>
                  <a:lnTo>
                    <a:pt x="185562" y="209076"/>
                  </a:lnTo>
                  <a:lnTo>
                    <a:pt x="168159" y="217935"/>
                  </a:lnTo>
                  <a:lnTo>
                    <a:pt x="150710" y="227336"/>
                  </a:lnTo>
                  <a:lnTo>
                    <a:pt x="133233" y="237620"/>
                  </a:lnTo>
                  <a:lnTo>
                    <a:pt x="115902" y="248479"/>
                  </a:lnTo>
                  <a:lnTo>
                    <a:pt x="99032" y="259161"/>
                  </a:lnTo>
                  <a:lnTo>
                    <a:pt x="82767" y="269231"/>
                  </a:lnTo>
                  <a:lnTo>
                    <a:pt x="67293" y="278490"/>
                  </a:lnTo>
                  <a:lnTo>
                    <a:pt x="51203" y="287830"/>
                  </a:lnTo>
                  <a:lnTo>
                    <a:pt x="30847" y="29918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116642" y="2453139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3"/>
                  </a:lnTo>
                  <a:lnTo>
                    <a:pt x="4" y="85875"/>
                  </a:lnTo>
                  <a:lnTo>
                    <a:pt x="177" y="101423"/>
                  </a:lnTo>
                  <a:lnTo>
                    <a:pt x="826" y="116610"/>
                  </a:lnTo>
                  <a:lnTo>
                    <a:pt x="2074" y="131484"/>
                  </a:lnTo>
                  <a:lnTo>
                    <a:pt x="3727" y="146114"/>
                  </a:lnTo>
                  <a:lnTo>
                    <a:pt x="5376" y="160564"/>
                  </a:lnTo>
                  <a:lnTo>
                    <a:pt x="6778" y="174894"/>
                  </a:lnTo>
                  <a:lnTo>
                    <a:pt x="7871" y="189470"/>
                  </a:lnTo>
                  <a:lnTo>
                    <a:pt x="8679" y="204936"/>
                  </a:lnTo>
                  <a:lnTo>
                    <a:pt x="9258" y="221559"/>
                  </a:lnTo>
                  <a:lnTo>
                    <a:pt x="9662" y="238961"/>
                  </a:lnTo>
                  <a:lnTo>
                    <a:pt x="9942" y="256336"/>
                  </a:lnTo>
                  <a:lnTo>
                    <a:pt x="10133" y="273188"/>
                  </a:lnTo>
                  <a:lnTo>
                    <a:pt x="10263" y="288792"/>
                  </a:lnTo>
                  <a:lnTo>
                    <a:pt x="10365" y="303561"/>
                  </a:lnTo>
                  <a:lnTo>
                    <a:pt x="10448" y="318786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295626" y="2411026"/>
              <a:ext cx="21059" cy="315855"/>
            </a:xfrm>
            <a:custGeom>
              <a:avLst/>
              <a:gdLst/>
              <a:ahLst/>
              <a:cxnLst/>
              <a:rect l="0" t="0" r="0" b="0"/>
              <a:pathLst>
                <a:path w="21059" h="315855">
                  <a:moveTo>
                    <a:pt x="21058" y="0"/>
                  </a:moveTo>
                  <a:lnTo>
                    <a:pt x="18191" y="11802"/>
                  </a:lnTo>
                  <a:lnTo>
                    <a:pt x="16049" y="23571"/>
                  </a:lnTo>
                  <a:lnTo>
                    <a:pt x="14446" y="36461"/>
                  </a:lnTo>
                  <a:lnTo>
                    <a:pt x="13265" y="50309"/>
                  </a:lnTo>
                  <a:lnTo>
                    <a:pt x="12417" y="64637"/>
                  </a:lnTo>
                  <a:lnTo>
                    <a:pt x="11819" y="79116"/>
                  </a:lnTo>
                  <a:lnTo>
                    <a:pt x="11405" y="93911"/>
                  </a:lnTo>
                  <a:lnTo>
                    <a:pt x="11121" y="109584"/>
                  </a:lnTo>
                  <a:lnTo>
                    <a:pt x="10927" y="126380"/>
                  </a:lnTo>
                  <a:lnTo>
                    <a:pt x="10797" y="144083"/>
                  </a:lnTo>
                  <a:lnTo>
                    <a:pt x="10708" y="162198"/>
                  </a:lnTo>
                  <a:lnTo>
                    <a:pt x="10644" y="180382"/>
                  </a:lnTo>
                  <a:lnTo>
                    <a:pt x="10432" y="198321"/>
                  </a:lnTo>
                  <a:lnTo>
                    <a:pt x="9757" y="215666"/>
                  </a:lnTo>
                  <a:lnTo>
                    <a:pt x="8490" y="232283"/>
                  </a:lnTo>
                  <a:lnTo>
                    <a:pt x="6817" y="248009"/>
                  </a:lnTo>
                  <a:lnTo>
                    <a:pt x="4981" y="264303"/>
                  </a:lnTo>
                  <a:lnTo>
                    <a:pt x="2820" y="284832"/>
                  </a:lnTo>
                  <a:lnTo>
                    <a:pt x="0" y="315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96115" y="2389969"/>
              <a:ext cx="67927" cy="215279"/>
            </a:xfrm>
            <a:custGeom>
              <a:avLst/>
              <a:gdLst/>
              <a:ahLst/>
              <a:cxnLst/>
              <a:rect l="0" t="0" r="0" b="0"/>
              <a:pathLst>
                <a:path w="67927" h="215279">
                  <a:moveTo>
                    <a:pt x="67926" y="189512"/>
                  </a:moveTo>
                  <a:lnTo>
                    <a:pt x="59192" y="195380"/>
                  </a:lnTo>
                  <a:lnTo>
                    <a:pt x="51485" y="200945"/>
                  </a:lnTo>
                  <a:lnTo>
                    <a:pt x="44083" y="206721"/>
                  </a:lnTo>
                  <a:lnTo>
                    <a:pt x="36822" y="211937"/>
                  </a:lnTo>
                  <a:lnTo>
                    <a:pt x="29644" y="215025"/>
                  </a:lnTo>
                  <a:lnTo>
                    <a:pt x="22527" y="215278"/>
                  </a:lnTo>
                  <a:lnTo>
                    <a:pt x="15783" y="212481"/>
                  </a:lnTo>
                  <a:lnTo>
                    <a:pt x="10012" y="206484"/>
                  </a:lnTo>
                  <a:lnTo>
                    <a:pt x="5472" y="197565"/>
                  </a:lnTo>
                  <a:lnTo>
                    <a:pt x="2256" y="186577"/>
                  </a:lnTo>
                  <a:lnTo>
                    <a:pt x="464" y="174703"/>
                  </a:lnTo>
                  <a:lnTo>
                    <a:pt x="0" y="162678"/>
                  </a:lnTo>
                  <a:lnTo>
                    <a:pt x="637" y="150171"/>
                  </a:lnTo>
                  <a:lnTo>
                    <a:pt x="2120" y="136038"/>
                  </a:lnTo>
                  <a:lnTo>
                    <a:pt x="4222" y="119761"/>
                  </a:lnTo>
                  <a:lnTo>
                    <a:pt x="6766" y="101911"/>
                  </a:lnTo>
                  <a:lnTo>
                    <a:pt x="9618" y="83765"/>
                  </a:lnTo>
                  <a:lnTo>
                    <a:pt x="12678" y="66130"/>
                  </a:lnTo>
                  <a:lnTo>
                    <a:pt x="15727" y="49862"/>
                  </a:lnTo>
                  <a:lnTo>
                    <a:pt x="18718" y="34508"/>
                  </a:lnTo>
                  <a:lnTo>
                    <a:pt x="21911" y="18732"/>
                  </a:lnTo>
                  <a:lnTo>
                    <a:pt x="258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716767" y="2979564"/>
            <a:ext cx="189513" cy="115815"/>
            <a:chOff x="4716767" y="2979564"/>
            <a:chExt cx="189513" cy="115815"/>
          </a:xfrm>
        </p:grpSpPr>
        <p:sp>
          <p:nvSpPr>
            <p:cNvPr id="33" name="Freeform 32"/>
            <p:cNvSpPr/>
            <p:nvPr/>
          </p:nvSpPr>
          <p:spPr>
            <a:xfrm>
              <a:off x="4769409" y="2979564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90683" y="0"/>
                  </a:lnTo>
                  <a:lnTo>
                    <a:pt x="77412" y="0"/>
                  </a:lnTo>
                  <a:lnTo>
                    <a:pt x="64225" y="0"/>
                  </a:lnTo>
                  <a:lnTo>
                    <a:pt x="51326" y="0"/>
                  </a:lnTo>
                  <a:lnTo>
                    <a:pt x="38130" y="0"/>
                  </a:lnTo>
                  <a:lnTo>
                    <a:pt x="223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16767" y="3084849"/>
              <a:ext cx="189513" cy="10530"/>
            </a:xfrm>
            <a:custGeom>
              <a:avLst/>
              <a:gdLst/>
              <a:ahLst/>
              <a:cxnLst/>
              <a:rect l="0" t="0" r="0" b="0"/>
              <a:pathLst>
                <a:path w="189513" h="10530">
                  <a:moveTo>
                    <a:pt x="189512" y="10529"/>
                  </a:moveTo>
                  <a:lnTo>
                    <a:pt x="177778" y="7662"/>
                  </a:lnTo>
                  <a:lnTo>
                    <a:pt x="166648" y="5520"/>
                  </a:lnTo>
                  <a:lnTo>
                    <a:pt x="155041" y="3917"/>
                  </a:lnTo>
                  <a:lnTo>
                    <a:pt x="142534" y="2736"/>
                  </a:lnTo>
                  <a:lnTo>
                    <a:pt x="128578" y="1888"/>
                  </a:lnTo>
                  <a:lnTo>
                    <a:pt x="113024" y="1290"/>
                  </a:lnTo>
                  <a:lnTo>
                    <a:pt x="96367" y="876"/>
                  </a:lnTo>
                  <a:lnTo>
                    <a:pt x="79505" y="592"/>
                  </a:lnTo>
                  <a:lnTo>
                    <a:pt x="63003" y="399"/>
                  </a:lnTo>
                  <a:lnTo>
                    <a:pt x="47636" y="267"/>
                  </a:lnTo>
                  <a:lnTo>
                    <a:pt x="33052" y="165"/>
                  </a:lnTo>
                  <a:lnTo>
                    <a:pt x="17979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264248" y="2501120"/>
            <a:ext cx="2944435" cy="1078570"/>
            <a:chOff x="5264248" y="2501120"/>
            <a:chExt cx="2944435" cy="1078570"/>
          </a:xfrm>
        </p:grpSpPr>
        <p:sp>
          <p:nvSpPr>
            <p:cNvPr id="36" name="Freeform 35"/>
            <p:cNvSpPr/>
            <p:nvPr/>
          </p:nvSpPr>
          <p:spPr>
            <a:xfrm>
              <a:off x="5316891" y="2558425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5" y="29849"/>
                  </a:lnTo>
                  <a:lnTo>
                    <a:pt x="13264" y="42517"/>
                  </a:lnTo>
                  <a:lnTo>
                    <a:pt x="12416" y="55996"/>
                  </a:lnTo>
                  <a:lnTo>
                    <a:pt x="11819" y="69868"/>
                  </a:lnTo>
                  <a:lnTo>
                    <a:pt x="11404" y="83904"/>
                  </a:lnTo>
                  <a:lnTo>
                    <a:pt x="11120" y="97995"/>
                  </a:lnTo>
                  <a:lnTo>
                    <a:pt x="10927" y="112101"/>
                  </a:lnTo>
                  <a:lnTo>
                    <a:pt x="10796" y="126368"/>
                  </a:lnTo>
                  <a:lnTo>
                    <a:pt x="10707" y="141098"/>
                  </a:lnTo>
                  <a:lnTo>
                    <a:pt x="10648" y="156417"/>
                  </a:lnTo>
                  <a:lnTo>
                    <a:pt x="10609" y="172131"/>
                  </a:lnTo>
                  <a:lnTo>
                    <a:pt x="10582" y="187834"/>
                  </a:lnTo>
                  <a:lnTo>
                    <a:pt x="10564" y="203286"/>
                  </a:lnTo>
                  <a:lnTo>
                    <a:pt x="10552" y="218424"/>
                  </a:lnTo>
                  <a:lnTo>
                    <a:pt x="10544" y="233275"/>
                  </a:lnTo>
                  <a:lnTo>
                    <a:pt x="10539" y="247895"/>
                  </a:lnTo>
                  <a:lnTo>
                    <a:pt x="10536" y="262340"/>
                  </a:lnTo>
                  <a:lnTo>
                    <a:pt x="10533" y="276660"/>
                  </a:lnTo>
                  <a:lnTo>
                    <a:pt x="10527" y="290899"/>
                  </a:lnTo>
                  <a:lnTo>
                    <a:pt x="10353" y="305413"/>
                  </a:lnTo>
                  <a:lnTo>
                    <a:pt x="9704" y="320836"/>
                  </a:lnTo>
                  <a:lnTo>
                    <a:pt x="8455" y="337426"/>
                  </a:lnTo>
                  <a:lnTo>
                    <a:pt x="6793" y="354789"/>
                  </a:lnTo>
                  <a:lnTo>
                    <a:pt x="4966" y="374078"/>
                  </a:lnTo>
                  <a:lnTo>
                    <a:pt x="2812" y="400344"/>
                  </a:lnTo>
                  <a:lnTo>
                    <a:pt x="0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443233" y="2550609"/>
              <a:ext cx="197116" cy="426115"/>
            </a:xfrm>
            <a:custGeom>
              <a:avLst/>
              <a:gdLst/>
              <a:ahLst/>
              <a:cxnLst/>
              <a:rect l="0" t="0" r="0" b="0"/>
              <a:pathLst>
                <a:path w="197116" h="426115">
                  <a:moveTo>
                    <a:pt x="168456" y="7816"/>
                  </a:moveTo>
                  <a:lnTo>
                    <a:pt x="159587" y="4949"/>
                  </a:lnTo>
                  <a:lnTo>
                    <a:pt x="150600" y="2807"/>
                  </a:lnTo>
                  <a:lnTo>
                    <a:pt x="140605" y="1208"/>
                  </a:lnTo>
                  <a:lnTo>
                    <a:pt x="129625" y="200"/>
                  </a:lnTo>
                  <a:lnTo>
                    <a:pt x="117813" y="0"/>
                  </a:lnTo>
                  <a:lnTo>
                    <a:pt x="105359" y="661"/>
                  </a:lnTo>
                  <a:lnTo>
                    <a:pt x="92594" y="2245"/>
                  </a:lnTo>
                  <a:lnTo>
                    <a:pt x="79962" y="4905"/>
                  </a:lnTo>
                  <a:lnTo>
                    <a:pt x="67703" y="8630"/>
                  </a:lnTo>
                  <a:lnTo>
                    <a:pt x="56185" y="13589"/>
                  </a:lnTo>
                  <a:lnTo>
                    <a:pt x="45977" y="20198"/>
                  </a:lnTo>
                  <a:lnTo>
                    <a:pt x="37265" y="28536"/>
                  </a:lnTo>
                  <a:lnTo>
                    <a:pt x="30075" y="38389"/>
                  </a:lnTo>
                  <a:lnTo>
                    <a:pt x="24454" y="49443"/>
                  </a:lnTo>
                  <a:lnTo>
                    <a:pt x="20263" y="61402"/>
                  </a:lnTo>
                  <a:lnTo>
                    <a:pt x="17243" y="74176"/>
                  </a:lnTo>
                  <a:lnTo>
                    <a:pt x="15115" y="87881"/>
                  </a:lnTo>
                  <a:lnTo>
                    <a:pt x="13641" y="102501"/>
                  </a:lnTo>
                  <a:lnTo>
                    <a:pt x="12630" y="117743"/>
                  </a:lnTo>
                  <a:lnTo>
                    <a:pt x="11943" y="133127"/>
                  </a:lnTo>
                  <a:lnTo>
                    <a:pt x="11482" y="148360"/>
                  </a:lnTo>
                  <a:lnTo>
                    <a:pt x="11342" y="163182"/>
                  </a:lnTo>
                  <a:lnTo>
                    <a:pt x="11780" y="177289"/>
                  </a:lnTo>
                  <a:lnTo>
                    <a:pt x="12904" y="190561"/>
                  </a:lnTo>
                  <a:lnTo>
                    <a:pt x="15081" y="201981"/>
                  </a:lnTo>
                  <a:lnTo>
                    <a:pt x="18916" y="208719"/>
                  </a:lnTo>
                  <a:lnTo>
                    <a:pt x="24022" y="209795"/>
                  </a:lnTo>
                  <a:lnTo>
                    <a:pt x="29531" y="207435"/>
                  </a:lnTo>
                  <a:lnTo>
                    <a:pt x="35438" y="203361"/>
                  </a:lnTo>
                  <a:lnTo>
                    <a:pt x="42073" y="198686"/>
                  </a:lnTo>
                  <a:lnTo>
                    <a:pt x="49571" y="193989"/>
                  </a:lnTo>
                  <a:lnTo>
                    <a:pt x="58190" y="189814"/>
                  </a:lnTo>
                  <a:lnTo>
                    <a:pt x="68397" y="186819"/>
                  </a:lnTo>
                  <a:lnTo>
                    <a:pt x="80283" y="185247"/>
                  </a:lnTo>
                  <a:lnTo>
                    <a:pt x="93158" y="185152"/>
                  </a:lnTo>
                  <a:lnTo>
                    <a:pt x="105797" y="186598"/>
                  </a:lnTo>
                  <a:lnTo>
                    <a:pt x="117513" y="189462"/>
                  </a:lnTo>
                  <a:lnTo>
                    <a:pt x="128154" y="193653"/>
                  </a:lnTo>
                  <a:lnTo>
                    <a:pt x="137836" y="199206"/>
                  </a:lnTo>
                  <a:lnTo>
                    <a:pt x="146753" y="206022"/>
                  </a:lnTo>
                  <a:lnTo>
                    <a:pt x="155098" y="214207"/>
                  </a:lnTo>
                  <a:lnTo>
                    <a:pt x="163031" y="224136"/>
                  </a:lnTo>
                  <a:lnTo>
                    <a:pt x="170665" y="235850"/>
                  </a:lnTo>
                  <a:lnTo>
                    <a:pt x="177761" y="248954"/>
                  </a:lnTo>
                  <a:lnTo>
                    <a:pt x="183770" y="262813"/>
                  </a:lnTo>
                  <a:lnTo>
                    <a:pt x="188474" y="276984"/>
                  </a:lnTo>
                  <a:lnTo>
                    <a:pt x="191972" y="291243"/>
                  </a:lnTo>
                  <a:lnTo>
                    <a:pt x="194484" y="305496"/>
                  </a:lnTo>
                  <a:lnTo>
                    <a:pt x="196240" y="319706"/>
                  </a:lnTo>
                  <a:lnTo>
                    <a:pt x="197115" y="333705"/>
                  </a:lnTo>
                  <a:lnTo>
                    <a:pt x="196654" y="347193"/>
                  </a:lnTo>
                  <a:lnTo>
                    <a:pt x="194707" y="360042"/>
                  </a:lnTo>
                  <a:lnTo>
                    <a:pt x="191094" y="372129"/>
                  </a:lnTo>
                  <a:lnTo>
                    <a:pt x="185463" y="383255"/>
                  </a:lnTo>
                  <a:lnTo>
                    <a:pt x="177818" y="393397"/>
                  </a:lnTo>
                  <a:lnTo>
                    <a:pt x="168447" y="402361"/>
                  </a:lnTo>
                  <a:lnTo>
                    <a:pt x="157722" y="409712"/>
                  </a:lnTo>
                  <a:lnTo>
                    <a:pt x="145990" y="415360"/>
                  </a:lnTo>
                  <a:lnTo>
                    <a:pt x="133369" y="419510"/>
                  </a:lnTo>
                  <a:lnTo>
                    <a:pt x="119767" y="422469"/>
                  </a:lnTo>
                  <a:lnTo>
                    <a:pt x="105215" y="424534"/>
                  </a:lnTo>
                  <a:lnTo>
                    <a:pt x="90020" y="425788"/>
                  </a:lnTo>
                  <a:lnTo>
                    <a:pt x="74667" y="426114"/>
                  </a:lnTo>
                  <a:lnTo>
                    <a:pt x="59469" y="425526"/>
                  </a:lnTo>
                  <a:lnTo>
                    <a:pt x="45128" y="424311"/>
                  </a:lnTo>
                  <a:lnTo>
                    <a:pt x="31417" y="422834"/>
                  </a:lnTo>
                  <a:lnTo>
                    <a:pt x="17137" y="420965"/>
                  </a:lnTo>
                  <a:lnTo>
                    <a:pt x="0" y="4184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927544" y="2547896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7661" y="11936"/>
                  </a:lnTo>
                  <a:lnTo>
                    <a:pt x="5520" y="24986"/>
                  </a:lnTo>
                  <a:lnTo>
                    <a:pt x="3916" y="40460"/>
                  </a:lnTo>
                  <a:lnTo>
                    <a:pt x="2736" y="57682"/>
                  </a:lnTo>
                  <a:lnTo>
                    <a:pt x="1888" y="75346"/>
                  </a:lnTo>
                  <a:lnTo>
                    <a:pt x="1291" y="92642"/>
                  </a:lnTo>
                  <a:lnTo>
                    <a:pt x="876" y="109288"/>
                  </a:lnTo>
                  <a:lnTo>
                    <a:pt x="592" y="125286"/>
                  </a:lnTo>
                  <a:lnTo>
                    <a:pt x="398" y="140739"/>
                  </a:lnTo>
                  <a:lnTo>
                    <a:pt x="268" y="155775"/>
                  </a:lnTo>
                  <a:lnTo>
                    <a:pt x="179" y="170504"/>
                  </a:lnTo>
                  <a:lnTo>
                    <a:pt x="120" y="185021"/>
                  </a:lnTo>
                  <a:lnTo>
                    <a:pt x="80" y="199555"/>
                  </a:lnTo>
                  <a:lnTo>
                    <a:pt x="53" y="214459"/>
                  </a:lnTo>
                  <a:lnTo>
                    <a:pt x="36" y="229893"/>
                  </a:lnTo>
                  <a:lnTo>
                    <a:pt x="24" y="245683"/>
                  </a:lnTo>
                  <a:lnTo>
                    <a:pt x="17" y="261435"/>
                  </a:lnTo>
                  <a:lnTo>
                    <a:pt x="11" y="276911"/>
                  </a:lnTo>
                  <a:lnTo>
                    <a:pt x="7" y="291835"/>
                  </a:lnTo>
                  <a:lnTo>
                    <a:pt x="5" y="307489"/>
                  </a:lnTo>
                  <a:lnTo>
                    <a:pt x="2" y="32748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725824" y="2505782"/>
              <a:ext cx="212249" cy="266827"/>
            </a:xfrm>
            <a:custGeom>
              <a:avLst/>
              <a:gdLst/>
              <a:ahLst/>
              <a:cxnLst/>
              <a:rect l="0" t="0" r="0" b="0"/>
              <a:pathLst>
                <a:path w="212249" h="266827">
                  <a:moveTo>
                    <a:pt x="212248" y="210570"/>
                  </a:moveTo>
                  <a:lnTo>
                    <a:pt x="200647" y="213571"/>
                  </a:lnTo>
                  <a:lnTo>
                    <a:pt x="190798" y="216993"/>
                  </a:lnTo>
                  <a:lnTo>
                    <a:pt x="181789" y="221189"/>
                  </a:lnTo>
                  <a:lnTo>
                    <a:pt x="173174" y="226090"/>
                  </a:lnTo>
                  <a:lnTo>
                    <a:pt x="164499" y="231571"/>
                  </a:lnTo>
                  <a:lnTo>
                    <a:pt x="155518" y="237492"/>
                  </a:lnTo>
                  <a:lnTo>
                    <a:pt x="146015" y="243408"/>
                  </a:lnTo>
                  <a:lnTo>
                    <a:pt x="135719" y="248610"/>
                  </a:lnTo>
                  <a:lnTo>
                    <a:pt x="124565" y="252772"/>
                  </a:lnTo>
                  <a:lnTo>
                    <a:pt x="112651" y="256073"/>
                  </a:lnTo>
                  <a:lnTo>
                    <a:pt x="100128" y="258985"/>
                  </a:lnTo>
                  <a:lnTo>
                    <a:pt x="87151" y="261827"/>
                  </a:lnTo>
                  <a:lnTo>
                    <a:pt x="73844" y="264416"/>
                  </a:lnTo>
                  <a:lnTo>
                    <a:pt x="60305" y="266177"/>
                  </a:lnTo>
                  <a:lnTo>
                    <a:pt x="46625" y="266826"/>
                  </a:lnTo>
                  <a:lnTo>
                    <a:pt x="33508" y="265753"/>
                  </a:lnTo>
                  <a:lnTo>
                    <a:pt x="22217" y="261907"/>
                  </a:lnTo>
                  <a:lnTo>
                    <a:pt x="13300" y="254975"/>
                  </a:lnTo>
                  <a:lnTo>
                    <a:pt x="6806" y="245266"/>
                  </a:lnTo>
                  <a:lnTo>
                    <a:pt x="2649" y="233327"/>
                  </a:lnTo>
                  <a:lnTo>
                    <a:pt x="519" y="219703"/>
                  </a:lnTo>
                  <a:lnTo>
                    <a:pt x="0" y="204695"/>
                  </a:lnTo>
                  <a:lnTo>
                    <a:pt x="690" y="188354"/>
                  </a:lnTo>
                  <a:lnTo>
                    <a:pt x="2259" y="170817"/>
                  </a:lnTo>
                  <a:lnTo>
                    <a:pt x="4611" y="152467"/>
                  </a:lnTo>
                  <a:lnTo>
                    <a:pt x="7866" y="133844"/>
                  </a:lnTo>
                  <a:lnTo>
                    <a:pt x="12019" y="115282"/>
                  </a:lnTo>
                  <a:lnTo>
                    <a:pt x="16943" y="97072"/>
                  </a:lnTo>
                  <a:lnTo>
                    <a:pt x="22473" y="79537"/>
                  </a:lnTo>
                  <a:lnTo>
                    <a:pt x="28446" y="62799"/>
                  </a:lnTo>
                  <a:lnTo>
                    <a:pt x="34427" y="47387"/>
                  </a:lnTo>
                  <a:lnTo>
                    <a:pt x="40311" y="32825"/>
                  </a:lnTo>
                  <a:lnTo>
                    <a:pt x="46610" y="17834"/>
                  </a:lnTo>
                  <a:lnTo>
                    <a:pt x="543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264248" y="3000621"/>
              <a:ext cx="789639" cy="73701"/>
            </a:xfrm>
            <a:custGeom>
              <a:avLst/>
              <a:gdLst/>
              <a:ahLst/>
              <a:cxnLst/>
              <a:rect l="0" t="0" r="0" b="0"/>
              <a:pathLst>
                <a:path w="789639" h="73701">
                  <a:moveTo>
                    <a:pt x="789638" y="0"/>
                  </a:moveTo>
                  <a:lnTo>
                    <a:pt x="780770" y="5734"/>
                  </a:lnTo>
                  <a:lnTo>
                    <a:pt x="771783" y="10018"/>
                  </a:lnTo>
                  <a:lnTo>
                    <a:pt x="761777" y="13224"/>
                  </a:lnTo>
                  <a:lnTo>
                    <a:pt x="750451" y="15585"/>
                  </a:lnTo>
                  <a:lnTo>
                    <a:pt x="737343" y="17282"/>
                  </a:lnTo>
                  <a:lnTo>
                    <a:pt x="722387" y="18477"/>
                  </a:lnTo>
                  <a:lnTo>
                    <a:pt x="706145" y="19306"/>
                  </a:lnTo>
                  <a:lnTo>
                    <a:pt x="689568" y="19874"/>
                  </a:lnTo>
                  <a:lnTo>
                    <a:pt x="673240" y="20261"/>
                  </a:lnTo>
                  <a:lnTo>
                    <a:pt x="657366" y="20523"/>
                  </a:lnTo>
                  <a:lnTo>
                    <a:pt x="641949" y="20699"/>
                  </a:lnTo>
                  <a:lnTo>
                    <a:pt x="626908" y="20818"/>
                  </a:lnTo>
                  <a:lnTo>
                    <a:pt x="611994" y="20897"/>
                  </a:lnTo>
                  <a:lnTo>
                    <a:pt x="596820" y="20950"/>
                  </a:lnTo>
                  <a:lnTo>
                    <a:pt x="581194" y="20991"/>
                  </a:lnTo>
                  <a:lnTo>
                    <a:pt x="565103" y="21187"/>
                  </a:lnTo>
                  <a:lnTo>
                    <a:pt x="548615" y="21851"/>
                  </a:lnTo>
                  <a:lnTo>
                    <a:pt x="531817" y="23111"/>
                  </a:lnTo>
                  <a:lnTo>
                    <a:pt x="514791" y="24770"/>
                  </a:lnTo>
                  <a:lnTo>
                    <a:pt x="497602" y="26423"/>
                  </a:lnTo>
                  <a:lnTo>
                    <a:pt x="480298" y="27834"/>
                  </a:lnTo>
                  <a:lnTo>
                    <a:pt x="462915" y="29102"/>
                  </a:lnTo>
                  <a:lnTo>
                    <a:pt x="445480" y="30559"/>
                  </a:lnTo>
                  <a:lnTo>
                    <a:pt x="428007" y="32387"/>
                  </a:lnTo>
                  <a:lnTo>
                    <a:pt x="410510" y="34445"/>
                  </a:lnTo>
                  <a:lnTo>
                    <a:pt x="392996" y="36373"/>
                  </a:lnTo>
                  <a:lnTo>
                    <a:pt x="375471" y="37972"/>
                  </a:lnTo>
                  <a:lnTo>
                    <a:pt x="357939" y="39368"/>
                  </a:lnTo>
                  <a:lnTo>
                    <a:pt x="340402" y="40912"/>
                  </a:lnTo>
                  <a:lnTo>
                    <a:pt x="322856" y="42798"/>
                  </a:lnTo>
                  <a:lnTo>
                    <a:pt x="305140" y="44895"/>
                  </a:lnTo>
                  <a:lnTo>
                    <a:pt x="286948" y="46849"/>
                  </a:lnTo>
                  <a:lnTo>
                    <a:pt x="268153" y="48465"/>
                  </a:lnTo>
                  <a:lnTo>
                    <a:pt x="248955" y="49873"/>
                  </a:lnTo>
                  <a:lnTo>
                    <a:pt x="229760" y="51425"/>
                  </a:lnTo>
                  <a:lnTo>
                    <a:pt x="210806" y="53316"/>
                  </a:lnTo>
                  <a:lnTo>
                    <a:pt x="191993" y="55416"/>
                  </a:lnTo>
                  <a:lnTo>
                    <a:pt x="172989" y="57373"/>
                  </a:lnTo>
                  <a:lnTo>
                    <a:pt x="153620" y="58991"/>
                  </a:lnTo>
                  <a:lnTo>
                    <a:pt x="134187" y="60399"/>
                  </a:lnTo>
                  <a:lnTo>
                    <a:pt x="115360" y="61951"/>
                  </a:lnTo>
                  <a:lnTo>
                    <a:pt x="97477" y="63843"/>
                  </a:lnTo>
                  <a:lnTo>
                    <a:pt x="80563" y="65954"/>
                  </a:lnTo>
                  <a:lnTo>
                    <a:pt x="62531" y="68138"/>
                  </a:lnTo>
                  <a:lnTo>
                    <a:pt x="38447" y="7059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80103" y="3253305"/>
              <a:ext cx="10490" cy="326385"/>
            </a:xfrm>
            <a:custGeom>
              <a:avLst/>
              <a:gdLst/>
              <a:ahLst/>
              <a:cxnLst/>
              <a:rect l="0" t="0" r="0" b="0"/>
              <a:pathLst>
                <a:path w="10490" h="326385">
                  <a:moveTo>
                    <a:pt x="0" y="0"/>
                  </a:moveTo>
                  <a:lnTo>
                    <a:pt x="2867" y="9003"/>
                  </a:lnTo>
                  <a:lnTo>
                    <a:pt x="5009" y="19270"/>
                  </a:lnTo>
                  <a:lnTo>
                    <a:pt x="6612" y="31849"/>
                  </a:lnTo>
                  <a:lnTo>
                    <a:pt x="7793" y="46204"/>
                  </a:lnTo>
                  <a:lnTo>
                    <a:pt x="8641" y="61352"/>
                  </a:lnTo>
                  <a:lnTo>
                    <a:pt x="9239" y="76637"/>
                  </a:lnTo>
                  <a:lnTo>
                    <a:pt x="9653" y="91771"/>
                  </a:lnTo>
                  <a:lnTo>
                    <a:pt x="9937" y="106673"/>
                  </a:lnTo>
                  <a:lnTo>
                    <a:pt x="10131" y="121353"/>
                  </a:lnTo>
                  <a:lnTo>
                    <a:pt x="10261" y="135852"/>
                  </a:lnTo>
                  <a:lnTo>
                    <a:pt x="10349" y="150214"/>
                  </a:lnTo>
                  <a:lnTo>
                    <a:pt x="10409" y="164476"/>
                  </a:lnTo>
                  <a:lnTo>
                    <a:pt x="10449" y="178667"/>
                  </a:lnTo>
                  <a:lnTo>
                    <a:pt x="10475" y="192809"/>
                  </a:lnTo>
                  <a:lnTo>
                    <a:pt x="10489" y="206913"/>
                  </a:lnTo>
                  <a:lnTo>
                    <a:pt x="10328" y="220825"/>
                  </a:lnTo>
                  <a:lnTo>
                    <a:pt x="9687" y="234246"/>
                  </a:lnTo>
                  <a:lnTo>
                    <a:pt x="8444" y="247053"/>
                  </a:lnTo>
                  <a:lnTo>
                    <a:pt x="6786" y="259406"/>
                  </a:lnTo>
                  <a:lnTo>
                    <a:pt x="4962" y="273195"/>
                  </a:lnTo>
                  <a:lnTo>
                    <a:pt x="2810" y="29298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201285" y="2916393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2796" y="0"/>
                  </a:lnTo>
                  <a:lnTo>
                    <a:pt x="119525" y="0"/>
                  </a:lnTo>
                  <a:lnTo>
                    <a:pt x="106324" y="5"/>
                  </a:lnTo>
                  <a:lnTo>
                    <a:pt x="92983" y="178"/>
                  </a:lnTo>
                  <a:lnTo>
                    <a:pt x="79475" y="826"/>
                  </a:lnTo>
                  <a:lnTo>
                    <a:pt x="65834" y="2075"/>
                  </a:lnTo>
                  <a:lnTo>
                    <a:pt x="52509" y="3736"/>
                  </a:lnTo>
                  <a:lnTo>
                    <a:pt x="38927" y="5563"/>
                  </a:lnTo>
                  <a:lnTo>
                    <a:pt x="22776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201285" y="3053264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143325" y="0"/>
                  </a:lnTo>
                  <a:lnTo>
                    <a:pt x="130054" y="0"/>
                  </a:lnTo>
                  <a:lnTo>
                    <a:pt x="116857" y="4"/>
                  </a:lnTo>
                  <a:lnTo>
                    <a:pt x="103688" y="177"/>
                  </a:lnTo>
                  <a:lnTo>
                    <a:pt x="90828" y="826"/>
                  </a:lnTo>
                  <a:lnTo>
                    <a:pt x="78428" y="2074"/>
                  </a:lnTo>
                  <a:lnTo>
                    <a:pt x="66360" y="3736"/>
                  </a:lnTo>
                  <a:lnTo>
                    <a:pt x="52802" y="5562"/>
                  </a:lnTo>
                  <a:lnTo>
                    <a:pt x="33208" y="771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022507" y="2726880"/>
              <a:ext cx="21059" cy="600126"/>
            </a:xfrm>
            <a:custGeom>
              <a:avLst/>
              <a:gdLst/>
              <a:ahLst/>
              <a:cxnLst/>
              <a:rect l="0" t="0" r="0" b="0"/>
              <a:pathLst>
                <a:path w="21059" h="600126">
                  <a:moveTo>
                    <a:pt x="21058" y="0"/>
                  </a:moveTo>
                  <a:lnTo>
                    <a:pt x="18123" y="11668"/>
                  </a:lnTo>
                  <a:lnTo>
                    <a:pt x="15341" y="22157"/>
                  </a:lnTo>
                  <a:lnTo>
                    <a:pt x="12447" y="32463"/>
                  </a:lnTo>
                  <a:lnTo>
                    <a:pt x="9578" y="42938"/>
                  </a:lnTo>
                  <a:lnTo>
                    <a:pt x="7062" y="53930"/>
                  </a:lnTo>
                  <a:lnTo>
                    <a:pt x="5050" y="65577"/>
                  </a:lnTo>
                  <a:lnTo>
                    <a:pt x="3538" y="78004"/>
                  </a:lnTo>
                  <a:lnTo>
                    <a:pt x="2444" y="91407"/>
                  </a:lnTo>
                  <a:lnTo>
                    <a:pt x="1671" y="105796"/>
                  </a:lnTo>
                  <a:lnTo>
                    <a:pt x="1134" y="121035"/>
                  </a:lnTo>
                  <a:lnTo>
                    <a:pt x="766" y="136942"/>
                  </a:lnTo>
                  <a:lnTo>
                    <a:pt x="517" y="153345"/>
                  </a:lnTo>
                  <a:lnTo>
                    <a:pt x="347" y="170104"/>
                  </a:lnTo>
                  <a:lnTo>
                    <a:pt x="233" y="187115"/>
                  </a:lnTo>
                  <a:lnTo>
                    <a:pt x="155" y="204302"/>
                  </a:lnTo>
                  <a:lnTo>
                    <a:pt x="104" y="221777"/>
                  </a:lnTo>
                  <a:lnTo>
                    <a:pt x="69" y="239807"/>
                  </a:lnTo>
                  <a:lnTo>
                    <a:pt x="46" y="258493"/>
                  </a:lnTo>
                  <a:lnTo>
                    <a:pt x="31" y="277618"/>
                  </a:lnTo>
                  <a:lnTo>
                    <a:pt x="21" y="296764"/>
                  </a:lnTo>
                  <a:lnTo>
                    <a:pt x="18" y="315681"/>
                  </a:lnTo>
                  <a:lnTo>
                    <a:pt x="186" y="334299"/>
                  </a:lnTo>
                  <a:lnTo>
                    <a:pt x="831" y="352640"/>
                  </a:lnTo>
                  <a:lnTo>
                    <a:pt x="2078" y="370751"/>
                  </a:lnTo>
                  <a:lnTo>
                    <a:pt x="3730" y="388524"/>
                  </a:lnTo>
                  <a:lnTo>
                    <a:pt x="5377" y="405698"/>
                  </a:lnTo>
                  <a:lnTo>
                    <a:pt x="6779" y="422181"/>
                  </a:lnTo>
                  <a:lnTo>
                    <a:pt x="7873" y="438031"/>
                  </a:lnTo>
                  <a:lnTo>
                    <a:pt x="8680" y="453368"/>
                  </a:lnTo>
                  <a:lnTo>
                    <a:pt x="9259" y="468317"/>
                  </a:lnTo>
                  <a:lnTo>
                    <a:pt x="9662" y="482986"/>
                  </a:lnTo>
                  <a:lnTo>
                    <a:pt x="9941" y="497455"/>
                  </a:lnTo>
                  <a:lnTo>
                    <a:pt x="10128" y="511781"/>
                  </a:lnTo>
                  <a:lnTo>
                    <a:pt x="10084" y="525844"/>
                  </a:lnTo>
                  <a:lnTo>
                    <a:pt x="9525" y="539367"/>
                  </a:lnTo>
                  <a:lnTo>
                    <a:pt x="8334" y="552227"/>
                  </a:lnTo>
                  <a:lnTo>
                    <a:pt x="6713" y="564022"/>
                  </a:lnTo>
                  <a:lnTo>
                    <a:pt x="4917" y="575142"/>
                  </a:lnTo>
                  <a:lnTo>
                    <a:pt x="2788" y="586563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48849" y="2811108"/>
              <a:ext cx="307094" cy="530964"/>
            </a:xfrm>
            <a:custGeom>
              <a:avLst/>
              <a:gdLst/>
              <a:ahLst/>
              <a:cxnLst/>
              <a:rect l="0" t="0" r="0" b="0"/>
              <a:pathLst>
                <a:path w="307094" h="530964">
                  <a:moveTo>
                    <a:pt x="263213" y="0"/>
                  </a:moveTo>
                  <a:lnTo>
                    <a:pt x="251545" y="67"/>
                  </a:lnTo>
                  <a:lnTo>
                    <a:pt x="241056" y="708"/>
                  </a:lnTo>
                  <a:lnTo>
                    <a:pt x="230745" y="2004"/>
                  </a:lnTo>
                  <a:lnTo>
                    <a:pt x="220098" y="3864"/>
                  </a:lnTo>
                  <a:lnTo>
                    <a:pt x="208458" y="6180"/>
                  </a:lnTo>
                  <a:lnTo>
                    <a:pt x="195566" y="8847"/>
                  </a:lnTo>
                  <a:lnTo>
                    <a:pt x="181660" y="11771"/>
                  </a:lnTo>
                  <a:lnTo>
                    <a:pt x="167257" y="14878"/>
                  </a:lnTo>
                  <a:lnTo>
                    <a:pt x="152720" y="18109"/>
                  </a:lnTo>
                  <a:lnTo>
                    <a:pt x="138213" y="21260"/>
                  </a:lnTo>
                  <a:lnTo>
                    <a:pt x="123794" y="23996"/>
                  </a:lnTo>
                  <a:lnTo>
                    <a:pt x="109473" y="26172"/>
                  </a:lnTo>
                  <a:lnTo>
                    <a:pt x="95399" y="27973"/>
                  </a:lnTo>
                  <a:lnTo>
                    <a:pt x="81863" y="29796"/>
                  </a:lnTo>
                  <a:lnTo>
                    <a:pt x="68980" y="31892"/>
                  </a:lnTo>
                  <a:lnTo>
                    <a:pt x="56870" y="34810"/>
                  </a:lnTo>
                  <a:lnTo>
                    <a:pt x="45730" y="39445"/>
                  </a:lnTo>
                  <a:lnTo>
                    <a:pt x="35579" y="46129"/>
                  </a:lnTo>
                  <a:lnTo>
                    <a:pt x="26608" y="54705"/>
                  </a:lnTo>
                  <a:lnTo>
                    <a:pt x="19253" y="64821"/>
                  </a:lnTo>
                  <a:lnTo>
                    <a:pt x="13606" y="76110"/>
                  </a:lnTo>
                  <a:lnTo>
                    <a:pt x="9627" y="88416"/>
                  </a:lnTo>
                  <a:lnTo>
                    <a:pt x="7314" y="101798"/>
                  </a:lnTo>
                  <a:lnTo>
                    <a:pt x="6497" y="116195"/>
                  </a:lnTo>
                  <a:lnTo>
                    <a:pt x="6897" y="131114"/>
                  </a:lnTo>
                  <a:lnTo>
                    <a:pt x="8218" y="145748"/>
                  </a:lnTo>
                  <a:lnTo>
                    <a:pt x="10214" y="159665"/>
                  </a:lnTo>
                  <a:lnTo>
                    <a:pt x="12685" y="172788"/>
                  </a:lnTo>
                  <a:lnTo>
                    <a:pt x="15489" y="185217"/>
                  </a:lnTo>
                  <a:lnTo>
                    <a:pt x="18531" y="197077"/>
                  </a:lnTo>
                  <a:lnTo>
                    <a:pt x="22064" y="207856"/>
                  </a:lnTo>
                  <a:lnTo>
                    <a:pt x="26654" y="216440"/>
                  </a:lnTo>
                  <a:lnTo>
                    <a:pt x="32521" y="222393"/>
                  </a:lnTo>
                  <a:lnTo>
                    <a:pt x="39413" y="225747"/>
                  </a:lnTo>
                  <a:lnTo>
                    <a:pt x="46801" y="226643"/>
                  </a:lnTo>
                  <a:lnTo>
                    <a:pt x="54326" y="225430"/>
                  </a:lnTo>
                  <a:lnTo>
                    <a:pt x="61818" y="222551"/>
                  </a:lnTo>
                  <a:lnTo>
                    <a:pt x="69222" y="218426"/>
                  </a:lnTo>
                  <a:lnTo>
                    <a:pt x="76540" y="213408"/>
                  </a:lnTo>
                  <a:lnTo>
                    <a:pt x="84114" y="207925"/>
                  </a:lnTo>
                  <a:lnTo>
                    <a:pt x="92579" y="202480"/>
                  </a:lnTo>
                  <a:lnTo>
                    <a:pt x="102211" y="197348"/>
                  </a:lnTo>
                  <a:lnTo>
                    <a:pt x="113124" y="192921"/>
                  </a:lnTo>
                  <a:lnTo>
                    <a:pt x="125434" y="189777"/>
                  </a:lnTo>
                  <a:lnTo>
                    <a:pt x="139041" y="188109"/>
                  </a:lnTo>
                  <a:lnTo>
                    <a:pt x="153399" y="187786"/>
                  </a:lnTo>
                  <a:lnTo>
                    <a:pt x="167641" y="188549"/>
                  </a:lnTo>
                  <a:lnTo>
                    <a:pt x="181288" y="190142"/>
                  </a:lnTo>
                  <a:lnTo>
                    <a:pt x="194227" y="192666"/>
                  </a:lnTo>
                  <a:lnTo>
                    <a:pt x="206529" y="196562"/>
                  </a:lnTo>
                  <a:lnTo>
                    <a:pt x="218323" y="201960"/>
                  </a:lnTo>
                  <a:lnTo>
                    <a:pt x="229737" y="208703"/>
                  </a:lnTo>
                  <a:lnTo>
                    <a:pt x="240876" y="216524"/>
                  </a:lnTo>
                  <a:lnTo>
                    <a:pt x="251813" y="225166"/>
                  </a:lnTo>
                  <a:lnTo>
                    <a:pt x="262278" y="234731"/>
                  </a:lnTo>
                  <a:lnTo>
                    <a:pt x="271701" y="245661"/>
                  </a:lnTo>
                  <a:lnTo>
                    <a:pt x="279851" y="258089"/>
                  </a:lnTo>
                  <a:lnTo>
                    <a:pt x="286815" y="271858"/>
                  </a:lnTo>
                  <a:lnTo>
                    <a:pt x="292809" y="286704"/>
                  </a:lnTo>
                  <a:lnTo>
                    <a:pt x="298054" y="302358"/>
                  </a:lnTo>
                  <a:lnTo>
                    <a:pt x="302427" y="318599"/>
                  </a:lnTo>
                  <a:lnTo>
                    <a:pt x="305467" y="335254"/>
                  </a:lnTo>
                  <a:lnTo>
                    <a:pt x="307027" y="352190"/>
                  </a:lnTo>
                  <a:lnTo>
                    <a:pt x="307093" y="369156"/>
                  </a:lnTo>
                  <a:lnTo>
                    <a:pt x="305618" y="385779"/>
                  </a:lnTo>
                  <a:lnTo>
                    <a:pt x="302730" y="401883"/>
                  </a:lnTo>
                  <a:lnTo>
                    <a:pt x="298520" y="417308"/>
                  </a:lnTo>
                  <a:lnTo>
                    <a:pt x="292953" y="431828"/>
                  </a:lnTo>
                  <a:lnTo>
                    <a:pt x="286127" y="445406"/>
                  </a:lnTo>
                  <a:lnTo>
                    <a:pt x="277934" y="458000"/>
                  </a:lnTo>
                  <a:lnTo>
                    <a:pt x="268001" y="469473"/>
                  </a:lnTo>
                  <a:lnTo>
                    <a:pt x="256279" y="479861"/>
                  </a:lnTo>
                  <a:lnTo>
                    <a:pt x="243000" y="489330"/>
                  </a:lnTo>
                  <a:lnTo>
                    <a:pt x="228492" y="498085"/>
                  </a:lnTo>
                  <a:lnTo>
                    <a:pt x="213070" y="506303"/>
                  </a:lnTo>
                  <a:lnTo>
                    <a:pt x="197158" y="513808"/>
                  </a:lnTo>
                  <a:lnTo>
                    <a:pt x="181257" y="520096"/>
                  </a:lnTo>
                  <a:lnTo>
                    <a:pt x="165640" y="524988"/>
                  </a:lnTo>
                  <a:lnTo>
                    <a:pt x="150374" y="528442"/>
                  </a:lnTo>
                  <a:lnTo>
                    <a:pt x="135430" y="530393"/>
                  </a:lnTo>
                  <a:lnTo>
                    <a:pt x="120749" y="530963"/>
                  </a:lnTo>
                  <a:lnTo>
                    <a:pt x="106432" y="530398"/>
                  </a:lnTo>
                  <a:lnTo>
                    <a:pt x="92729" y="528964"/>
                  </a:lnTo>
                  <a:lnTo>
                    <a:pt x="79731" y="526889"/>
                  </a:lnTo>
                  <a:lnTo>
                    <a:pt x="67374" y="524194"/>
                  </a:lnTo>
                  <a:lnTo>
                    <a:pt x="55534" y="520708"/>
                  </a:lnTo>
                  <a:lnTo>
                    <a:pt x="44101" y="516409"/>
                  </a:lnTo>
                  <a:lnTo>
                    <a:pt x="33417" y="511705"/>
                  </a:lnTo>
                  <a:lnTo>
                    <a:pt x="23238" y="506893"/>
                  </a:lnTo>
                  <a:lnTo>
                    <a:pt x="12665" y="501549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843730" y="2832165"/>
              <a:ext cx="31587" cy="547483"/>
            </a:xfrm>
            <a:custGeom>
              <a:avLst/>
              <a:gdLst/>
              <a:ahLst/>
              <a:cxnLst/>
              <a:rect l="0" t="0" r="0" b="0"/>
              <a:pathLst>
                <a:path w="31587" h="547483">
                  <a:moveTo>
                    <a:pt x="31586" y="0"/>
                  </a:moveTo>
                  <a:lnTo>
                    <a:pt x="28652" y="9003"/>
                  </a:lnTo>
                  <a:lnTo>
                    <a:pt x="25871" y="19270"/>
                  </a:lnTo>
                  <a:lnTo>
                    <a:pt x="22975" y="31854"/>
                  </a:lnTo>
                  <a:lnTo>
                    <a:pt x="20107" y="46381"/>
                  </a:lnTo>
                  <a:lnTo>
                    <a:pt x="17590" y="62177"/>
                  </a:lnTo>
                  <a:lnTo>
                    <a:pt x="15580" y="78711"/>
                  </a:lnTo>
                  <a:lnTo>
                    <a:pt x="14068" y="95498"/>
                  </a:lnTo>
                  <a:lnTo>
                    <a:pt x="12973" y="112048"/>
                  </a:lnTo>
                  <a:lnTo>
                    <a:pt x="12200" y="128136"/>
                  </a:lnTo>
                  <a:lnTo>
                    <a:pt x="11664" y="143901"/>
                  </a:lnTo>
                  <a:lnTo>
                    <a:pt x="11295" y="159719"/>
                  </a:lnTo>
                  <a:lnTo>
                    <a:pt x="11045" y="175812"/>
                  </a:lnTo>
                  <a:lnTo>
                    <a:pt x="10875" y="192233"/>
                  </a:lnTo>
                  <a:lnTo>
                    <a:pt x="10761" y="208951"/>
                  </a:lnTo>
                  <a:lnTo>
                    <a:pt x="10685" y="225907"/>
                  </a:lnTo>
                  <a:lnTo>
                    <a:pt x="10633" y="243040"/>
                  </a:lnTo>
                  <a:lnTo>
                    <a:pt x="10599" y="260302"/>
                  </a:lnTo>
                  <a:lnTo>
                    <a:pt x="10576" y="277650"/>
                  </a:lnTo>
                  <a:lnTo>
                    <a:pt x="10561" y="294892"/>
                  </a:lnTo>
                  <a:lnTo>
                    <a:pt x="10551" y="311702"/>
                  </a:lnTo>
                  <a:lnTo>
                    <a:pt x="10544" y="327936"/>
                  </a:lnTo>
                  <a:lnTo>
                    <a:pt x="10538" y="343618"/>
                  </a:lnTo>
                  <a:lnTo>
                    <a:pt x="10535" y="358842"/>
                  </a:lnTo>
                  <a:lnTo>
                    <a:pt x="10533" y="373725"/>
                  </a:lnTo>
                  <a:lnTo>
                    <a:pt x="10531" y="388687"/>
                  </a:lnTo>
                  <a:lnTo>
                    <a:pt x="10530" y="404419"/>
                  </a:lnTo>
                  <a:lnTo>
                    <a:pt x="10530" y="421224"/>
                  </a:lnTo>
                  <a:lnTo>
                    <a:pt x="10530" y="438750"/>
                  </a:lnTo>
                  <a:lnTo>
                    <a:pt x="10530" y="456207"/>
                  </a:lnTo>
                  <a:lnTo>
                    <a:pt x="10525" y="473120"/>
                  </a:lnTo>
                  <a:lnTo>
                    <a:pt x="10323" y="488964"/>
                  </a:lnTo>
                  <a:lnTo>
                    <a:pt x="9421" y="504664"/>
                  </a:lnTo>
                  <a:lnTo>
                    <a:pt x="6622" y="522712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04511" y="2842694"/>
              <a:ext cx="239220" cy="283505"/>
            </a:xfrm>
            <a:custGeom>
              <a:avLst/>
              <a:gdLst/>
              <a:ahLst/>
              <a:cxnLst/>
              <a:rect l="0" t="0" r="0" b="0"/>
              <a:pathLst>
                <a:path w="239220" h="283505">
                  <a:moveTo>
                    <a:pt x="239219" y="252684"/>
                  </a:moveTo>
                  <a:lnTo>
                    <a:pt x="233217" y="246950"/>
                  </a:lnTo>
                  <a:lnTo>
                    <a:pt x="226372" y="242666"/>
                  </a:lnTo>
                  <a:lnTo>
                    <a:pt x="217980" y="239465"/>
                  </a:lnTo>
                  <a:lnTo>
                    <a:pt x="208180" y="237277"/>
                  </a:lnTo>
                  <a:lnTo>
                    <a:pt x="197218" y="236228"/>
                  </a:lnTo>
                  <a:lnTo>
                    <a:pt x="185356" y="236291"/>
                  </a:lnTo>
                  <a:lnTo>
                    <a:pt x="172833" y="237460"/>
                  </a:lnTo>
                  <a:lnTo>
                    <a:pt x="159837" y="239837"/>
                  </a:lnTo>
                  <a:lnTo>
                    <a:pt x="146513" y="243355"/>
                  </a:lnTo>
                  <a:lnTo>
                    <a:pt x="133129" y="247664"/>
                  </a:lnTo>
                  <a:lnTo>
                    <a:pt x="120063" y="252240"/>
                  </a:lnTo>
                  <a:lnTo>
                    <a:pt x="107497" y="256759"/>
                  </a:lnTo>
                  <a:lnTo>
                    <a:pt x="95430" y="261095"/>
                  </a:lnTo>
                  <a:lnTo>
                    <a:pt x="83786" y="265234"/>
                  </a:lnTo>
                  <a:lnTo>
                    <a:pt x="72470" y="269202"/>
                  </a:lnTo>
                  <a:lnTo>
                    <a:pt x="61394" y="273036"/>
                  </a:lnTo>
                  <a:lnTo>
                    <a:pt x="50489" y="276771"/>
                  </a:lnTo>
                  <a:lnTo>
                    <a:pt x="39714" y="280413"/>
                  </a:lnTo>
                  <a:lnTo>
                    <a:pt x="29359" y="283165"/>
                  </a:lnTo>
                  <a:lnTo>
                    <a:pt x="20011" y="283504"/>
                  </a:lnTo>
                  <a:lnTo>
                    <a:pt x="11924" y="280800"/>
                  </a:lnTo>
                  <a:lnTo>
                    <a:pt x="5512" y="275387"/>
                  </a:lnTo>
                  <a:lnTo>
                    <a:pt x="1485" y="268084"/>
                  </a:lnTo>
                  <a:lnTo>
                    <a:pt x="0" y="259577"/>
                  </a:lnTo>
                  <a:lnTo>
                    <a:pt x="596" y="250157"/>
                  </a:lnTo>
                  <a:lnTo>
                    <a:pt x="2508" y="239799"/>
                  </a:lnTo>
                  <a:lnTo>
                    <a:pt x="5155" y="228550"/>
                  </a:lnTo>
                  <a:lnTo>
                    <a:pt x="8198" y="216711"/>
                  </a:lnTo>
                  <a:lnTo>
                    <a:pt x="11451" y="204759"/>
                  </a:lnTo>
                  <a:lnTo>
                    <a:pt x="14822" y="192966"/>
                  </a:lnTo>
                  <a:lnTo>
                    <a:pt x="18422" y="181096"/>
                  </a:lnTo>
                  <a:lnTo>
                    <a:pt x="22532" y="168527"/>
                  </a:lnTo>
                  <a:lnTo>
                    <a:pt x="27267" y="154957"/>
                  </a:lnTo>
                  <a:lnTo>
                    <a:pt x="32584" y="140400"/>
                  </a:lnTo>
                  <a:lnTo>
                    <a:pt x="38379" y="125018"/>
                  </a:lnTo>
                  <a:lnTo>
                    <a:pt x="44532" y="109004"/>
                  </a:lnTo>
                  <a:lnTo>
                    <a:pt x="50783" y="92690"/>
                  </a:lnTo>
                  <a:lnTo>
                    <a:pt x="56747" y="76519"/>
                  </a:lnTo>
                  <a:lnTo>
                    <a:pt x="62231" y="60738"/>
                  </a:lnTo>
                  <a:lnTo>
                    <a:pt x="67081" y="45991"/>
                  </a:lnTo>
                  <a:lnTo>
                    <a:pt x="71556" y="31956"/>
                  </a:lnTo>
                  <a:lnTo>
                    <a:pt x="76051" y="17404"/>
                  </a:lnTo>
                  <a:lnTo>
                    <a:pt x="8129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35376" y="2501120"/>
              <a:ext cx="1473307" cy="1046928"/>
            </a:xfrm>
            <a:custGeom>
              <a:avLst/>
              <a:gdLst/>
              <a:ahLst/>
              <a:cxnLst/>
              <a:rect l="0" t="0" r="0" b="0"/>
              <a:pathLst>
                <a:path w="1473307" h="1046928">
                  <a:moveTo>
                    <a:pt x="855670" y="15190"/>
                  </a:moveTo>
                  <a:lnTo>
                    <a:pt x="846987" y="15190"/>
                  </a:lnTo>
                  <a:lnTo>
                    <a:pt x="834294" y="15190"/>
                  </a:lnTo>
                  <a:lnTo>
                    <a:pt x="818819" y="15190"/>
                  </a:lnTo>
                  <a:lnTo>
                    <a:pt x="801062" y="15190"/>
                  </a:lnTo>
                  <a:lnTo>
                    <a:pt x="781945" y="15190"/>
                  </a:lnTo>
                  <a:lnTo>
                    <a:pt x="762815" y="15190"/>
                  </a:lnTo>
                  <a:lnTo>
                    <a:pt x="744440" y="15190"/>
                  </a:lnTo>
                  <a:lnTo>
                    <a:pt x="727021" y="15190"/>
                  </a:lnTo>
                  <a:lnTo>
                    <a:pt x="710484" y="15190"/>
                  </a:lnTo>
                  <a:lnTo>
                    <a:pt x="694658" y="15190"/>
                  </a:lnTo>
                  <a:lnTo>
                    <a:pt x="679367" y="15190"/>
                  </a:lnTo>
                  <a:lnTo>
                    <a:pt x="664464" y="15190"/>
                  </a:lnTo>
                  <a:lnTo>
                    <a:pt x="649822" y="15195"/>
                  </a:lnTo>
                  <a:lnTo>
                    <a:pt x="634864" y="15368"/>
                  </a:lnTo>
                  <a:lnTo>
                    <a:pt x="618610" y="16016"/>
                  </a:lnTo>
                  <a:lnTo>
                    <a:pt x="600642" y="17269"/>
                  </a:lnTo>
                  <a:lnTo>
                    <a:pt x="581523" y="19095"/>
                  </a:lnTo>
                  <a:lnTo>
                    <a:pt x="562459" y="21391"/>
                  </a:lnTo>
                  <a:lnTo>
                    <a:pt x="544154" y="24047"/>
                  </a:lnTo>
                  <a:lnTo>
                    <a:pt x="526628" y="26966"/>
                  </a:lnTo>
                  <a:lnTo>
                    <a:pt x="509494" y="30071"/>
                  </a:lnTo>
                  <a:lnTo>
                    <a:pt x="492457" y="33305"/>
                  </a:lnTo>
                  <a:lnTo>
                    <a:pt x="475540" y="36628"/>
                  </a:lnTo>
                  <a:lnTo>
                    <a:pt x="459007" y="40012"/>
                  </a:lnTo>
                  <a:lnTo>
                    <a:pt x="442988" y="43441"/>
                  </a:lnTo>
                  <a:lnTo>
                    <a:pt x="427465" y="47067"/>
                  </a:lnTo>
                  <a:lnTo>
                    <a:pt x="412355" y="51187"/>
                  </a:lnTo>
                  <a:lnTo>
                    <a:pt x="397559" y="55925"/>
                  </a:lnTo>
                  <a:lnTo>
                    <a:pt x="382997" y="61243"/>
                  </a:lnTo>
                  <a:lnTo>
                    <a:pt x="368598" y="67037"/>
                  </a:lnTo>
                  <a:lnTo>
                    <a:pt x="354321" y="73200"/>
                  </a:lnTo>
                  <a:lnTo>
                    <a:pt x="340290" y="79796"/>
                  </a:lnTo>
                  <a:lnTo>
                    <a:pt x="326789" y="87055"/>
                  </a:lnTo>
                  <a:lnTo>
                    <a:pt x="313925" y="95049"/>
                  </a:lnTo>
                  <a:lnTo>
                    <a:pt x="301489" y="103706"/>
                  </a:lnTo>
                  <a:lnTo>
                    <a:pt x="289065" y="112895"/>
                  </a:lnTo>
                  <a:lnTo>
                    <a:pt x="276412" y="122485"/>
                  </a:lnTo>
                  <a:lnTo>
                    <a:pt x="263624" y="132366"/>
                  </a:lnTo>
                  <a:lnTo>
                    <a:pt x="251033" y="142451"/>
                  </a:lnTo>
                  <a:lnTo>
                    <a:pt x="238819" y="152679"/>
                  </a:lnTo>
                  <a:lnTo>
                    <a:pt x="227007" y="163004"/>
                  </a:lnTo>
                  <a:lnTo>
                    <a:pt x="215542" y="173396"/>
                  </a:lnTo>
                  <a:lnTo>
                    <a:pt x="204350" y="183837"/>
                  </a:lnTo>
                  <a:lnTo>
                    <a:pt x="193358" y="194476"/>
                  </a:lnTo>
                  <a:lnTo>
                    <a:pt x="182511" y="205612"/>
                  </a:lnTo>
                  <a:lnTo>
                    <a:pt x="171766" y="217362"/>
                  </a:lnTo>
                  <a:lnTo>
                    <a:pt x="161089" y="229524"/>
                  </a:lnTo>
                  <a:lnTo>
                    <a:pt x="150461" y="241689"/>
                  </a:lnTo>
                  <a:lnTo>
                    <a:pt x="139871" y="253617"/>
                  </a:lnTo>
                  <a:lnTo>
                    <a:pt x="129471" y="265405"/>
                  </a:lnTo>
                  <a:lnTo>
                    <a:pt x="119562" y="277386"/>
                  </a:lnTo>
                  <a:lnTo>
                    <a:pt x="110266" y="289744"/>
                  </a:lnTo>
                  <a:lnTo>
                    <a:pt x="101550" y="302501"/>
                  </a:lnTo>
                  <a:lnTo>
                    <a:pt x="93309" y="315604"/>
                  </a:lnTo>
                  <a:lnTo>
                    <a:pt x="85430" y="328975"/>
                  </a:lnTo>
                  <a:lnTo>
                    <a:pt x="77816" y="342378"/>
                  </a:lnTo>
                  <a:lnTo>
                    <a:pt x="70389" y="355450"/>
                  </a:lnTo>
                  <a:lnTo>
                    <a:pt x="63098" y="368023"/>
                  </a:lnTo>
                  <a:lnTo>
                    <a:pt x="56064" y="380261"/>
                  </a:lnTo>
                  <a:lnTo>
                    <a:pt x="49567" y="392552"/>
                  </a:lnTo>
                  <a:lnTo>
                    <a:pt x="43717" y="405121"/>
                  </a:lnTo>
                  <a:lnTo>
                    <a:pt x="38466" y="418021"/>
                  </a:lnTo>
                  <a:lnTo>
                    <a:pt x="33706" y="431222"/>
                  </a:lnTo>
                  <a:lnTo>
                    <a:pt x="29318" y="444661"/>
                  </a:lnTo>
                  <a:lnTo>
                    <a:pt x="25200" y="458281"/>
                  </a:lnTo>
                  <a:lnTo>
                    <a:pt x="21274" y="472031"/>
                  </a:lnTo>
                  <a:lnTo>
                    <a:pt x="17482" y="485885"/>
                  </a:lnTo>
                  <a:lnTo>
                    <a:pt x="13781" y="500308"/>
                  </a:lnTo>
                  <a:lnTo>
                    <a:pt x="10143" y="516201"/>
                  </a:lnTo>
                  <a:lnTo>
                    <a:pt x="6555" y="533919"/>
                  </a:lnTo>
                  <a:lnTo>
                    <a:pt x="3333" y="552702"/>
                  </a:lnTo>
                  <a:lnTo>
                    <a:pt x="1082" y="571008"/>
                  </a:lnTo>
                  <a:lnTo>
                    <a:pt x="49" y="587988"/>
                  </a:lnTo>
                  <a:lnTo>
                    <a:pt x="0" y="603640"/>
                  </a:lnTo>
                  <a:lnTo>
                    <a:pt x="423" y="618445"/>
                  </a:lnTo>
                  <a:lnTo>
                    <a:pt x="970" y="632804"/>
                  </a:lnTo>
                  <a:lnTo>
                    <a:pt x="1639" y="646788"/>
                  </a:lnTo>
                  <a:lnTo>
                    <a:pt x="2686" y="660206"/>
                  </a:lnTo>
                  <a:lnTo>
                    <a:pt x="4239" y="672984"/>
                  </a:lnTo>
                  <a:lnTo>
                    <a:pt x="6283" y="685180"/>
                  </a:lnTo>
                  <a:lnTo>
                    <a:pt x="8732" y="696904"/>
                  </a:lnTo>
                  <a:lnTo>
                    <a:pt x="11495" y="708276"/>
                  </a:lnTo>
                  <a:lnTo>
                    <a:pt x="14486" y="719557"/>
                  </a:lnTo>
                  <a:lnTo>
                    <a:pt x="17640" y="731131"/>
                  </a:lnTo>
                  <a:lnTo>
                    <a:pt x="20912" y="743173"/>
                  </a:lnTo>
                  <a:lnTo>
                    <a:pt x="24431" y="755363"/>
                  </a:lnTo>
                  <a:lnTo>
                    <a:pt x="28479" y="767014"/>
                  </a:lnTo>
                  <a:lnTo>
                    <a:pt x="33168" y="777779"/>
                  </a:lnTo>
                  <a:lnTo>
                    <a:pt x="38453" y="787804"/>
                  </a:lnTo>
                  <a:lnTo>
                    <a:pt x="44224" y="797529"/>
                  </a:lnTo>
                  <a:lnTo>
                    <a:pt x="50368" y="807257"/>
                  </a:lnTo>
                  <a:lnTo>
                    <a:pt x="56782" y="817114"/>
                  </a:lnTo>
                  <a:lnTo>
                    <a:pt x="63386" y="827125"/>
                  </a:lnTo>
                  <a:lnTo>
                    <a:pt x="70123" y="837274"/>
                  </a:lnTo>
                  <a:lnTo>
                    <a:pt x="76951" y="847532"/>
                  </a:lnTo>
                  <a:lnTo>
                    <a:pt x="83842" y="857872"/>
                  </a:lnTo>
                  <a:lnTo>
                    <a:pt x="90779" y="868266"/>
                  </a:lnTo>
                  <a:lnTo>
                    <a:pt x="97913" y="878533"/>
                  </a:lnTo>
                  <a:lnTo>
                    <a:pt x="105542" y="888353"/>
                  </a:lnTo>
                  <a:lnTo>
                    <a:pt x="113788" y="897593"/>
                  </a:lnTo>
                  <a:lnTo>
                    <a:pt x="122615" y="906441"/>
                  </a:lnTo>
                  <a:lnTo>
                    <a:pt x="131919" y="915303"/>
                  </a:lnTo>
                  <a:lnTo>
                    <a:pt x="141586" y="924412"/>
                  </a:lnTo>
                  <a:lnTo>
                    <a:pt x="151519" y="933667"/>
                  </a:lnTo>
                  <a:lnTo>
                    <a:pt x="161638" y="942733"/>
                  </a:lnTo>
                  <a:lnTo>
                    <a:pt x="171889" y="951427"/>
                  </a:lnTo>
                  <a:lnTo>
                    <a:pt x="182229" y="959722"/>
                  </a:lnTo>
                  <a:lnTo>
                    <a:pt x="192632" y="967673"/>
                  </a:lnTo>
                  <a:lnTo>
                    <a:pt x="203080" y="975349"/>
                  </a:lnTo>
                  <a:lnTo>
                    <a:pt x="213725" y="982656"/>
                  </a:lnTo>
                  <a:lnTo>
                    <a:pt x="224864" y="989343"/>
                  </a:lnTo>
                  <a:lnTo>
                    <a:pt x="236614" y="995325"/>
                  </a:lnTo>
                  <a:lnTo>
                    <a:pt x="248779" y="1000665"/>
                  </a:lnTo>
                  <a:lnTo>
                    <a:pt x="260944" y="1005486"/>
                  </a:lnTo>
                  <a:lnTo>
                    <a:pt x="272868" y="1009916"/>
                  </a:lnTo>
                  <a:lnTo>
                    <a:pt x="284484" y="1014061"/>
                  </a:lnTo>
                  <a:lnTo>
                    <a:pt x="295818" y="1018005"/>
                  </a:lnTo>
                  <a:lnTo>
                    <a:pt x="306927" y="1021810"/>
                  </a:lnTo>
                  <a:lnTo>
                    <a:pt x="318031" y="1025519"/>
                  </a:lnTo>
                  <a:lnTo>
                    <a:pt x="329486" y="1029163"/>
                  </a:lnTo>
                  <a:lnTo>
                    <a:pt x="341457" y="1032758"/>
                  </a:lnTo>
                  <a:lnTo>
                    <a:pt x="353942" y="1036155"/>
                  </a:lnTo>
                  <a:lnTo>
                    <a:pt x="366854" y="1039057"/>
                  </a:lnTo>
                  <a:lnTo>
                    <a:pt x="380098" y="1041340"/>
                  </a:lnTo>
                  <a:lnTo>
                    <a:pt x="393584" y="1043043"/>
                  </a:lnTo>
                  <a:lnTo>
                    <a:pt x="407243" y="1044267"/>
                  </a:lnTo>
                  <a:lnTo>
                    <a:pt x="421023" y="1045129"/>
                  </a:lnTo>
                  <a:lnTo>
                    <a:pt x="434887" y="1045725"/>
                  </a:lnTo>
                  <a:lnTo>
                    <a:pt x="448807" y="1046134"/>
                  </a:lnTo>
                  <a:lnTo>
                    <a:pt x="462767" y="1046412"/>
                  </a:lnTo>
                  <a:lnTo>
                    <a:pt x="476751" y="1046600"/>
                  </a:lnTo>
                  <a:lnTo>
                    <a:pt x="490754" y="1046726"/>
                  </a:lnTo>
                  <a:lnTo>
                    <a:pt x="504768" y="1046811"/>
                  </a:lnTo>
                  <a:lnTo>
                    <a:pt x="518791" y="1046868"/>
                  </a:lnTo>
                  <a:lnTo>
                    <a:pt x="532818" y="1046906"/>
                  </a:lnTo>
                  <a:lnTo>
                    <a:pt x="546844" y="1046927"/>
                  </a:lnTo>
                  <a:lnTo>
                    <a:pt x="560705" y="1046771"/>
                  </a:lnTo>
                  <a:lnTo>
                    <a:pt x="574091" y="1046134"/>
                  </a:lnTo>
                  <a:lnTo>
                    <a:pt x="586883" y="1044893"/>
                  </a:lnTo>
                  <a:lnTo>
                    <a:pt x="599440" y="1043245"/>
                  </a:lnTo>
                  <a:lnTo>
                    <a:pt x="612477" y="1041601"/>
                  </a:lnTo>
                  <a:lnTo>
                    <a:pt x="626360" y="1040201"/>
                  </a:lnTo>
                  <a:lnTo>
                    <a:pt x="640957" y="1039110"/>
                  </a:lnTo>
                  <a:lnTo>
                    <a:pt x="655836" y="1038303"/>
                  </a:lnTo>
                  <a:lnTo>
                    <a:pt x="670699" y="1037720"/>
                  </a:lnTo>
                  <a:lnTo>
                    <a:pt x="685423" y="1037143"/>
                  </a:lnTo>
                  <a:lnTo>
                    <a:pt x="699990" y="1036216"/>
                  </a:lnTo>
                  <a:lnTo>
                    <a:pt x="714420" y="1034776"/>
                  </a:lnTo>
                  <a:lnTo>
                    <a:pt x="728905" y="1032994"/>
                  </a:lnTo>
                  <a:lnTo>
                    <a:pt x="743783" y="1031258"/>
                  </a:lnTo>
                  <a:lnTo>
                    <a:pt x="759202" y="1029791"/>
                  </a:lnTo>
                  <a:lnTo>
                    <a:pt x="774983" y="1028486"/>
                  </a:lnTo>
                  <a:lnTo>
                    <a:pt x="790731" y="1027004"/>
                  </a:lnTo>
                  <a:lnTo>
                    <a:pt x="806213" y="1025154"/>
                  </a:lnTo>
                  <a:lnTo>
                    <a:pt x="821372" y="1022912"/>
                  </a:lnTo>
                  <a:lnTo>
                    <a:pt x="836237" y="1020329"/>
                  </a:lnTo>
                  <a:lnTo>
                    <a:pt x="850865" y="1017476"/>
                  </a:lnTo>
                  <a:lnTo>
                    <a:pt x="865316" y="1014425"/>
                  </a:lnTo>
                  <a:lnTo>
                    <a:pt x="879639" y="1011230"/>
                  </a:lnTo>
                  <a:lnTo>
                    <a:pt x="893876" y="1007931"/>
                  </a:lnTo>
                  <a:lnTo>
                    <a:pt x="908219" y="1004394"/>
                  </a:lnTo>
                  <a:lnTo>
                    <a:pt x="922995" y="1000334"/>
                  </a:lnTo>
                  <a:lnTo>
                    <a:pt x="938341" y="995642"/>
                  </a:lnTo>
                  <a:lnTo>
                    <a:pt x="954073" y="990525"/>
                  </a:lnTo>
                  <a:lnTo>
                    <a:pt x="969787" y="985397"/>
                  </a:lnTo>
                  <a:lnTo>
                    <a:pt x="985244" y="980499"/>
                  </a:lnTo>
                  <a:lnTo>
                    <a:pt x="1000388" y="975737"/>
                  </a:lnTo>
                  <a:lnTo>
                    <a:pt x="1015242" y="970780"/>
                  </a:lnTo>
                  <a:lnTo>
                    <a:pt x="1029859" y="965450"/>
                  </a:lnTo>
                  <a:lnTo>
                    <a:pt x="1044133" y="959887"/>
                  </a:lnTo>
                  <a:lnTo>
                    <a:pt x="1057804" y="954453"/>
                  </a:lnTo>
                  <a:lnTo>
                    <a:pt x="1070786" y="949342"/>
                  </a:lnTo>
                  <a:lnTo>
                    <a:pt x="1083302" y="944265"/>
                  </a:lnTo>
                  <a:lnTo>
                    <a:pt x="1095780" y="938564"/>
                  </a:lnTo>
                  <a:lnTo>
                    <a:pt x="1108470" y="931916"/>
                  </a:lnTo>
                  <a:lnTo>
                    <a:pt x="1121282" y="924484"/>
                  </a:lnTo>
                  <a:lnTo>
                    <a:pt x="1133891" y="916724"/>
                  </a:lnTo>
                  <a:lnTo>
                    <a:pt x="1146120" y="908947"/>
                  </a:lnTo>
                  <a:lnTo>
                    <a:pt x="1158112" y="901285"/>
                  </a:lnTo>
                  <a:lnTo>
                    <a:pt x="1170231" y="893768"/>
                  </a:lnTo>
                  <a:lnTo>
                    <a:pt x="1182676" y="886382"/>
                  </a:lnTo>
                  <a:lnTo>
                    <a:pt x="1195322" y="879101"/>
                  </a:lnTo>
                  <a:lnTo>
                    <a:pt x="1207819" y="871899"/>
                  </a:lnTo>
                  <a:lnTo>
                    <a:pt x="1219968" y="864749"/>
                  </a:lnTo>
                  <a:lnTo>
                    <a:pt x="1231737" y="857471"/>
                  </a:lnTo>
                  <a:lnTo>
                    <a:pt x="1243173" y="849746"/>
                  </a:lnTo>
                  <a:lnTo>
                    <a:pt x="1254347" y="841434"/>
                  </a:lnTo>
                  <a:lnTo>
                    <a:pt x="1265324" y="832563"/>
                  </a:lnTo>
                  <a:lnTo>
                    <a:pt x="1276162" y="823230"/>
                  </a:lnTo>
                  <a:lnTo>
                    <a:pt x="1286902" y="813542"/>
                  </a:lnTo>
                  <a:lnTo>
                    <a:pt x="1297574" y="803597"/>
                  </a:lnTo>
                  <a:lnTo>
                    <a:pt x="1308199" y="793469"/>
                  </a:lnTo>
                  <a:lnTo>
                    <a:pt x="1318788" y="783212"/>
                  </a:lnTo>
                  <a:lnTo>
                    <a:pt x="1329188" y="772867"/>
                  </a:lnTo>
                  <a:lnTo>
                    <a:pt x="1339097" y="762462"/>
                  </a:lnTo>
                  <a:lnTo>
                    <a:pt x="1348396" y="752017"/>
                  </a:lnTo>
                  <a:lnTo>
                    <a:pt x="1357285" y="741544"/>
                  </a:lnTo>
                  <a:lnTo>
                    <a:pt x="1366174" y="731053"/>
                  </a:lnTo>
                  <a:lnTo>
                    <a:pt x="1375301" y="720550"/>
                  </a:lnTo>
                  <a:lnTo>
                    <a:pt x="1384568" y="710038"/>
                  </a:lnTo>
                  <a:lnTo>
                    <a:pt x="1393643" y="699520"/>
                  </a:lnTo>
                  <a:lnTo>
                    <a:pt x="1402337" y="688995"/>
                  </a:lnTo>
                  <a:lnTo>
                    <a:pt x="1410463" y="678298"/>
                  </a:lnTo>
                  <a:lnTo>
                    <a:pt x="1417768" y="667125"/>
                  </a:lnTo>
                  <a:lnTo>
                    <a:pt x="1424198" y="655350"/>
                  </a:lnTo>
                  <a:lnTo>
                    <a:pt x="1429853" y="643170"/>
                  </a:lnTo>
                  <a:lnTo>
                    <a:pt x="1434892" y="630995"/>
                  </a:lnTo>
                  <a:lnTo>
                    <a:pt x="1439472" y="619059"/>
                  </a:lnTo>
                  <a:lnTo>
                    <a:pt x="1443720" y="607266"/>
                  </a:lnTo>
                  <a:lnTo>
                    <a:pt x="1447733" y="595281"/>
                  </a:lnTo>
                  <a:lnTo>
                    <a:pt x="1451584" y="582926"/>
                  </a:lnTo>
                  <a:lnTo>
                    <a:pt x="1455324" y="570340"/>
                  </a:lnTo>
                  <a:lnTo>
                    <a:pt x="1458989" y="557884"/>
                  </a:lnTo>
                  <a:lnTo>
                    <a:pt x="1462599" y="545757"/>
                  </a:lnTo>
                  <a:lnTo>
                    <a:pt x="1466006" y="533833"/>
                  </a:lnTo>
                  <a:lnTo>
                    <a:pt x="1468913" y="521761"/>
                  </a:lnTo>
                  <a:lnTo>
                    <a:pt x="1471196" y="509329"/>
                  </a:lnTo>
                  <a:lnTo>
                    <a:pt x="1472728" y="496012"/>
                  </a:lnTo>
                  <a:lnTo>
                    <a:pt x="1473306" y="480935"/>
                  </a:lnTo>
                  <a:lnTo>
                    <a:pt x="1472916" y="463801"/>
                  </a:lnTo>
                  <a:lnTo>
                    <a:pt x="1471688" y="445427"/>
                  </a:lnTo>
                  <a:lnTo>
                    <a:pt x="1469801" y="427402"/>
                  </a:lnTo>
                  <a:lnTo>
                    <a:pt x="1467423" y="410620"/>
                  </a:lnTo>
                  <a:lnTo>
                    <a:pt x="1464693" y="395272"/>
                  </a:lnTo>
                  <a:lnTo>
                    <a:pt x="1461715" y="381203"/>
                  </a:lnTo>
                  <a:lnTo>
                    <a:pt x="1458566" y="368152"/>
                  </a:lnTo>
                  <a:lnTo>
                    <a:pt x="1455300" y="355861"/>
                  </a:lnTo>
                  <a:lnTo>
                    <a:pt x="1451953" y="344118"/>
                  </a:lnTo>
                  <a:lnTo>
                    <a:pt x="1448554" y="332761"/>
                  </a:lnTo>
                  <a:lnTo>
                    <a:pt x="1445118" y="321670"/>
                  </a:lnTo>
                  <a:lnTo>
                    <a:pt x="1441658" y="310762"/>
                  </a:lnTo>
                  <a:lnTo>
                    <a:pt x="1438177" y="299982"/>
                  </a:lnTo>
                  <a:lnTo>
                    <a:pt x="1434516" y="289455"/>
                  </a:lnTo>
                  <a:lnTo>
                    <a:pt x="1430373" y="279460"/>
                  </a:lnTo>
                  <a:lnTo>
                    <a:pt x="1425620" y="270104"/>
                  </a:lnTo>
                  <a:lnTo>
                    <a:pt x="1420292" y="261176"/>
                  </a:lnTo>
                  <a:lnTo>
                    <a:pt x="1414491" y="252262"/>
                  </a:lnTo>
                  <a:lnTo>
                    <a:pt x="1408323" y="243113"/>
                  </a:lnTo>
                  <a:lnTo>
                    <a:pt x="1401724" y="233662"/>
                  </a:lnTo>
                  <a:lnTo>
                    <a:pt x="1394463" y="223931"/>
                  </a:lnTo>
                  <a:lnTo>
                    <a:pt x="1386472" y="213979"/>
                  </a:lnTo>
                  <a:lnTo>
                    <a:pt x="1377987" y="204023"/>
                  </a:lnTo>
                  <a:lnTo>
                    <a:pt x="1369446" y="194420"/>
                  </a:lnTo>
                  <a:lnTo>
                    <a:pt x="1361104" y="185333"/>
                  </a:lnTo>
                  <a:lnTo>
                    <a:pt x="1352876" y="176759"/>
                  </a:lnTo>
                  <a:lnTo>
                    <a:pt x="1344438" y="168614"/>
                  </a:lnTo>
                  <a:lnTo>
                    <a:pt x="1335614" y="160800"/>
                  </a:lnTo>
                  <a:lnTo>
                    <a:pt x="1326382" y="153229"/>
                  </a:lnTo>
                  <a:lnTo>
                    <a:pt x="1316797" y="145831"/>
                  </a:lnTo>
                  <a:lnTo>
                    <a:pt x="1306934" y="138554"/>
                  </a:lnTo>
                  <a:lnTo>
                    <a:pt x="1296699" y="131360"/>
                  </a:lnTo>
                  <a:lnTo>
                    <a:pt x="1285843" y="124224"/>
                  </a:lnTo>
                  <a:lnTo>
                    <a:pt x="1274284" y="117131"/>
                  </a:lnTo>
                  <a:lnTo>
                    <a:pt x="1262252" y="110231"/>
                  </a:lnTo>
                  <a:lnTo>
                    <a:pt x="1250175" y="103825"/>
                  </a:lnTo>
                  <a:lnTo>
                    <a:pt x="1238307" y="98031"/>
                  </a:lnTo>
                  <a:lnTo>
                    <a:pt x="1226557" y="92649"/>
                  </a:lnTo>
                  <a:lnTo>
                    <a:pt x="1214603" y="87267"/>
                  </a:lnTo>
                  <a:lnTo>
                    <a:pt x="1202263" y="81649"/>
                  </a:lnTo>
                  <a:lnTo>
                    <a:pt x="1189517" y="75891"/>
                  </a:lnTo>
                  <a:lnTo>
                    <a:pt x="1176421" y="70325"/>
                  </a:lnTo>
                  <a:lnTo>
                    <a:pt x="1163053" y="65130"/>
                  </a:lnTo>
                  <a:lnTo>
                    <a:pt x="1149479" y="60168"/>
                  </a:lnTo>
                  <a:lnTo>
                    <a:pt x="1135762" y="55076"/>
                  </a:lnTo>
                  <a:lnTo>
                    <a:pt x="1121942" y="49654"/>
                  </a:lnTo>
                  <a:lnTo>
                    <a:pt x="1108052" y="44030"/>
                  </a:lnTo>
                  <a:lnTo>
                    <a:pt x="1094114" y="38555"/>
                  </a:lnTo>
                  <a:lnTo>
                    <a:pt x="1080138" y="33431"/>
                  </a:lnTo>
                  <a:lnTo>
                    <a:pt x="1065972" y="28855"/>
                  </a:lnTo>
                  <a:lnTo>
                    <a:pt x="1051316" y="25086"/>
                  </a:lnTo>
                  <a:lnTo>
                    <a:pt x="1036049" y="22181"/>
                  </a:lnTo>
                  <a:lnTo>
                    <a:pt x="1020373" y="19874"/>
                  </a:lnTo>
                  <a:lnTo>
                    <a:pt x="1004695" y="17703"/>
                  </a:lnTo>
                  <a:lnTo>
                    <a:pt x="989256" y="15390"/>
                  </a:lnTo>
                  <a:lnTo>
                    <a:pt x="973956" y="13003"/>
                  </a:lnTo>
                  <a:lnTo>
                    <a:pt x="958465" y="10853"/>
                  </a:lnTo>
                  <a:lnTo>
                    <a:pt x="942597" y="9110"/>
                  </a:lnTo>
                  <a:lnTo>
                    <a:pt x="926330" y="7788"/>
                  </a:lnTo>
                  <a:lnTo>
                    <a:pt x="909716" y="6825"/>
                  </a:lnTo>
                  <a:lnTo>
                    <a:pt x="892832" y="6143"/>
                  </a:lnTo>
                  <a:lnTo>
                    <a:pt x="875747" y="5669"/>
                  </a:lnTo>
                  <a:lnTo>
                    <a:pt x="858517" y="5343"/>
                  </a:lnTo>
                  <a:lnTo>
                    <a:pt x="841190" y="5116"/>
                  </a:lnTo>
                  <a:lnTo>
                    <a:pt x="823962" y="4793"/>
                  </a:lnTo>
                  <a:lnTo>
                    <a:pt x="807162" y="4042"/>
                  </a:lnTo>
                  <a:lnTo>
                    <a:pt x="790925" y="2730"/>
                  </a:lnTo>
                  <a:lnTo>
                    <a:pt x="774902" y="1205"/>
                  </a:lnTo>
                  <a:lnTo>
                    <a:pt x="758384" y="174"/>
                  </a:lnTo>
                  <a:lnTo>
                    <a:pt x="741011" y="0"/>
                  </a:lnTo>
                  <a:lnTo>
                    <a:pt x="722918" y="546"/>
                  </a:lnTo>
                  <a:lnTo>
                    <a:pt x="704539" y="1377"/>
                  </a:lnTo>
                  <a:lnTo>
                    <a:pt x="686168" y="2200"/>
                  </a:lnTo>
                  <a:lnTo>
                    <a:pt x="667763" y="3057"/>
                  </a:lnTo>
                  <a:lnTo>
                    <a:pt x="649042" y="4231"/>
                  </a:lnTo>
                  <a:lnTo>
                    <a:pt x="629861" y="5865"/>
                  </a:lnTo>
                  <a:lnTo>
                    <a:pt x="610386" y="7791"/>
                  </a:lnTo>
                  <a:lnTo>
                    <a:pt x="590999" y="9630"/>
                  </a:lnTo>
                  <a:lnTo>
                    <a:pt x="571912" y="11169"/>
                  </a:lnTo>
                  <a:lnTo>
                    <a:pt x="553010" y="12525"/>
                  </a:lnTo>
                  <a:lnTo>
                    <a:pt x="533946" y="14042"/>
                  </a:lnTo>
                  <a:lnTo>
                    <a:pt x="514530" y="15914"/>
                  </a:lnTo>
                  <a:lnTo>
                    <a:pt x="494898" y="18172"/>
                  </a:lnTo>
                  <a:lnTo>
                    <a:pt x="475404" y="20767"/>
                  </a:lnTo>
                  <a:lnTo>
                    <a:pt x="456263" y="23627"/>
                  </a:lnTo>
                  <a:lnTo>
                    <a:pt x="437881" y="26723"/>
                  </a:lnTo>
                  <a:lnTo>
                    <a:pt x="418918" y="30488"/>
                  </a:lnTo>
                  <a:lnTo>
                    <a:pt x="395473" y="36368"/>
                  </a:lnTo>
                  <a:lnTo>
                    <a:pt x="360831" y="467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989678" y="360644"/>
            <a:ext cx="2474033" cy="1081761"/>
            <a:chOff x="989678" y="360644"/>
            <a:chExt cx="2474033" cy="1081761"/>
          </a:xfrm>
        </p:grpSpPr>
        <p:sp>
          <p:nvSpPr>
            <p:cNvPr id="2" name="Freeform 1"/>
            <p:cNvSpPr/>
            <p:nvPr/>
          </p:nvSpPr>
          <p:spPr>
            <a:xfrm>
              <a:off x="1165970" y="360644"/>
              <a:ext cx="277586" cy="406067"/>
            </a:xfrm>
            <a:custGeom>
              <a:avLst/>
              <a:gdLst/>
              <a:ahLst/>
              <a:cxnLst/>
              <a:rect l="0" t="0" r="0" b="0"/>
              <a:pathLst>
                <a:path w="277586" h="406067">
                  <a:moveTo>
                    <a:pt x="234320" y="7853"/>
                  </a:moveTo>
                  <a:lnTo>
                    <a:pt x="222585" y="7853"/>
                  </a:lnTo>
                  <a:lnTo>
                    <a:pt x="211456" y="7853"/>
                  </a:lnTo>
                  <a:lnTo>
                    <a:pt x="199857" y="7848"/>
                  </a:lnTo>
                  <a:lnTo>
                    <a:pt x="187696" y="7676"/>
                  </a:lnTo>
                  <a:lnTo>
                    <a:pt x="175036" y="7027"/>
                  </a:lnTo>
                  <a:lnTo>
                    <a:pt x="161976" y="5779"/>
                  </a:lnTo>
                  <a:lnTo>
                    <a:pt x="148451" y="4126"/>
                  </a:lnTo>
                  <a:lnTo>
                    <a:pt x="134237" y="2478"/>
                  </a:lnTo>
                  <a:lnTo>
                    <a:pt x="119278" y="1079"/>
                  </a:lnTo>
                  <a:lnTo>
                    <a:pt x="103979" y="159"/>
                  </a:lnTo>
                  <a:lnTo>
                    <a:pt x="89089" y="0"/>
                  </a:lnTo>
                  <a:lnTo>
                    <a:pt x="75001" y="679"/>
                  </a:lnTo>
                  <a:lnTo>
                    <a:pt x="61763" y="2273"/>
                  </a:lnTo>
                  <a:lnTo>
                    <a:pt x="49258" y="4938"/>
                  </a:lnTo>
                  <a:lnTo>
                    <a:pt x="37341" y="8666"/>
                  </a:lnTo>
                  <a:lnTo>
                    <a:pt x="26355" y="13625"/>
                  </a:lnTo>
                  <a:lnTo>
                    <a:pt x="17101" y="20235"/>
                  </a:lnTo>
                  <a:lnTo>
                    <a:pt x="9879" y="28573"/>
                  </a:lnTo>
                  <a:lnTo>
                    <a:pt x="4689" y="38426"/>
                  </a:lnTo>
                  <a:lnTo>
                    <a:pt x="1490" y="49481"/>
                  </a:lnTo>
                  <a:lnTo>
                    <a:pt x="42" y="61439"/>
                  </a:lnTo>
                  <a:lnTo>
                    <a:pt x="0" y="74213"/>
                  </a:lnTo>
                  <a:lnTo>
                    <a:pt x="1018" y="87918"/>
                  </a:lnTo>
                  <a:lnTo>
                    <a:pt x="2805" y="102539"/>
                  </a:lnTo>
                  <a:lnTo>
                    <a:pt x="5137" y="117780"/>
                  </a:lnTo>
                  <a:lnTo>
                    <a:pt x="7846" y="133164"/>
                  </a:lnTo>
                  <a:lnTo>
                    <a:pt x="10810" y="148402"/>
                  </a:lnTo>
                  <a:lnTo>
                    <a:pt x="13783" y="163397"/>
                  </a:lnTo>
                  <a:lnTo>
                    <a:pt x="16399" y="178152"/>
                  </a:lnTo>
                  <a:lnTo>
                    <a:pt x="18506" y="192677"/>
                  </a:lnTo>
                  <a:lnTo>
                    <a:pt x="20608" y="205900"/>
                  </a:lnTo>
                  <a:lnTo>
                    <a:pt x="23790" y="214471"/>
                  </a:lnTo>
                  <a:lnTo>
                    <a:pt x="28195" y="216550"/>
                  </a:lnTo>
                  <a:lnTo>
                    <a:pt x="33184" y="214054"/>
                  </a:lnTo>
                  <a:lnTo>
                    <a:pt x="38748" y="208853"/>
                  </a:lnTo>
                  <a:lnTo>
                    <a:pt x="45165" y="202313"/>
                  </a:lnTo>
                  <a:lnTo>
                    <a:pt x="52514" y="195223"/>
                  </a:lnTo>
                  <a:lnTo>
                    <a:pt x="60697" y="188124"/>
                  </a:lnTo>
                  <a:lnTo>
                    <a:pt x="69549" y="181483"/>
                  </a:lnTo>
                  <a:lnTo>
                    <a:pt x="78909" y="175496"/>
                  </a:lnTo>
                  <a:lnTo>
                    <a:pt x="88800" y="170469"/>
                  </a:lnTo>
                  <a:lnTo>
                    <a:pt x="99423" y="166912"/>
                  </a:lnTo>
                  <a:lnTo>
                    <a:pt x="110828" y="164971"/>
                  </a:lnTo>
                  <a:lnTo>
                    <a:pt x="122928" y="164802"/>
                  </a:lnTo>
                  <a:lnTo>
                    <a:pt x="135582" y="166732"/>
                  </a:lnTo>
                  <a:lnTo>
                    <a:pt x="148648" y="170726"/>
                  </a:lnTo>
                  <a:lnTo>
                    <a:pt x="161845" y="176151"/>
                  </a:lnTo>
                  <a:lnTo>
                    <a:pt x="174778" y="182007"/>
                  </a:lnTo>
                  <a:lnTo>
                    <a:pt x="187248" y="187682"/>
                  </a:lnTo>
                  <a:lnTo>
                    <a:pt x="199079" y="193115"/>
                  </a:lnTo>
                  <a:lnTo>
                    <a:pt x="210031" y="198596"/>
                  </a:lnTo>
                  <a:lnTo>
                    <a:pt x="220065" y="204327"/>
                  </a:lnTo>
                  <a:lnTo>
                    <a:pt x="229296" y="210686"/>
                  </a:lnTo>
                  <a:lnTo>
                    <a:pt x="237891" y="218260"/>
                  </a:lnTo>
                  <a:lnTo>
                    <a:pt x="246006" y="227255"/>
                  </a:lnTo>
                  <a:lnTo>
                    <a:pt x="253610" y="237554"/>
                  </a:lnTo>
                  <a:lnTo>
                    <a:pt x="260499" y="248910"/>
                  </a:lnTo>
                  <a:lnTo>
                    <a:pt x="266607" y="261066"/>
                  </a:lnTo>
                  <a:lnTo>
                    <a:pt x="271692" y="273803"/>
                  </a:lnTo>
                  <a:lnTo>
                    <a:pt x="275277" y="286950"/>
                  </a:lnTo>
                  <a:lnTo>
                    <a:pt x="277236" y="300374"/>
                  </a:lnTo>
                  <a:lnTo>
                    <a:pt x="277585" y="313658"/>
                  </a:lnTo>
                  <a:lnTo>
                    <a:pt x="276306" y="326124"/>
                  </a:lnTo>
                  <a:lnTo>
                    <a:pt x="273549" y="337471"/>
                  </a:lnTo>
                  <a:lnTo>
                    <a:pt x="269258" y="347734"/>
                  </a:lnTo>
                  <a:lnTo>
                    <a:pt x="263105" y="357096"/>
                  </a:lnTo>
                  <a:lnTo>
                    <a:pt x="255082" y="365762"/>
                  </a:lnTo>
                  <a:lnTo>
                    <a:pt x="245611" y="373754"/>
                  </a:lnTo>
                  <a:lnTo>
                    <a:pt x="235346" y="380910"/>
                  </a:lnTo>
                  <a:lnTo>
                    <a:pt x="224731" y="387205"/>
                  </a:lnTo>
                  <a:lnTo>
                    <a:pt x="213673" y="392587"/>
                  </a:lnTo>
                  <a:lnTo>
                    <a:pt x="201659" y="396905"/>
                  </a:lnTo>
                  <a:lnTo>
                    <a:pt x="188460" y="400178"/>
                  </a:lnTo>
                  <a:lnTo>
                    <a:pt x="173985" y="402563"/>
                  </a:lnTo>
                  <a:lnTo>
                    <a:pt x="158125" y="404255"/>
                  </a:lnTo>
                  <a:lnTo>
                    <a:pt x="140972" y="405428"/>
                  </a:lnTo>
                  <a:lnTo>
                    <a:pt x="122909" y="406066"/>
                  </a:lnTo>
                  <a:lnTo>
                    <a:pt x="104493" y="405970"/>
                  </a:lnTo>
                  <a:lnTo>
                    <a:pt x="86090" y="405095"/>
                  </a:lnTo>
                  <a:lnTo>
                    <a:pt x="68408" y="403687"/>
                  </a:lnTo>
                  <a:lnTo>
                    <a:pt x="50735" y="402058"/>
                  </a:lnTo>
                  <a:lnTo>
                    <a:pt x="30406" y="400065"/>
                  </a:lnTo>
                  <a:lnTo>
                    <a:pt x="2693" y="3974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9678" y="837578"/>
              <a:ext cx="579069" cy="15231"/>
            </a:xfrm>
            <a:custGeom>
              <a:avLst/>
              <a:gdLst/>
              <a:ahLst/>
              <a:cxnLst/>
              <a:rect l="0" t="0" r="0" b="0"/>
              <a:pathLst>
                <a:path w="579069" h="15231">
                  <a:moveTo>
                    <a:pt x="579068" y="4701"/>
                  </a:moveTo>
                  <a:lnTo>
                    <a:pt x="567400" y="7501"/>
                  </a:lnTo>
                  <a:lnTo>
                    <a:pt x="556911" y="9003"/>
                  </a:lnTo>
                  <a:lnTo>
                    <a:pt x="546591" y="9314"/>
                  </a:lnTo>
                  <a:lnTo>
                    <a:pt x="535598" y="8807"/>
                  </a:lnTo>
                  <a:lnTo>
                    <a:pt x="522661" y="7988"/>
                  </a:lnTo>
                  <a:lnTo>
                    <a:pt x="507273" y="7172"/>
                  </a:lnTo>
                  <a:lnTo>
                    <a:pt x="490061" y="6488"/>
                  </a:lnTo>
                  <a:lnTo>
                    <a:pt x="472361" y="5962"/>
                  </a:lnTo>
                  <a:lnTo>
                    <a:pt x="455017" y="5576"/>
                  </a:lnTo>
                  <a:lnTo>
                    <a:pt x="438325" y="5301"/>
                  </a:lnTo>
                  <a:lnTo>
                    <a:pt x="422291" y="5110"/>
                  </a:lnTo>
                  <a:lnTo>
                    <a:pt x="406805" y="4978"/>
                  </a:lnTo>
                  <a:lnTo>
                    <a:pt x="391576" y="4887"/>
                  </a:lnTo>
                  <a:lnTo>
                    <a:pt x="376184" y="4826"/>
                  </a:lnTo>
                  <a:lnTo>
                    <a:pt x="360413" y="4785"/>
                  </a:lnTo>
                  <a:lnTo>
                    <a:pt x="344392" y="4757"/>
                  </a:lnTo>
                  <a:lnTo>
                    <a:pt x="328483" y="4739"/>
                  </a:lnTo>
                  <a:lnTo>
                    <a:pt x="312887" y="4722"/>
                  </a:lnTo>
                  <a:lnTo>
                    <a:pt x="297483" y="4541"/>
                  </a:lnTo>
                  <a:lnTo>
                    <a:pt x="281921" y="3887"/>
                  </a:lnTo>
                  <a:lnTo>
                    <a:pt x="266011" y="2639"/>
                  </a:lnTo>
                  <a:lnTo>
                    <a:pt x="249885" y="1157"/>
                  </a:lnTo>
                  <a:lnTo>
                    <a:pt x="233899" y="155"/>
                  </a:lnTo>
                  <a:lnTo>
                    <a:pt x="218249" y="0"/>
                  </a:lnTo>
                  <a:lnTo>
                    <a:pt x="202806" y="559"/>
                  </a:lnTo>
                  <a:lnTo>
                    <a:pt x="187218" y="1399"/>
                  </a:lnTo>
                  <a:lnTo>
                    <a:pt x="171291" y="2223"/>
                  </a:lnTo>
                  <a:lnTo>
                    <a:pt x="155153" y="2911"/>
                  </a:lnTo>
                  <a:lnTo>
                    <a:pt x="139159" y="3439"/>
                  </a:lnTo>
                  <a:lnTo>
                    <a:pt x="123508" y="3830"/>
                  </a:lnTo>
                  <a:lnTo>
                    <a:pt x="108235" y="4278"/>
                  </a:lnTo>
                  <a:lnTo>
                    <a:pt x="93293" y="5119"/>
                  </a:lnTo>
                  <a:lnTo>
                    <a:pt x="78621" y="6499"/>
                  </a:lnTo>
                  <a:lnTo>
                    <a:pt x="64373" y="8251"/>
                  </a:lnTo>
                  <a:lnTo>
                    <a:pt x="49312" y="10149"/>
                  </a:lnTo>
                  <a:lnTo>
                    <a:pt x="29878" y="12361"/>
                  </a:lnTo>
                  <a:lnTo>
                    <a:pt x="0" y="15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84525" y="974110"/>
              <a:ext cx="220868" cy="468295"/>
            </a:xfrm>
            <a:custGeom>
              <a:avLst/>
              <a:gdLst/>
              <a:ahLst/>
              <a:cxnLst/>
              <a:rect l="0" t="0" r="0" b="0"/>
              <a:pathLst>
                <a:path w="220868" h="468295">
                  <a:moveTo>
                    <a:pt x="205236" y="141910"/>
                  </a:moveTo>
                  <a:lnTo>
                    <a:pt x="210970" y="130175"/>
                  </a:lnTo>
                  <a:lnTo>
                    <a:pt x="215254" y="119046"/>
                  </a:lnTo>
                  <a:lnTo>
                    <a:pt x="218451" y="107452"/>
                  </a:lnTo>
                  <a:lnTo>
                    <a:pt x="220466" y="95464"/>
                  </a:lnTo>
                  <a:lnTo>
                    <a:pt x="220867" y="83452"/>
                  </a:lnTo>
                  <a:lnTo>
                    <a:pt x="219551" y="71654"/>
                  </a:lnTo>
                  <a:lnTo>
                    <a:pt x="216555" y="60300"/>
                  </a:lnTo>
                  <a:lnTo>
                    <a:pt x="211882" y="49680"/>
                  </a:lnTo>
                  <a:lnTo>
                    <a:pt x="205699" y="39879"/>
                  </a:lnTo>
                  <a:lnTo>
                    <a:pt x="198126" y="30977"/>
                  </a:lnTo>
                  <a:lnTo>
                    <a:pt x="189149" y="23136"/>
                  </a:lnTo>
                  <a:lnTo>
                    <a:pt x="178890" y="16345"/>
                  </a:lnTo>
                  <a:lnTo>
                    <a:pt x="167579" y="10614"/>
                  </a:lnTo>
                  <a:lnTo>
                    <a:pt x="155463" y="6054"/>
                  </a:lnTo>
                  <a:lnTo>
                    <a:pt x="142758" y="2624"/>
                  </a:lnTo>
                  <a:lnTo>
                    <a:pt x="129634" y="471"/>
                  </a:lnTo>
                  <a:lnTo>
                    <a:pt x="116218" y="0"/>
                  </a:lnTo>
                  <a:lnTo>
                    <a:pt x="102610" y="1277"/>
                  </a:lnTo>
                  <a:lnTo>
                    <a:pt x="89202" y="4083"/>
                  </a:lnTo>
                  <a:lnTo>
                    <a:pt x="76651" y="8101"/>
                  </a:lnTo>
                  <a:lnTo>
                    <a:pt x="65247" y="13027"/>
                  </a:lnTo>
                  <a:lnTo>
                    <a:pt x="54946" y="18774"/>
                  </a:lnTo>
                  <a:lnTo>
                    <a:pt x="45558" y="25454"/>
                  </a:lnTo>
                  <a:lnTo>
                    <a:pt x="36875" y="33062"/>
                  </a:lnTo>
                  <a:lnTo>
                    <a:pt x="28872" y="41627"/>
                  </a:lnTo>
                  <a:lnTo>
                    <a:pt x="21708" y="51287"/>
                  </a:lnTo>
                  <a:lnTo>
                    <a:pt x="15407" y="62011"/>
                  </a:lnTo>
                  <a:lnTo>
                    <a:pt x="10022" y="73637"/>
                  </a:lnTo>
                  <a:lnTo>
                    <a:pt x="5702" y="85966"/>
                  </a:lnTo>
                  <a:lnTo>
                    <a:pt x="2436" y="98805"/>
                  </a:lnTo>
                  <a:lnTo>
                    <a:pt x="396" y="111679"/>
                  </a:lnTo>
                  <a:lnTo>
                    <a:pt x="0" y="123862"/>
                  </a:lnTo>
                  <a:lnTo>
                    <a:pt x="1333" y="135016"/>
                  </a:lnTo>
                  <a:lnTo>
                    <a:pt x="4346" y="145148"/>
                  </a:lnTo>
                  <a:lnTo>
                    <a:pt x="9035" y="154422"/>
                  </a:lnTo>
                  <a:lnTo>
                    <a:pt x="15235" y="163024"/>
                  </a:lnTo>
                  <a:lnTo>
                    <a:pt x="22990" y="170802"/>
                  </a:lnTo>
                  <a:lnTo>
                    <a:pt x="32622" y="177283"/>
                  </a:lnTo>
                  <a:lnTo>
                    <a:pt x="44134" y="182307"/>
                  </a:lnTo>
                  <a:lnTo>
                    <a:pt x="57101" y="185852"/>
                  </a:lnTo>
                  <a:lnTo>
                    <a:pt x="70867" y="187865"/>
                  </a:lnTo>
                  <a:lnTo>
                    <a:pt x="84972" y="188473"/>
                  </a:lnTo>
                  <a:lnTo>
                    <a:pt x="99017" y="187763"/>
                  </a:lnTo>
                  <a:lnTo>
                    <a:pt x="112593" y="185699"/>
                  </a:lnTo>
                  <a:lnTo>
                    <a:pt x="125531" y="182384"/>
                  </a:lnTo>
                  <a:lnTo>
                    <a:pt x="137692" y="177872"/>
                  </a:lnTo>
                  <a:lnTo>
                    <a:pt x="148874" y="172094"/>
                  </a:lnTo>
                  <a:lnTo>
                    <a:pt x="159062" y="165134"/>
                  </a:lnTo>
                  <a:lnTo>
                    <a:pt x="168228" y="157189"/>
                  </a:lnTo>
                  <a:lnTo>
                    <a:pt x="176247" y="148486"/>
                  </a:lnTo>
                  <a:lnTo>
                    <a:pt x="183162" y="139225"/>
                  </a:lnTo>
                  <a:lnTo>
                    <a:pt x="189147" y="129567"/>
                  </a:lnTo>
                  <a:lnTo>
                    <a:pt x="194410" y="119632"/>
                  </a:lnTo>
                  <a:lnTo>
                    <a:pt x="199146" y="109575"/>
                  </a:lnTo>
                  <a:lnTo>
                    <a:pt x="203724" y="101969"/>
                  </a:lnTo>
                  <a:lnTo>
                    <a:pt x="207750" y="100472"/>
                  </a:lnTo>
                  <a:lnTo>
                    <a:pt x="210067" y="105042"/>
                  </a:lnTo>
                  <a:lnTo>
                    <a:pt x="210682" y="114433"/>
                  </a:lnTo>
                  <a:lnTo>
                    <a:pt x="210165" y="127055"/>
                  </a:lnTo>
                  <a:lnTo>
                    <a:pt x="209210" y="141268"/>
                  </a:lnTo>
                  <a:lnTo>
                    <a:pt x="208235" y="156045"/>
                  </a:lnTo>
                  <a:lnTo>
                    <a:pt x="207410" y="170899"/>
                  </a:lnTo>
                  <a:lnTo>
                    <a:pt x="206772" y="185643"/>
                  </a:lnTo>
                  <a:lnTo>
                    <a:pt x="206303" y="200232"/>
                  </a:lnTo>
                  <a:lnTo>
                    <a:pt x="205968" y="214678"/>
                  </a:lnTo>
                  <a:lnTo>
                    <a:pt x="205735" y="229008"/>
                  </a:lnTo>
                  <a:lnTo>
                    <a:pt x="205573" y="243250"/>
                  </a:lnTo>
                  <a:lnTo>
                    <a:pt x="205463" y="257428"/>
                  </a:lnTo>
                  <a:lnTo>
                    <a:pt x="205389" y="271562"/>
                  </a:lnTo>
                  <a:lnTo>
                    <a:pt x="205339" y="285675"/>
                  </a:lnTo>
                  <a:lnTo>
                    <a:pt x="205305" y="300103"/>
                  </a:lnTo>
                  <a:lnTo>
                    <a:pt x="205282" y="315467"/>
                  </a:lnTo>
                  <a:lnTo>
                    <a:pt x="205267" y="332022"/>
                  </a:lnTo>
                  <a:lnTo>
                    <a:pt x="205257" y="349379"/>
                  </a:lnTo>
                  <a:lnTo>
                    <a:pt x="205250" y="366722"/>
                  </a:lnTo>
                  <a:lnTo>
                    <a:pt x="205245" y="383563"/>
                  </a:lnTo>
                  <a:lnTo>
                    <a:pt x="205242" y="399556"/>
                  </a:lnTo>
                  <a:lnTo>
                    <a:pt x="205240" y="416118"/>
                  </a:lnTo>
                  <a:lnTo>
                    <a:pt x="205238" y="436932"/>
                  </a:lnTo>
                  <a:lnTo>
                    <a:pt x="205236" y="4682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31958" y="852808"/>
              <a:ext cx="178986" cy="189514"/>
            </a:xfrm>
            <a:custGeom>
              <a:avLst/>
              <a:gdLst/>
              <a:ahLst/>
              <a:cxnLst/>
              <a:rect l="0" t="0" r="0" b="0"/>
              <a:pathLst>
                <a:path w="178986" h="189514">
                  <a:moveTo>
                    <a:pt x="178985" y="0"/>
                  </a:moveTo>
                  <a:lnTo>
                    <a:pt x="173050" y="6069"/>
                  </a:lnTo>
                  <a:lnTo>
                    <a:pt x="166845" y="13553"/>
                  </a:lnTo>
                  <a:lnTo>
                    <a:pt x="159754" y="23229"/>
                  </a:lnTo>
                  <a:lnTo>
                    <a:pt x="151987" y="34370"/>
                  </a:lnTo>
                  <a:lnTo>
                    <a:pt x="143989" y="45704"/>
                  </a:lnTo>
                  <a:lnTo>
                    <a:pt x="136043" y="56472"/>
                  </a:lnTo>
                  <a:lnTo>
                    <a:pt x="128096" y="66442"/>
                  </a:lnTo>
                  <a:lnTo>
                    <a:pt x="119854" y="75657"/>
                  </a:lnTo>
                  <a:lnTo>
                    <a:pt x="111169" y="84253"/>
                  </a:lnTo>
                  <a:lnTo>
                    <a:pt x="102201" y="92379"/>
                  </a:lnTo>
                  <a:lnTo>
                    <a:pt x="93328" y="100164"/>
                  </a:lnTo>
                  <a:lnTo>
                    <a:pt x="84760" y="107716"/>
                  </a:lnTo>
                  <a:lnTo>
                    <a:pt x="76379" y="115437"/>
                  </a:lnTo>
                  <a:lnTo>
                    <a:pt x="67838" y="123993"/>
                  </a:lnTo>
                  <a:lnTo>
                    <a:pt x="58949" y="133667"/>
                  </a:lnTo>
                  <a:lnTo>
                    <a:pt x="49751" y="143998"/>
                  </a:lnTo>
                  <a:lnTo>
                    <a:pt x="39324" y="155088"/>
                  </a:lnTo>
                  <a:lnTo>
                    <a:pt x="24513" y="169032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2487" y="852808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0" y="0"/>
                  </a:moveTo>
                  <a:lnTo>
                    <a:pt x="5934" y="5934"/>
                  </a:lnTo>
                  <a:lnTo>
                    <a:pt x="12139" y="12139"/>
                  </a:lnTo>
                  <a:lnTo>
                    <a:pt x="19230" y="19235"/>
                  </a:lnTo>
                  <a:lnTo>
                    <a:pt x="26998" y="27175"/>
                  </a:lnTo>
                  <a:lnTo>
                    <a:pt x="34996" y="35822"/>
                  </a:lnTo>
                  <a:lnTo>
                    <a:pt x="42937" y="45016"/>
                  </a:lnTo>
                  <a:lnTo>
                    <a:pt x="50711" y="54616"/>
                  </a:lnTo>
                  <a:lnTo>
                    <a:pt x="58304" y="64505"/>
                  </a:lnTo>
                  <a:lnTo>
                    <a:pt x="65741" y="74598"/>
                  </a:lnTo>
                  <a:lnTo>
                    <a:pt x="73056" y="84832"/>
                  </a:lnTo>
                  <a:lnTo>
                    <a:pt x="80281" y="95161"/>
                  </a:lnTo>
                  <a:lnTo>
                    <a:pt x="87442" y="105551"/>
                  </a:lnTo>
                  <a:lnTo>
                    <a:pt x="94557" y="115817"/>
                  </a:lnTo>
                  <a:lnTo>
                    <a:pt x="101642" y="125637"/>
                  </a:lnTo>
                  <a:lnTo>
                    <a:pt x="108705" y="134872"/>
                  </a:lnTo>
                  <a:lnTo>
                    <a:pt x="115753" y="143548"/>
                  </a:lnTo>
                  <a:lnTo>
                    <a:pt x="122792" y="151762"/>
                  </a:lnTo>
                  <a:lnTo>
                    <a:pt x="129820" y="159618"/>
                  </a:lnTo>
                  <a:lnTo>
                    <a:pt x="136728" y="167102"/>
                  </a:lnTo>
                  <a:lnTo>
                    <a:pt x="144086" y="174917"/>
                  </a:lnTo>
                  <a:lnTo>
                    <a:pt x="153659" y="184871"/>
                  </a:lnTo>
                  <a:lnTo>
                    <a:pt x="16845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95253" y="505367"/>
              <a:ext cx="21058" cy="589597"/>
            </a:xfrm>
            <a:custGeom>
              <a:avLst/>
              <a:gdLst/>
              <a:ahLst/>
              <a:cxnLst/>
              <a:rect l="0" t="0" r="0" b="0"/>
              <a:pathLst>
                <a:path w="21058" h="589597">
                  <a:moveTo>
                    <a:pt x="21057" y="0"/>
                  </a:moveTo>
                  <a:lnTo>
                    <a:pt x="18191" y="9003"/>
                  </a:lnTo>
                  <a:lnTo>
                    <a:pt x="16049" y="19270"/>
                  </a:lnTo>
                  <a:lnTo>
                    <a:pt x="14446" y="31854"/>
                  </a:lnTo>
                  <a:lnTo>
                    <a:pt x="13265" y="46381"/>
                  </a:lnTo>
                  <a:lnTo>
                    <a:pt x="12416" y="62177"/>
                  </a:lnTo>
                  <a:lnTo>
                    <a:pt x="11819" y="78715"/>
                  </a:lnTo>
                  <a:lnTo>
                    <a:pt x="11405" y="95675"/>
                  </a:lnTo>
                  <a:lnTo>
                    <a:pt x="11120" y="112874"/>
                  </a:lnTo>
                  <a:lnTo>
                    <a:pt x="10927" y="130210"/>
                  </a:lnTo>
                  <a:lnTo>
                    <a:pt x="10796" y="147628"/>
                  </a:lnTo>
                  <a:lnTo>
                    <a:pt x="10708" y="165094"/>
                  </a:lnTo>
                  <a:lnTo>
                    <a:pt x="10649" y="182594"/>
                  </a:lnTo>
                  <a:lnTo>
                    <a:pt x="10609" y="200282"/>
                  </a:lnTo>
                  <a:lnTo>
                    <a:pt x="10583" y="218456"/>
                  </a:lnTo>
                  <a:lnTo>
                    <a:pt x="10565" y="237238"/>
                  </a:lnTo>
                  <a:lnTo>
                    <a:pt x="10553" y="256429"/>
                  </a:lnTo>
                  <a:lnTo>
                    <a:pt x="10545" y="275619"/>
                  </a:lnTo>
                  <a:lnTo>
                    <a:pt x="10539" y="294561"/>
                  </a:lnTo>
                  <a:lnTo>
                    <a:pt x="10536" y="313026"/>
                  </a:lnTo>
                  <a:lnTo>
                    <a:pt x="10534" y="330731"/>
                  </a:lnTo>
                  <a:lnTo>
                    <a:pt x="10532" y="347607"/>
                  </a:lnTo>
                  <a:lnTo>
                    <a:pt x="10531" y="363906"/>
                  </a:lnTo>
                  <a:lnTo>
                    <a:pt x="10530" y="380084"/>
                  </a:lnTo>
                  <a:lnTo>
                    <a:pt x="10525" y="396415"/>
                  </a:lnTo>
                  <a:lnTo>
                    <a:pt x="10352" y="412826"/>
                  </a:lnTo>
                  <a:lnTo>
                    <a:pt x="9704" y="429005"/>
                  </a:lnTo>
                  <a:lnTo>
                    <a:pt x="8455" y="444780"/>
                  </a:lnTo>
                  <a:lnTo>
                    <a:pt x="6802" y="460137"/>
                  </a:lnTo>
                  <a:lnTo>
                    <a:pt x="5154" y="475135"/>
                  </a:lnTo>
                  <a:lnTo>
                    <a:pt x="3751" y="489853"/>
                  </a:lnTo>
                  <a:lnTo>
                    <a:pt x="2658" y="504364"/>
                  </a:lnTo>
                  <a:lnTo>
                    <a:pt x="1850" y="518727"/>
                  </a:lnTo>
                  <a:lnTo>
                    <a:pt x="1272" y="532969"/>
                  </a:lnTo>
                  <a:lnTo>
                    <a:pt x="866" y="546514"/>
                  </a:lnTo>
                  <a:lnTo>
                    <a:pt x="542" y="559532"/>
                  </a:lnTo>
                  <a:lnTo>
                    <a:pt x="270" y="573165"/>
                  </a:lnTo>
                  <a:lnTo>
                    <a:pt x="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60939" y="626307"/>
              <a:ext cx="410267" cy="528511"/>
            </a:xfrm>
            <a:custGeom>
              <a:avLst/>
              <a:gdLst/>
              <a:ahLst/>
              <a:cxnLst/>
              <a:rect l="0" t="0" r="0" b="0"/>
              <a:pathLst>
                <a:path w="410267" h="528511">
                  <a:moveTo>
                    <a:pt x="160698" y="15931"/>
                  </a:moveTo>
                  <a:lnTo>
                    <a:pt x="149030" y="21865"/>
                  </a:lnTo>
                  <a:lnTo>
                    <a:pt x="138541" y="28070"/>
                  </a:lnTo>
                  <a:lnTo>
                    <a:pt x="128244" y="35161"/>
                  </a:lnTo>
                  <a:lnTo>
                    <a:pt x="118115" y="42929"/>
                  </a:lnTo>
                  <a:lnTo>
                    <a:pt x="108420" y="50927"/>
                  </a:lnTo>
                  <a:lnTo>
                    <a:pt x="99279" y="58882"/>
                  </a:lnTo>
                  <a:lnTo>
                    <a:pt x="90503" y="67174"/>
                  </a:lnTo>
                  <a:lnTo>
                    <a:pt x="81694" y="76713"/>
                  </a:lnTo>
                  <a:lnTo>
                    <a:pt x="72626" y="87900"/>
                  </a:lnTo>
                  <a:lnTo>
                    <a:pt x="63569" y="100346"/>
                  </a:lnTo>
                  <a:lnTo>
                    <a:pt x="55168" y="113164"/>
                  </a:lnTo>
                  <a:lnTo>
                    <a:pt x="47739" y="125786"/>
                  </a:lnTo>
                  <a:lnTo>
                    <a:pt x="41277" y="138006"/>
                  </a:lnTo>
                  <a:lnTo>
                    <a:pt x="35628" y="149810"/>
                  </a:lnTo>
                  <a:lnTo>
                    <a:pt x="30607" y="161264"/>
                  </a:lnTo>
                  <a:lnTo>
                    <a:pt x="26049" y="172445"/>
                  </a:lnTo>
                  <a:lnTo>
                    <a:pt x="21819" y="183427"/>
                  </a:lnTo>
                  <a:lnTo>
                    <a:pt x="17819" y="194285"/>
                  </a:lnTo>
                  <a:lnTo>
                    <a:pt x="13977" y="205717"/>
                  </a:lnTo>
                  <a:lnTo>
                    <a:pt x="10244" y="218982"/>
                  </a:lnTo>
                  <a:lnTo>
                    <a:pt x="6594" y="234616"/>
                  </a:lnTo>
                  <a:lnTo>
                    <a:pt x="3329" y="252338"/>
                  </a:lnTo>
                  <a:lnTo>
                    <a:pt x="1048" y="271448"/>
                  </a:lnTo>
                  <a:lnTo>
                    <a:pt x="0" y="291363"/>
                  </a:lnTo>
                  <a:lnTo>
                    <a:pt x="111" y="311240"/>
                  </a:lnTo>
                  <a:lnTo>
                    <a:pt x="1175" y="329958"/>
                  </a:lnTo>
                  <a:lnTo>
                    <a:pt x="2964" y="347016"/>
                  </a:lnTo>
                  <a:lnTo>
                    <a:pt x="5282" y="362449"/>
                  </a:lnTo>
                  <a:lnTo>
                    <a:pt x="7975" y="376523"/>
                  </a:lnTo>
                  <a:lnTo>
                    <a:pt x="10939" y="389558"/>
                  </a:lnTo>
                  <a:lnTo>
                    <a:pt x="14419" y="401994"/>
                  </a:lnTo>
                  <a:lnTo>
                    <a:pt x="18973" y="414361"/>
                  </a:lnTo>
                  <a:lnTo>
                    <a:pt x="24824" y="426949"/>
                  </a:lnTo>
                  <a:lnTo>
                    <a:pt x="32043" y="439678"/>
                  </a:lnTo>
                  <a:lnTo>
                    <a:pt x="40718" y="452224"/>
                  </a:lnTo>
                  <a:lnTo>
                    <a:pt x="50732" y="464399"/>
                  </a:lnTo>
                  <a:lnTo>
                    <a:pt x="61525" y="476014"/>
                  </a:lnTo>
                  <a:lnTo>
                    <a:pt x="72220" y="486814"/>
                  </a:lnTo>
                  <a:lnTo>
                    <a:pt x="82346" y="496732"/>
                  </a:lnTo>
                  <a:lnTo>
                    <a:pt x="92277" y="505544"/>
                  </a:lnTo>
                  <a:lnTo>
                    <a:pt x="103005" y="512793"/>
                  </a:lnTo>
                  <a:lnTo>
                    <a:pt x="115042" y="518372"/>
                  </a:lnTo>
                  <a:lnTo>
                    <a:pt x="128418" y="522476"/>
                  </a:lnTo>
                  <a:lnTo>
                    <a:pt x="142933" y="525404"/>
                  </a:lnTo>
                  <a:lnTo>
                    <a:pt x="158335" y="527443"/>
                  </a:lnTo>
                  <a:lnTo>
                    <a:pt x="174390" y="528510"/>
                  </a:lnTo>
                  <a:lnTo>
                    <a:pt x="190913" y="528178"/>
                  </a:lnTo>
                  <a:lnTo>
                    <a:pt x="207748" y="526326"/>
                  </a:lnTo>
                  <a:lnTo>
                    <a:pt x="224304" y="523118"/>
                  </a:lnTo>
                  <a:lnTo>
                    <a:pt x="239588" y="518822"/>
                  </a:lnTo>
                  <a:lnTo>
                    <a:pt x="253161" y="513710"/>
                  </a:lnTo>
                  <a:lnTo>
                    <a:pt x="265088" y="508007"/>
                  </a:lnTo>
                  <a:lnTo>
                    <a:pt x="275650" y="501887"/>
                  </a:lnTo>
                  <a:lnTo>
                    <a:pt x="285165" y="495475"/>
                  </a:lnTo>
                  <a:lnTo>
                    <a:pt x="293914" y="488695"/>
                  </a:lnTo>
                  <a:lnTo>
                    <a:pt x="302120" y="481306"/>
                  </a:lnTo>
                  <a:lnTo>
                    <a:pt x="309946" y="473224"/>
                  </a:lnTo>
                  <a:lnTo>
                    <a:pt x="317511" y="464678"/>
                  </a:lnTo>
                  <a:lnTo>
                    <a:pt x="324897" y="456094"/>
                  </a:lnTo>
                  <a:lnTo>
                    <a:pt x="332159" y="447724"/>
                  </a:lnTo>
                  <a:lnTo>
                    <a:pt x="339171" y="439476"/>
                  </a:lnTo>
                  <a:lnTo>
                    <a:pt x="345653" y="431026"/>
                  </a:lnTo>
                  <a:lnTo>
                    <a:pt x="351493" y="422192"/>
                  </a:lnTo>
                  <a:lnTo>
                    <a:pt x="356736" y="412954"/>
                  </a:lnTo>
                  <a:lnTo>
                    <a:pt x="361491" y="403366"/>
                  </a:lnTo>
                  <a:lnTo>
                    <a:pt x="365881" y="393505"/>
                  </a:lnTo>
                  <a:lnTo>
                    <a:pt x="370169" y="383441"/>
                  </a:lnTo>
                  <a:lnTo>
                    <a:pt x="374741" y="373232"/>
                  </a:lnTo>
                  <a:lnTo>
                    <a:pt x="379777" y="362917"/>
                  </a:lnTo>
                  <a:lnTo>
                    <a:pt x="384957" y="352363"/>
                  </a:lnTo>
                  <a:lnTo>
                    <a:pt x="389595" y="341286"/>
                  </a:lnTo>
                  <a:lnTo>
                    <a:pt x="393345" y="329576"/>
                  </a:lnTo>
                  <a:lnTo>
                    <a:pt x="396352" y="317440"/>
                  </a:lnTo>
                  <a:lnTo>
                    <a:pt x="399060" y="305293"/>
                  </a:lnTo>
                  <a:lnTo>
                    <a:pt x="401766" y="293363"/>
                  </a:lnTo>
                  <a:lnTo>
                    <a:pt x="404433" y="281064"/>
                  </a:lnTo>
                  <a:lnTo>
                    <a:pt x="406777" y="267144"/>
                  </a:lnTo>
                  <a:lnTo>
                    <a:pt x="408649" y="251048"/>
                  </a:lnTo>
                  <a:lnTo>
                    <a:pt x="409890" y="233508"/>
                  </a:lnTo>
                  <a:lnTo>
                    <a:pt x="410266" y="216110"/>
                  </a:lnTo>
                  <a:lnTo>
                    <a:pt x="409737" y="199776"/>
                  </a:lnTo>
                  <a:lnTo>
                    <a:pt x="408414" y="184575"/>
                  </a:lnTo>
                  <a:lnTo>
                    <a:pt x="406462" y="170080"/>
                  </a:lnTo>
                  <a:lnTo>
                    <a:pt x="404041" y="155932"/>
                  </a:lnTo>
                  <a:lnTo>
                    <a:pt x="401282" y="142092"/>
                  </a:lnTo>
                  <a:lnTo>
                    <a:pt x="398284" y="128770"/>
                  </a:lnTo>
                  <a:lnTo>
                    <a:pt x="395118" y="116062"/>
                  </a:lnTo>
                  <a:lnTo>
                    <a:pt x="391670" y="104083"/>
                  </a:lnTo>
                  <a:lnTo>
                    <a:pt x="387670" y="93036"/>
                  </a:lnTo>
                  <a:lnTo>
                    <a:pt x="383013" y="82937"/>
                  </a:lnTo>
                  <a:lnTo>
                    <a:pt x="377749" y="73494"/>
                  </a:lnTo>
                  <a:lnTo>
                    <a:pt x="371990" y="64226"/>
                  </a:lnTo>
                  <a:lnTo>
                    <a:pt x="365852" y="54845"/>
                  </a:lnTo>
                  <a:lnTo>
                    <a:pt x="359273" y="45577"/>
                  </a:lnTo>
                  <a:lnTo>
                    <a:pt x="352024" y="37033"/>
                  </a:lnTo>
                  <a:lnTo>
                    <a:pt x="344032" y="29509"/>
                  </a:lnTo>
                  <a:lnTo>
                    <a:pt x="335208" y="22982"/>
                  </a:lnTo>
                  <a:lnTo>
                    <a:pt x="325374" y="17290"/>
                  </a:lnTo>
                  <a:lnTo>
                    <a:pt x="314528" y="12245"/>
                  </a:lnTo>
                  <a:lnTo>
                    <a:pt x="302651" y="7840"/>
                  </a:lnTo>
                  <a:lnTo>
                    <a:pt x="289621" y="4245"/>
                  </a:lnTo>
                  <a:lnTo>
                    <a:pt x="275485" y="1504"/>
                  </a:lnTo>
                  <a:lnTo>
                    <a:pt x="260416" y="0"/>
                  </a:lnTo>
                  <a:lnTo>
                    <a:pt x="244624" y="505"/>
                  </a:lnTo>
                  <a:lnTo>
                    <a:pt x="228311" y="3254"/>
                  </a:lnTo>
                  <a:lnTo>
                    <a:pt x="212121" y="7864"/>
                  </a:lnTo>
                  <a:lnTo>
                    <a:pt x="197091" y="13631"/>
                  </a:lnTo>
                  <a:lnTo>
                    <a:pt x="183699" y="20016"/>
                  </a:lnTo>
                  <a:lnTo>
                    <a:pt x="172201" y="26407"/>
                  </a:lnTo>
                  <a:lnTo>
                    <a:pt x="161760" y="32675"/>
                  </a:lnTo>
                  <a:lnTo>
                    <a:pt x="151468" y="39360"/>
                  </a:lnTo>
                  <a:lnTo>
                    <a:pt x="139641" y="475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199688" y="467795"/>
              <a:ext cx="264023" cy="639400"/>
            </a:xfrm>
            <a:custGeom>
              <a:avLst/>
              <a:gdLst/>
              <a:ahLst/>
              <a:cxnLst/>
              <a:rect l="0" t="0" r="0" b="0"/>
              <a:pathLst>
                <a:path w="264023" h="639400">
                  <a:moveTo>
                    <a:pt x="253659" y="174443"/>
                  </a:moveTo>
                  <a:lnTo>
                    <a:pt x="247724" y="183311"/>
                  </a:lnTo>
                  <a:lnTo>
                    <a:pt x="241519" y="192298"/>
                  </a:lnTo>
                  <a:lnTo>
                    <a:pt x="234427" y="202289"/>
                  </a:lnTo>
                  <a:lnTo>
                    <a:pt x="226660" y="213097"/>
                  </a:lnTo>
                  <a:lnTo>
                    <a:pt x="218663" y="224260"/>
                  </a:lnTo>
                  <a:lnTo>
                    <a:pt x="210721" y="235465"/>
                  </a:lnTo>
                  <a:lnTo>
                    <a:pt x="202947" y="246577"/>
                  </a:lnTo>
                  <a:lnTo>
                    <a:pt x="195354" y="257562"/>
                  </a:lnTo>
                  <a:lnTo>
                    <a:pt x="187917" y="268432"/>
                  </a:lnTo>
                  <a:lnTo>
                    <a:pt x="180602" y="279375"/>
                  </a:lnTo>
                  <a:lnTo>
                    <a:pt x="173378" y="290720"/>
                  </a:lnTo>
                  <a:lnTo>
                    <a:pt x="166222" y="302619"/>
                  </a:lnTo>
                  <a:lnTo>
                    <a:pt x="159279" y="315053"/>
                  </a:lnTo>
                  <a:lnTo>
                    <a:pt x="152843" y="327932"/>
                  </a:lnTo>
                  <a:lnTo>
                    <a:pt x="147028" y="341148"/>
                  </a:lnTo>
                  <a:lnTo>
                    <a:pt x="141632" y="354447"/>
                  </a:lnTo>
                  <a:lnTo>
                    <a:pt x="136242" y="367448"/>
                  </a:lnTo>
                  <a:lnTo>
                    <a:pt x="130612" y="379973"/>
                  </a:lnTo>
                  <a:lnTo>
                    <a:pt x="124677" y="392179"/>
                  </a:lnTo>
                  <a:lnTo>
                    <a:pt x="118460" y="404449"/>
                  </a:lnTo>
                  <a:lnTo>
                    <a:pt x="112019" y="416998"/>
                  </a:lnTo>
                  <a:lnTo>
                    <a:pt x="105575" y="429717"/>
                  </a:lnTo>
                  <a:lnTo>
                    <a:pt x="99482" y="442262"/>
                  </a:lnTo>
                  <a:lnTo>
                    <a:pt x="93907" y="454444"/>
                  </a:lnTo>
                  <a:lnTo>
                    <a:pt x="88843" y="466236"/>
                  </a:lnTo>
                  <a:lnTo>
                    <a:pt x="84207" y="477687"/>
                  </a:lnTo>
                  <a:lnTo>
                    <a:pt x="79907" y="488879"/>
                  </a:lnTo>
                  <a:lnTo>
                    <a:pt x="76019" y="500210"/>
                  </a:lnTo>
                  <a:lnTo>
                    <a:pt x="72779" y="512349"/>
                  </a:lnTo>
                  <a:lnTo>
                    <a:pt x="70269" y="525594"/>
                  </a:lnTo>
                  <a:lnTo>
                    <a:pt x="68584" y="539746"/>
                  </a:lnTo>
                  <a:lnTo>
                    <a:pt x="67902" y="554317"/>
                  </a:lnTo>
                  <a:lnTo>
                    <a:pt x="68227" y="568961"/>
                  </a:lnTo>
                  <a:lnTo>
                    <a:pt x="69581" y="583200"/>
                  </a:lnTo>
                  <a:lnTo>
                    <a:pt x="72085" y="596373"/>
                  </a:lnTo>
                  <a:lnTo>
                    <a:pt x="75705" y="608218"/>
                  </a:lnTo>
                  <a:lnTo>
                    <a:pt x="80593" y="618491"/>
                  </a:lnTo>
                  <a:lnTo>
                    <a:pt x="87154" y="626803"/>
                  </a:lnTo>
                  <a:lnTo>
                    <a:pt x="95455" y="633126"/>
                  </a:lnTo>
                  <a:lnTo>
                    <a:pt x="105113" y="637408"/>
                  </a:lnTo>
                  <a:lnTo>
                    <a:pt x="115505" y="639399"/>
                  </a:lnTo>
                  <a:lnTo>
                    <a:pt x="126201" y="639182"/>
                  </a:lnTo>
                  <a:lnTo>
                    <a:pt x="137143" y="636936"/>
                  </a:lnTo>
                  <a:lnTo>
                    <a:pt x="148547" y="632772"/>
                  </a:lnTo>
                  <a:lnTo>
                    <a:pt x="160509" y="626937"/>
                  </a:lnTo>
                  <a:lnTo>
                    <a:pt x="172830" y="619767"/>
                  </a:lnTo>
                  <a:lnTo>
                    <a:pt x="185108" y="611593"/>
                  </a:lnTo>
                  <a:lnTo>
                    <a:pt x="197101" y="602692"/>
                  </a:lnTo>
                  <a:lnTo>
                    <a:pt x="208427" y="593276"/>
                  </a:lnTo>
                  <a:lnTo>
                    <a:pt x="218501" y="583503"/>
                  </a:lnTo>
                  <a:lnTo>
                    <a:pt x="227124" y="573480"/>
                  </a:lnTo>
                  <a:lnTo>
                    <a:pt x="234423" y="563123"/>
                  </a:lnTo>
                  <a:lnTo>
                    <a:pt x="240648" y="552177"/>
                  </a:lnTo>
                  <a:lnTo>
                    <a:pt x="246059" y="540545"/>
                  </a:lnTo>
                  <a:lnTo>
                    <a:pt x="250712" y="528122"/>
                  </a:lnTo>
                  <a:lnTo>
                    <a:pt x="254474" y="514717"/>
                  </a:lnTo>
                  <a:lnTo>
                    <a:pt x="257338" y="500331"/>
                  </a:lnTo>
                  <a:lnTo>
                    <a:pt x="259262" y="485262"/>
                  </a:lnTo>
                  <a:lnTo>
                    <a:pt x="260105" y="470001"/>
                  </a:lnTo>
                  <a:lnTo>
                    <a:pt x="259883" y="454845"/>
                  </a:lnTo>
                  <a:lnTo>
                    <a:pt x="258428" y="439737"/>
                  </a:lnTo>
                  <a:lnTo>
                    <a:pt x="255325" y="424374"/>
                  </a:lnTo>
                  <a:lnTo>
                    <a:pt x="250493" y="408603"/>
                  </a:lnTo>
                  <a:lnTo>
                    <a:pt x="244147" y="392739"/>
                  </a:lnTo>
                  <a:lnTo>
                    <a:pt x="236600" y="377461"/>
                  </a:lnTo>
                  <a:lnTo>
                    <a:pt x="228160" y="363114"/>
                  </a:lnTo>
                  <a:lnTo>
                    <a:pt x="219241" y="349869"/>
                  </a:lnTo>
                  <a:lnTo>
                    <a:pt x="210341" y="337892"/>
                  </a:lnTo>
                  <a:lnTo>
                    <a:pt x="201731" y="327134"/>
                  </a:lnTo>
                  <a:lnTo>
                    <a:pt x="193477" y="317401"/>
                  </a:lnTo>
                  <a:lnTo>
                    <a:pt x="185548" y="308461"/>
                  </a:lnTo>
                  <a:lnTo>
                    <a:pt x="177874" y="300107"/>
                  </a:lnTo>
                  <a:lnTo>
                    <a:pt x="170226" y="292170"/>
                  </a:lnTo>
                  <a:lnTo>
                    <a:pt x="162245" y="284526"/>
                  </a:lnTo>
                  <a:lnTo>
                    <a:pt x="153753" y="277079"/>
                  </a:lnTo>
                  <a:lnTo>
                    <a:pt x="144590" y="269602"/>
                  </a:lnTo>
                  <a:lnTo>
                    <a:pt x="134528" y="261743"/>
                  </a:lnTo>
                  <a:lnTo>
                    <a:pt x="123543" y="253347"/>
                  </a:lnTo>
                  <a:lnTo>
                    <a:pt x="112081" y="244589"/>
                  </a:lnTo>
                  <a:lnTo>
                    <a:pt x="100928" y="235864"/>
                  </a:lnTo>
                  <a:lnTo>
                    <a:pt x="90501" y="227399"/>
                  </a:lnTo>
                  <a:lnTo>
                    <a:pt x="80705" y="219089"/>
                  </a:lnTo>
                  <a:lnTo>
                    <a:pt x="71134" y="210596"/>
                  </a:lnTo>
                  <a:lnTo>
                    <a:pt x="61512" y="201734"/>
                  </a:lnTo>
                  <a:lnTo>
                    <a:pt x="51898" y="192477"/>
                  </a:lnTo>
                  <a:lnTo>
                    <a:pt x="42581" y="182877"/>
                  </a:lnTo>
                  <a:lnTo>
                    <a:pt x="33721" y="173008"/>
                  </a:lnTo>
                  <a:lnTo>
                    <a:pt x="25481" y="162938"/>
                  </a:lnTo>
                  <a:lnTo>
                    <a:pt x="18100" y="152726"/>
                  </a:lnTo>
                  <a:lnTo>
                    <a:pt x="11629" y="142403"/>
                  </a:lnTo>
                  <a:lnTo>
                    <a:pt x="6285" y="131675"/>
                  </a:lnTo>
                  <a:lnTo>
                    <a:pt x="2518" y="119949"/>
                  </a:lnTo>
                  <a:lnTo>
                    <a:pt x="434" y="106994"/>
                  </a:lnTo>
                  <a:lnTo>
                    <a:pt x="0" y="93377"/>
                  </a:lnTo>
                  <a:lnTo>
                    <a:pt x="1221" y="80230"/>
                  </a:lnTo>
                  <a:lnTo>
                    <a:pt x="3935" y="68169"/>
                  </a:lnTo>
                  <a:lnTo>
                    <a:pt x="8027" y="57294"/>
                  </a:lnTo>
                  <a:lnTo>
                    <a:pt x="13513" y="47455"/>
                  </a:lnTo>
                  <a:lnTo>
                    <a:pt x="20280" y="38437"/>
                  </a:lnTo>
                  <a:lnTo>
                    <a:pt x="28263" y="30194"/>
                  </a:lnTo>
                  <a:lnTo>
                    <a:pt x="37524" y="22861"/>
                  </a:lnTo>
                  <a:lnTo>
                    <a:pt x="47981" y="16444"/>
                  </a:lnTo>
                  <a:lnTo>
                    <a:pt x="59596" y="10979"/>
                  </a:lnTo>
                  <a:lnTo>
                    <a:pt x="72449" y="6605"/>
                  </a:lnTo>
                  <a:lnTo>
                    <a:pt x="86468" y="3298"/>
                  </a:lnTo>
                  <a:lnTo>
                    <a:pt x="101457" y="1060"/>
                  </a:lnTo>
                  <a:lnTo>
                    <a:pt x="117197" y="0"/>
                  </a:lnTo>
                  <a:lnTo>
                    <a:pt x="133479" y="64"/>
                  </a:lnTo>
                  <a:lnTo>
                    <a:pt x="149817" y="1071"/>
                  </a:lnTo>
                  <a:lnTo>
                    <a:pt x="165481" y="2810"/>
                  </a:lnTo>
                  <a:lnTo>
                    <a:pt x="180124" y="5088"/>
                  </a:lnTo>
                  <a:lnTo>
                    <a:pt x="193752" y="7752"/>
                  </a:lnTo>
                  <a:lnTo>
                    <a:pt x="206526" y="10685"/>
                  </a:lnTo>
                  <a:lnTo>
                    <a:pt x="218632" y="13813"/>
                  </a:lnTo>
                  <a:lnTo>
                    <a:pt x="229916" y="17405"/>
                  </a:lnTo>
                  <a:lnTo>
                    <a:pt x="239904" y="22035"/>
                  </a:lnTo>
                  <a:lnTo>
                    <a:pt x="248431" y="27936"/>
                  </a:lnTo>
                  <a:lnTo>
                    <a:pt x="255311" y="35190"/>
                  </a:lnTo>
                  <a:lnTo>
                    <a:pt x="260185" y="43888"/>
                  </a:lnTo>
                  <a:lnTo>
                    <a:pt x="263048" y="53923"/>
                  </a:lnTo>
                  <a:lnTo>
                    <a:pt x="264022" y="64898"/>
                  </a:lnTo>
                  <a:lnTo>
                    <a:pt x="263171" y="76249"/>
                  </a:lnTo>
                  <a:lnTo>
                    <a:pt x="260723" y="87609"/>
                  </a:lnTo>
                  <a:lnTo>
                    <a:pt x="257301" y="98573"/>
                  </a:lnTo>
                  <a:lnTo>
                    <a:pt x="253507" y="109780"/>
                  </a:lnTo>
                  <a:lnTo>
                    <a:pt x="249010" y="123326"/>
                  </a:lnTo>
                  <a:lnTo>
                    <a:pt x="243130" y="1428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737202" y="2157989"/>
            <a:ext cx="1810902" cy="1000561"/>
            <a:chOff x="1737202" y="2157989"/>
            <a:chExt cx="1810902" cy="1000561"/>
          </a:xfrm>
        </p:grpSpPr>
        <p:sp>
          <p:nvSpPr>
            <p:cNvPr id="11" name="Freeform 10"/>
            <p:cNvSpPr/>
            <p:nvPr/>
          </p:nvSpPr>
          <p:spPr>
            <a:xfrm>
              <a:off x="1868728" y="2157989"/>
              <a:ext cx="228529" cy="325482"/>
            </a:xfrm>
            <a:custGeom>
              <a:avLst/>
              <a:gdLst/>
              <a:ahLst/>
              <a:cxnLst/>
              <a:rect l="0" t="0" r="0" b="0"/>
              <a:pathLst>
                <a:path w="228529" h="325482">
                  <a:moveTo>
                    <a:pt x="226443" y="10881"/>
                  </a:moveTo>
                  <a:lnTo>
                    <a:pt x="217641" y="13815"/>
                  </a:lnTo>
                  <a:lnTo>
                    <a:pt x="209295" y="16597"/>
                  </a:lnTo>
                  <a:lnTo>
                    <a:pt x="200587" y="19487"/>
                  </a:lnTo>
                  <a:lnTo>
                    <a:pt x="191120" y="22182"/>
                  </a:lnTo>
                  <a:lnTo>
                    <a:pt x="180328" y="24051"/>
                  </a:lnTo>
                  <a:lnTo>
                    <a:pt x="168039" y="24808"/>
                  </a:lnTo>
                  <a:lnTo>
                    <a:pt x="154720" y="24495"/>
                  </a:lnTo>
                  <a:lnTo>
                    <a:pt x="141249" y="23293"/>
                  </a:lnTo>
                  <a:lnTo>
                    <a:pt x="128153" y="21410"/>
                  </a:lnTo>
                  <a:lnTo>
                    <a:pt x="115430" y="19028"/>
                  </a:lnTo>
                  <a:lnTo>
                    <a:pt x="102748" y="16292"/>
                  </a:lnTo>
                  <a:lnTo>
                    <a:pt x="89890" y="13308"/>
                  </a:lnTo>
                  <a:lnTo>
                    <a:pt x="76949" y="10155"/>
                  </a:lnTo>
                  <a:lnTo>
                    <a:pt x="64246" y="6885"/>
                  </a:lnTo>
                  <a:lnTo>
                    <a:pt x="51965" y="3555"/>
                  </a:lnTo>
                  <a:lnTo>
                    <a:pt x="40445" y="844"/>
                  </a:lnTo>
                  <a:lnTo>
                    <a:pt x="30240" y="0"/>
                  </a:lnTo>
                  <a:lnTo>
                    <a:pt x="21532" y="1561"/>
                  </a:lnTo>
                  <a:lnTo>
                    <a:pt x="14348" y="5732"/>
                  </a:lnTo>
                  <a:lnTo>
                    <a:pt x="8731" y="12727"/>
                  </a:lnTo>
                  <a:lnTo>
                    <a:pt x="4548" y="22362"/>
                  </a:lnTo>
                  <a:lnTo>
                    <a:pt x="1702" y="34187"/>
                  </a:lnTo>
                  <a:lnTo>
                    <a:pt x="225" y="47695"/>
                  </a:lnTo>
                  <a:lnTo>
                    <a:pt x="0" y="62433"/>
                  </a:lnTo>
                  <a:lnTo>
                    <a:pt x="643" y="77883"/>
                  </a:lnTo>
                  <a:lnTo>
                    <a:pt x="1605" y="93472"/>
                  </a:lnTo>
                  <a:lnTo>
                    <a:pt x="2547" y="108876"/>
                  </a:lnTo>
                  <a:lnTo>
                    <a:pt x="3500" y="123827"/>
                  </a:lnTo>
                  <a:lnTo>
                    <a:pt x="4746" y="138028"/>
                  </a:lnTo>
                  <a:lnTo>
                    <a:pt x="6448" y="151367"/>
                  </a:lnTo>
                  <a:lnTo>
                    <a:pt x="9039" y="162831"/>
                  </a:lnTo>
                  <a:lnTo>
                    <a:pt x="13012" y="169432"/>
                  </a:lnTo>
                  <a:lnTo>
                    <a:pt x="17683" y="169883"/>
                  </a:lnTo>
                  <a:lnTo>
                    <a:pt x="22070" y="166286"/>
                  </a:lnTo>
                  <a:lnTo>
                    <a:pt x="26230" y="160394"/>
                  </a:lnTo>
                  <a:lnTo>
                    <a:pt x="30615" y="153429"/>
                  </a:lnTo>
                  <a:lnTo>
                    <a:pt x="35480" y="146074"/>
                  </a:lnTo>
                  <a:lnTo>
                    <a:pt x="41025" y="138809"/>
                  </a:lnTo>
                  <a:lnTo>
                    <a:pt x="47489" y="132063"/>
                  </a:lnTo>
                  <a:lnTo>
                    <a:pt x="54907" y="125999"/>
                  </a:lnTo>
                  <a:lnTo>
                    <a:pt x="63156" y="120583"/>
                  </a:lnTo>
                  <a:lnTo>
                    <a:pt x="72063" y="115701"/>
                  </a:lnTo>
                  <a:lnTo>
                    <a:pt x="81463" y="111235"/>
                  </a:lnTo>
                  <a:lnTo>
                    <a:pt x="91384" y="107403"/>
                  </a:lnTo>
                  <a:lnTo>
                    <a:pt x="102028" y="104732"/>
                  </a:lnTo>
                  <a:lnTo>
                    <a:pt x="113444" y="103422"/>
                  </a:lnTo>
                  <a:lnTo>
                    <a:pt x="125381" y="103525"/>
                  </a:lnTo>
                  <a:lnTo>
                    <a:pt x="137394" y="105115"/>
                  </a:lnTo>
                  <a:lnTo>
                    <a:pt x="149210" y="108080"/>
                  </a:lnTo>
                  <a:lnTo>
                    <a:pt x="160585" y="112342"/>
                  </a:lnTo>
                  <a:lnTo>
                    <a:pt x="171224" y="117943"/>
                  </a:lnTo>
                  <a:lnTo>
                    <a:pt x="181040" y="124787"/>
                  </a:lnTo>
                  <a:lnTo>
                    <a:pt x="189953" y="132822"/>
                  </a:lnTo>
                  <a:lnTo>
                    <a:pt x="197801" y="142117"/>
                  </a:lnTo>
                  <a:lnTo>
                    <a:pt x="204602" y="152588"/>
                  </a:lnTo>
                  <a:lnTo>
                    <a:pt x="210510" y="163874"/>
                  </a:lnTo>
                  <a:lnTo>
                    <a:pt x="215720" y="175440"/>
                  </a:lnTo>
                  <a:lnTo>
                    <a:pt x="220406" y="186963"/>
                  </a:lnTo>
                  <a:lnTo>
                    <a:pt x="224385" y="198479"/>
                  </a:lnTo>
                  <a:lnTo>
                    <a:pt x="227153" y="210277"/>
                  </a:lnTo>
                  <a:lnTo>
                    <a:pt x="228528" y="222507"/>
                  </a:lnTo>
                  <a:lnTo>
                    <a:pt x="228468" y="235009"/>
                  </a:lnTo>
                  <a:lnTo>
                    <a:pt x="226907" y="247409"/>
                  </a:lnTo>
                  <a:lnTo>
                    <a:pt x="223961" y="259489"/>
                  </a:lnTo>
                  <a:lnTo>
                    <a:pt x="219712" y="271042"/>
                  </a:lnTo>
                  <a:lnTo>
                    <a:pt x="214120" y="281802"/>
                  </a:lnTo>
                  <a:lnTo>
                    <a:pt x="207281" y="291694"/>
                  </a:lnTo>
                  <a:lnTo>
                    <a:pt x="199251" y="300488"/>
                  </a:lnTo>
                  <a:lnTo>
                    <a:pt x="189958" y="307725"/>
                  </a:lnTo>
                  <a:lnTo>
                    <a:pt x="179484" y="313296"/>
                  </a:lnTo>
                  <a:lnTo>
                    <a:pt x="168027" y="317395"/>
                  </a:lnTo>
                  <a:lnTo>
                    <a:pt x="155813" y="320320"/>
                  </a:lnTo>
                  <a:lnTo>
                    <a:pt x="143042" y="322365"/>
                  </a:lnTo>
                  <a:lnTo>
                    <a:pt x="129873" y="323776"/>
                  </a:lnTo>
                  <a:lnTo>
                    <a:pt x="116428" y="324740"/>
                  </a:lnTo>
                  <a:lnTo>
                    <a:pt x="102795" y="325385"/>
                  </a:lnTo>
                  <a:lnTo>
                    <a:pt x="89200" y="325481"/>
                  </a:lnTo>
                  <a:lnTo>
                    <a:pt x="75992" y="324482"/>
                  </a:lnTo>
                  <a:lnTo>
                    <a:pt x="63343" y="322184"/>
                  </a:lnTo>
                  <a:lnTo>
                    <a:pt x="51691" y="318996"/>
                  </a:lnTo>
                  <a:lnTo>
                    <a:pt x="40681" y="315446"/>
                  </a:lnTo>
                  <a:lnTo>
                    <a:pt x="29350" y="311222"/>
                  </a:lnTo>
                  <a:lnTo>
                    <a:pt x="15873" y="305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37202" y="2526839"/>
              <a:ext cx="452726" cy="9672"/>
            </a:xfrm>
            <a:custGeom>
              <a:avLst/>
              <a:gdLst/>
              <a:ahLst/>
              <a:cxnLst/>
              <a:rect l="0" t="0" r="0" b="0"/>
              <a:pathLst>
                <a:path w="452726" h="9672">
                  <a:moveTo>
                    <a:pt x="452725" y="0"/>
                  </a:moveTo>
                  <a:lnTo>
                    <a:pt x="440990" y="2800"/>
                  </a:lnTo>
                  <a:lnTo>
                    <a:pt x="429861" y="4302"/>
                  </a:lnTo>
                  <a:lnTo>
                    <a:pt x="418267" y="4617"/>
                  </a:lnTo>
                  <a:lnTo>
                    <a:pt x="406279" y="4284"/>
                  </a:lnTo>
                  <a:lnTo>
                    <a:pt x="394267" y="4113"/>
                  </a:lnTo>
                  <a:lnTo>
                    <a:pt x="382451" y="4545"/>
                  </a:lnTo>
                  <a:lnTo>
                    <a:pt x="370406" y="5514"/>
                  </a:lnTo>
                  <a:lnTo>
                    <a:pt x="357192" y="6636"/>
                  </a:lnTo>
                  <a:lnTo>
                    <a:pt x="342383" y="7653"/>
                  </a:lnTo>
                  <a:lnTo>
                    <a:pt x="326351" y="8471"/>
                  </a:lnTo>
                  <a:lnTo>
                    <a:pt x="309972" y="9087"/>
                  </a:lnTo>
                  <a:lnTo>
                    <a:pt x="293811" y="9529"/>
                  </a:lnTo>
                  <a:lnTo>
                    <a:pt x="278232" y="9671"/>
                  </a:lnTo>
                  <a:lnTo>
                    <a:pt x="263550" y="9241"/>
                  </a:lnTo>
                  <a:lnTo>
                    <a:pt x="249826" y="8142"/>
                  </a:lnTo>
                  <a:lnTo>
                    <a:pt x="236780" y="6592"/>
                  </a:lnTo>
                  <a:lnTo>
                    <a:pt x="223933" y="5013"/>
                  </a:lnTo>
                  <a:lnTo>
                    <a:pt x="210983" y="3656"/>
                  </a:lnTo>
                  <a:lnTo>
                    <a:pt x="197824" y="2594"/>
                  </a:lnTo>
                  <a:lnTo>
                    <a:pt x="184449" y="1808"/>
                  </a:lnTo>
                  <a:lnTo>
                    <a:pt x="170878" y="1243"/>
                  </a:lnTo>
                  <a:lnTo>
                    <a:pt x="156661" y="848"/>
                  </a:lnTo>
                  <a:lnTo>
                    <a:pt x="140913" y="574"/>
                  </a:lnTo>
                  <a:lnTo>
                    <a:pt x="123291" y="387"/>
                  </a:lnTo>
                  <a:lnTo>
                    <a:pt x="104405" y="261"/>
                  </a:lnTo>
                  <a:lnTo>
                    <a:pt x="85497" y="175"/>
                  </a:lnTo>
                  <a:lnTo>
                    <a:pt x="67319" y="117"/>
                  </a:lnTo>
                  <a:lnTo>
                    <a:pt x="50672" y="78"/>
                  </a:lnTo>
                  <a:lnTo>
                    <a:pt x="35015" y="48"/>
                  </a:lnTo>
                  <a:lnTo>
                    <a:pt x="18983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856876" y="2684457"/>
              <a:ext cx="167990" cy="474093"/>
            </a:xfrm>
            <a:custGeom>
              <a:avLst/>
              <a:gdLst/>
              <a:ahLst/>
              <a:cxnLst/>
              <a:rect l="0" t="0" r="0" b="0"/>
              <a:pathLst>
                <a:path w="167990" h="474093">
                  <a:moveTo>
                    <a:pt x="154067" y="179294"/>
                  </a:moveTo>
                  <a:lnTo>
                    <a:pt x="157000" y="170426"/>
                  </a:lnTo>
                  <a:lnTo>
                    <a:pt x="159783" y="161439"/>
                  </a:lnTo>
                  <a:lnTo>
                    <a:pt x="162673" y="151443"/>
                  </a:lnTo>
                  <a:lnTo>
                    <a:pt x="165368" y="140463"/>
                  </a:lnTo>
                  <a:lnTo>
                    <a:pt x="167236" y="128651"/>
                  </a:lnTo>
                  <a:lnTo>
                    <a:pt x="167989" y="116193"/>
                  </a:lnTo>
                  <a:lnTo>
                    <a:pt x="167503" y="103255"/>
                  </a:lnTo>
                  <a:lnTo>
                    <a:pt x="165653" y="89974"/>
                  </a:lnTo>
                  <a:lnTo>
                    <a:pt x="162512" y="76457"/>
                  </a:lnTo>
                  <a:lnTo>
                    <a:pt x="158132" y="62941"/>
                  </a:lnTo>
                  <a:lnTo>
                    <a:pt x="152450" y="49788"/>
                  </a:lnTo>
                  <a:lnTo>
                    <a:pt x="145553" y="37176"/>
                  </a:lnTo>
                  <a:lnTo>
                    <a:pt x="137482" y="25588"/>
                  </a:lnTo>
                  <a:lnTo>
                    <a:pt x="128164" y="15863"/>
                  </a:lnTo>
                  <a:lnTo>
                    <a:pt x="117676" y="8298"/>
                  </a:lnTo>
                  <a:lnTo>
                    <a:pt x="106381" y="3032"/>
                  </a:lnTo>
                  <a:lnTo>
                    <a:pt x="94807" y="306"/>
                  </a:lnTo>
                  <a:lnTo>
                    <a:pt x="83288" y="0"/>
                  </a:lnTo>
                  <a:lnTo>
                    <a:pt x="72115" y="2046"/>
                  </a:lnTo>
                  <a:lnTo>
                    <a:pt x="61612" y="6602"/>
                  </a:lnTo>
                  <a:lnTo>
                    <a:pt x="51887" y="13509"/>
                  </a:lnTo>
                  <a:lnTo>
                    <a:pt x="43034" y="22212"/>
                  </a:lnTo>
                  <a:lnTo>
                    <a:pt x="35227" y="31953"/>
                  </a:lnTo>
                  <a:lnTo>
                    <a:pt x="28454" y="42208"/>
                  </a:lnTo>
                  <a:lnTo>
                    <a:pt x="22564" y="52853"/>
                  </a:lnTo>
                  <a:lnTo>
                    <a:pt x="17365" y="64057"/>
                  </a:lnTo>
                  <a:lnTo>
                    <a:pt x="12684" y="75890"/>
                  </a:lnTo>
                  <a:lnTo>
                    <a:pt x="8537" y="88295"/>
                  </a:lnTo>
                  <a:lnTo>
                    <a:pt x="5124" y="101161"/>
                  </a:lnTo>
                  <a:lnTo>
                    <a:pt x="2498" y="114372"/>
                  </a:lnTo>
                  <a:lnTo>
                    <a:pt x="735" y="127669"/>
                  </a:lnTo>
                  <a:lnTo>
                    <a:pt x="0" y="140670"/>
                  </a:lnTo>
                  <a:lnTo>
                    <a:pt x="291" y="153186"/>
                  </a:lnTo>
                  <a:lnTo>
                    <a:pt x="1621" y="165048"/>
                  </a:lnTo>
                  <a:lnTo>
                    <a:pt x="4110" y="176021"/>
                  </a:lnTo>
                  <a:lnTo>
                    <a:pt x="7715" y="186064"/>
                  </a:lnTo>
                  <a:lnTo>
                    <a:pt x="12422" y="195131"/>
                  </a:lnTo>
                  <a:lnTo>
                    <a:pt x="18331" y="203084"/>
                  </a:lnTo>
                  <a:lnTo>
                    <a:pt x="25380" y="209945"/>
                  </a:lnTo>
                  <a:lnTo>
                    <a:pt x="33384" y="215554"/>
                  </a:lnTo>
                  <a:lnTo>
                    <a:pt x="42126" y="219500"/>
                  </a:lnTo>
                  <a:lnTo>
                    <a:pt x="51409" y="221704"/>
                  </a:lnTo>
                  <a:lnTo>
                    <a:pt x="60911" y="222219"/>
                  </a:lnTo>
                  <a:lnTo>
                    <a:pt x="70211" y="221052"/>
                  </a:lnTo>
                  <a:lnTo>
                    <a:pt x="79097" y="218374"/>
                  </a:lnTo>
                  <a:lnTo>
                    <a:pt x="87708" y="214307"/>
                  </a:lnTo>
                  <a:lnTo>
                    <a:pt x="96410" y="208837"/>
                  </a:lnTo>
                  <a:lnTo>
                    <a:pt x="105411" y="202090"/>
                  </a:lnTo>
                  <a:lnTo>
                    <a:pt x="114594" y="194460"/>
                  </a:lnTo>
                  <a:lnTo>
                    <a:pt x="123613" y="186500"/>
                  </a:lnTo>
                  <a:lnTo>
                    <a:pt x="132266" y="178610"/>
                  </a:lnTo>
                  <a:lnTo>
                    <a:pt x="140210" y="172794"/>
                  </a:lnTo>
                  <a:lnTo>
                    <a:pt x="146401" y="171958"/>
                  </a:lnTo>
                  <a:lnTo>
                    <a:pt x="150162" y="176415"/>
                  </a:lnTo>
                  <a:lnTo>
                    <a:pt x="152164" y="185397"/>
                  </a:lnTo>
                  <a:lnTo>
                    <a:pt x="153167" y="198068"/>
                  </a:lnTo>
                  <a:lnTo>
                    <a:pt x="153654" y="213818"/>
                  </a:lnTo>
                  <a:lnTo>
                    <a:pt x="153885" y="232034"/>
                  </a:lnTo>
                  <a:lnTo>
                    <a:pt x="153992" y="252126"/>
                  </a:lnTo>
                  <a:lnTo>
                    <a:pt x="154040" y="273589"/>
                  </a:lnTo>
                  <a:lnTo>
                    <a:pt x="154060" y="296019"/>
                  </a:lnTo>
                  <a:lnTo>
                    <a:pt x="154068" y="318792"/>
                  </a:lnTo>
                  <a:lnTo>
                    <a:pt x="154070" y="341081"/>
                  </a:lnTo>
                  <a:lnTo>
                    <a:pt x="154071" y="362472"/>
                  </a:lnTo>
                  <a:lnTo>
                    <a:pt x="154070" y="382752"/>
                  </a:lnTo>
                  <a:lnTo>
                    <a:pt x="154069" y="404031"/>
                  </a:lnTo>
                  <a:lnTo>
                    <a:pt x="154068" y="431526"/>
                  </a:lnTo>
                  <a:lnTo>
                    <a:pt x="154067" y="4740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00497" y="2526839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25269" y="8734"/>
                  </a:lnTo>
                  <a:lnTo>
                    <a:pt x="115421" y="16441"/>
                  </a:lnTo>
                  <a:lnTo>
                    <a:pt x="106415" y="23852"/>
                  </a:lnTo>
                  <a:lnTo>
                    <a:pt x="97974" y="31459"/>
                  </a:lnTo>
                  <a:lnTo>
                    <a:pt x="89947" y="39934"/>
                  </a:lnTo>
                  <a:lnTo>
                    <a:pt x="82219" y="49562"/>
                  </a:lnTo>
                  <a:lnTo>
                    <a:pt x="74542" y="60130"/>
                  </a:lnTo>
                  <a:lnTo>
                    <a:pt x="66542" y="71142"/>
                  </a:lnTo>
                  <a:lnTo>
                    <a:pt x="58050" y="82247"/>
                  </a:lnTo>
                  <a:lnTo>
                    <a:pt x="49226" y="93126"/>
                  </a:lnTo>
                  <a:lnTo>
                    <a:pt x="40456" y="103423"/>
                  </a:lnTo>
                  <a:lnTo>
                    <a:pt x="31974" y="113001"/>
                  </a:lnTo>
                  <a:lnTo>
                    <a:pt x="24135" y="121612"/>
                  </a:lnTo>
                  <a:lnTo>
                    <a:pt x="16722" y="129643"/>
                  </a:lnTo>
                  <a:lnTo>
                    <a:pt x="9085" y="13779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21554" y="2526839"/>
              <a:ext cx="126343" cy="189514"/>
            </a:xfrm>
            <a:custGeom>
              <a:avLst/>
              <a:gdLst/>
              <a:ahLst/>
              <a:cxnLst/>
              <a:rect l="0" t="0" r="0" b="0"/>
              <a:pathLst>
                <a:path w="126343" h="189514">
                  <a:moveTo>
                    <a:pt x="0" y="0"/>
                  </a:moveTo>
                  <a:lnTo>
                    <a:pt x="5867" y="6002"/>
                  </a:lnTo>
                  <a:lnTo>
                    <a:pt x="11432" y="12847"/>
                  </a:lnTo>
                  <a:lnTo>
                    <a:pt x="17227" y="21234"/>
                  </a:lnTo>
                  <a:lnTo>
                    <a:pt x="23134" y="30862"/>
                  </a:lnTo>
                  <a:lnTo>
                    <a:pt x="28816" y="41176"/>
                  </a:lnTo>
                  <a:lnTo>
                    <a:pt x="34100" y="51789"/>
                  </a:lnTo>
                  <a:lnTo>
                    <a:pt x="39296" y="62659"/>
                  </a:lnTo>
                  <a:lnTo>
                    <a:pt x="45079" y="74008"/>
                  </a:lnTo>
                  <a:lnTo>
                    <a:pt x="51782" y="85933"/>
                  </a:lnTo>
                  <a:lnTo>
                    <a:pt x="59251" y="98398"/>
                  </a:lnTo>
                  <a:lnTo>
                    <a:pt x="67037" y="111303"/>
                  </a:lnTo>
                  <a:lnTo>
                    <a:pt x="74831" y="124532"/>
                  </a:lnTo>
                  <a:lnTo>
                    <a:pt x="82588" y="137577"/>
                  </a:lnTo>
                  <a:lnTo>
                    <a:pt x="91419" y="150940"/>
                  </a:lnTo>
                  <a:lnTo>
                    <a:pt x="104330" y="166910"/>
                  </a:lnTo>
                  <a:lnTo>
                    <a:pt x="126342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74439" y="2168870"/>
              <a:ext cx="20898" cy="347441"/>
            </a:xfrm>
            <a:custGeom>
              <a:avLst/>
              <a:gdLst/>
              <a:ahLst/>
              <a:cxnLst/>
              <a:rect l="0" t="0" r="0" b="0"/>
              <a:pathLst>
                <a:path w="20898" h="347441">
                  <a:moveTo>
                    <a:pt x="20897" y="0"/>
                  </a:moveTo>
                  <a:lnTo>
                    <a:pt x="17964" y="8801"/>
                  </a:lnTo>
                  <a:lnTo>
                    <a:pt x="15181" y="17148"/>
                  </a:lnTo>
                  <a:lnTo>
                    <a:pt x="12286" y="25861"/>
                  </a:lnTo>
                  <a:lnTo>
                    <a:pt x="9419" y="35500"/>
                  </a:lnTo>
                  <a:lnTo>
                    <a:pt x="6902" y="46940"/>
                  </a:lnTo>
                  <a:lnTo>
                    <a:pt x="4892" y="60482"/>
                  </a:lnTo>
                  <a:lnTo>
                    <a:pt x="3379" y="75627"/>
                  </a:lnTo>
                  <a:lnTo>
                    <a:pt x="2284" y="91394"/>
                  </a:lnTo>
                  <a:lnTo>
                    <a:pt x="1512" y="107151"/>
                  </a:lnTo>
                  <a:lnTo>
                    <a:pt x="975" y="122965"/>
                  </a:lnTo>
                  <a:lnTo>
                    <a:pt x="607" y="139400"/>
                  </a:lnTo>
                  <a:lnTo>
                    <a:pt x="356" y="156750"/>
                  </a:lnTo>
                  <a:lnTo>
                    <a:pt x="187" y="175013"/>
                  </a:lnTo>
                  <a:lnTo>
                    <a:pt x="73" y="194044"/>
                  </a:lnTo>
                  <a:lnTo>
                    <a:pt x="0" y="213660"/>
                  </a:lnTo>
                  <a:lnTo>
                    <a:pt x="122" y="233377"/>
                  </a:lnTo>
                  <a:lnTo>
                    <a:pt x="736" y="252455"/>
                  </a:lnTo>
                  <a:lnTo>
                    <a:pt x="1961" y="270527"/>
                  </a:lnTo>
                  <a:lnTo>
                    <a:pt x="3607" y="287184"/>
                  </a:lnTo>
                  <a:lnTo>
                    <a:pt x="5422" y="303535"/>
                  </a:lnTo>
                  <a:lnTo>
                    <a:pt x="7566" y="322129"/>
                  </a:lnTo>
                  <a:lnTo>
                    <a:pt x="10369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84341" y="2222830"/>
              <a:ext cx="243846" cy="267321"/>
            </a:xfrm>
            <a:custGeom>
              <a:avLst/>
              <a:gdLst/>
              <a:ahLst/>
              <a:cxnLst/>
              <a:rect l="0" t="0" r="0" b="0"/>
              <a:pathLst>
                <a:path w="243846" h="267321">
                  <a:moveTo>
                    <a:pt x="121565" y="9211"/>
                  </a:moveTo>
                  <a:lnTo>
                    <a:pt x="112831" y="3612"/>
                  </a:lnTo>
                  <a:lnTo>
                    <a:pt x="105125" y="608"/>
                  </a:lnTo>
                  <a:lnTo>
                    <a:pt x="97723" y="0"/>
                  </a:lnTo>
                  <a:lnTo>
                    <a:pt x="90461" y="1531"/>
                  </a:lnTo>
                  <a:lnTo>
                    <a:pt x="83283" y="5115"/>
                  </a:lnTo>
                  <a:lnTo>
                    <a:pt x="76153" y="10506"/>
                  </a:lnTo>
                  <a:lnTo>
                    <a:pt x="68889" y="17350"/>
                  </a:lnTo>
                  <a:lnTo>
                    <a:pt x="61175" y="25292"/>
                  </a:lnTo>
                  <a:lnTo>
                    <a:pt x="52880" y="34037"/>
                  </a:lnTo>
                  <a:lnTo>
                    <a:pt x="44359" y="43514"/>
                  </a:lnTo>
                  <a:lnTo>
                    <a:pt x="36326" y="53859"/>
                  </a:lnTo>
                  <a:lnTo>
                    <a:pt x="29148" y="65079"/>
                  </a:lnTo>
                  <a:lnTo>
                    <a:pt x="22855" y="77055"/>
                  </a:lnTo>
                  <a:lnTo>
                    <a:pt x="17321" y="89625"/>
                  </a:lnTo>
                  <a:lnTo>
                    <a:pt x="12381" y="102639"/>
                  </a:lnTo>
                  <a:lnTo>
                    <a:pt x="8047" y="115972"/>
                  </a:lnTo>
                  <a:lnTo>
                    <a:pt x="4500" y="129529"/>
                  </a:lnTo>
                  <a:lnTo>
                    <a:pt x="1785" y="143236"/>
                  </a:lnTo>
                  <a:lnTo>
                    <a:pt x="130" y="156881"/>
                  </a:lnTo>
                  <a:lnTo>
                    <a:pt x="0" y="170123"/>
                  </a:lnTo>
                  <a:lnTo>
                    <a:pt x="1510" y="182808"/>
                  </a:lnTo>
                  <a:lnTo>
                    <a:pt x="4474" y="194954"/>
                  </a:lnTo>
                  <a:lnTo>
                    <a:pt x="8597" y="206651"/>
                  </a:lnTo>
                  <a:lnTo>
                    <a:pt x="13595" y="217994"/>
                  </a:lnTo>
                  <a:lnTo>
                    <a:pt x="19389" y="228748"/>
                  </a:lnTo>
                  <a:lnTo>
                    <a:pt x="26102" y="238371"/>
                  </a:lnTo>
                  <a:lnTo>
                    <a:pt x="33731" y="246655"/>
                  </a:lnTo>
                  <a:lnTo>
                    <a:pt x="42310" y="253540"/>
                  </a:lnTo>
                  <a:lnTo>
                    <a:pt x="51980" y="258949"/>
                  </a:lnTo>
                  <a:lnTo>
                    <a:pt x="62715" y="262989"/>
                  </a:lnTo>
                  <a:lnTo>
                    <a:pt x="74518" y="265737"/>
                  </a:lnTo>
                  <a:lnTo>
                    <a:pt x="87498" y="267149"/>
                  </a:lnTo>
                  <a:lnTo>
                    <a:pt x="101592" y="267320"/>
                  </a:lnTo>
                  <a:lnTo>
                    <a:pt x="116293" y="266301"/>
                  </a:lnTo>
                  <a:lnTo>
                    <a:pt x="130774" y="264024"/>
                  </a:lnTo>
                  <a:lnTo>
                    <a:pt x="144584" y="260561"/>
                  </a:lnTo>
                  <a:lnTo>
                    <a:pt x="157635" y="255949"/>
                  </a:lnTo>
                  <a:lnTo>
                    <a:pt x="170013" y="250103"/>
                  </a:lnTo>
                  <a:lnTo>
                    <a:pt x="181849" y="243092"/>
                  </a:lnTo>
                  <a:lnTo>
                    <a:pt x="192951" y="234944"/>
                  </a:lnTo>
                  <a:lnTo>
                    <a:pt x="202816" y="225572"/>
                  </a:lnTo>
                  <a:lnTo>
                    <a:pt x="211270" y="215049"/>
                  </a:lnTo>
                  <a:lnTo>
                    <a:pt x="218441" y="203730"/>
                  </a:lnTo>
                  <a:lnTo>
                    <a:pt x="224574" y="192140"/>
                  </a:lnTo>
                  <a:lnTo>
                    <a:pt x="229919" y="180596"/>
                  </a:lnTo>
                  <a:lnTo>
                    <a:pt x="234527" y="168897"/>
                  </a:lnTo>
                  <a:lnTo>
                    <a:pt x="238259" y="156444"/>
                  </a:lnTo>
                  <a:lnTo>
                    <a:pt x="241101" y="142961"/>
                  </a:lnTo>
                  <a:lnTo>
                    <a:pt x="243011" y="128803"/>
                  </a:lnTo>
                  <a:lnTo>
                    <a:pt x="243845" y="114753"/>
                  </a:lnTo>
                  <a:lnTo>
                    <a:pt x="243621" y="101263"/>
                  </a:lnTo>
                  <a:lnTo>
                    <a:pt x="242335" y="88444"/>
                  </a:lnTo>
                  <a:lnTo>
                    <a:pt x="239876" y="76228"/>
                  </a:lnTo>
                  <a:lnTo>
                    <a:pt x="236292" y="64504"/>
                  </a:lnTo>
                  <a:lnTo>
                    <a:pt x="231597" y="53479"/>
                  </a:lnTo>
                  <a:lnTo>
                    <a:pt x="225698" y="43666"/>
                  </a:lnTo>
                  <a:lnTo>
                    <a:pt x="218650" y="35257"/>
                  </a:lnTo>
                  <a:lnTo>
                    <a:pt x="210478" y="28456"/>
                  </a:lnTo>
                  <a:lnTo>
                    <a:pt x="201089" y="23635"/>
                  </a:lnTo>
                  <a:lnTo>
                    <a:pt x="190560" y="20803"/>
                  </a:lnTo>
                  <a:lnTo>
                    <a:pt x="179304" y="19711"/>
                  </a:lnTo>
                  <a:lnTo>
                    <a:pt x="166675" y="20037"/>
                  </a:lnTo>
                  <a:lnTo>
                    <a:pt x="149330" y="22924"/>
                  </a:lnTo>
                  <a:lnTo>
                    <a:pt x="121565" y="30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22534" y="2169470"/>
              <a:ext cx="165592" cy="314839"/>
            </a:xfrm>
            <a:custGeom>
              <a:avLst/>
              <a:gdLst/>
              <a:ahLst/>
              <a:cxnLst/>
              <a:rect l="0" t="0" r="0" b="0"/>
              <a:pathLst>
                <a:path w="165592" h="314839">
                  <a:moveTo>
                    <a:pt x="141341" y="83628"/>
                  </a:moveTo>
                  <a:lnTo>
                    <a:pt x="135474" y="92496"/>
                  </a:lnTo>
                  <a:lnTo>
                    <a:pt x="129909" y="101483"/>
                  </a:lnTo>
                  <a:lnTo>
                    <a:pt x="124110" y="111474"/>
                  </a:lnTo>
                  <a:lnTo>
                    <a:pt x="118030" y="122282"/>
                  </a:lnTo>
                  <a:lnTo>
                    <a:pt x="111700" y="133445"/>
                  </a:lnTo>
                  <a:lnTo>
                    <a:pt x="105176" y="144650"/>
                  </a:lnTo>
                  <a:lnTo>
                    <a:pt x="98673" y="155762"/>
                  </a:lnTo>
                  <a:lnTo>
                    <a:pt x="92538" y="166747"/>
                  </a:lnTo>
                  <a:lnTo>
                    <a:pt x="86930" y="177613"/>
                  </a:lnTo>
                  <a:lnTo>
                    <a:pt x="81673" y="188382"/>
                  </a:lnTo>
                  <a:lnTo>
                    <a:pt x="76376" y="199080"/>
                  </a:lnTo>
                  <a:lnTo>
                    <a:pt x="70815" y="209725"/>
                  </a:lnTo>
                  <a:lnTo>
                    <a:pt x="65094" y="220334"/>
                  </a:lnTo>
                  <a:lnTo>
                    <a:pt x="59554" y="230916"/>
                  </a:lnTo>
                  <a:lnTo>
                    <a:pt x="54390" y="241485"/>
                  </a:lnTo>
                  <a:lnTo>
                    <a:pt x="49957" y="252212"/>
                  </a:lnTo>
                  <a:lnTo>
                    <a:pt x="46818" y="263405"/>
                  </a:lnTo>
                  <a:lnTo>
                    <a:pt x="45175" y="275180"/>
                  </a:lnTo>
                  <a:lnTo>
                    <a:pt x="45549" y="286850"/>
                  </a:lnTo>
                  <a:lnTo>
                    <a:pt x="48911" y="297086"/>
                  </a:lnTo>
                  <a:lnTo>
                    <a:pt x="55502" y="305252"/>
                  </a:lnTo>
                  <a:lnTo>
                    <a:pt x="64640" y="311053"/>
                  </a:lnTo>
                  <a:lnTo>
                    <a:pt x="75131" y="314205"/>
                  </a:lnTo>
                  <a:lnTo>
                    <a:pt x="86136" y="314838"/>
                  </a:lnTo>
                  <a:lnTo>
                    <a:pt x="97078" y="313366"/>
                  </a:lnTo>
                  <a:lnTo>
                    <a:pt x="107483" y="310268"/>
                  </a:lnTo>
                  <a:lnTo>
                    <a:pt x="117176" y="305969"/>
                  </a:lnTo>
                  <a:lnTo>
                    <a:pt x="126190" y="300648"/>
                  </a:lnTo>
                  <a:lnTo>
                    <a:pt x="134646" y="294255"/>
                  </a:lnTo>
                  <a:lnTo>
                    <a:pt x="142666" y="286841"/>
                  </a:lnTo>
                  <a:lnTo>
                    <a:pt x="150040" y="278405"/>
                  </a:lnTo>
                  <a:lnTo>
                    <a:pt x="156241" y="268833"/>
                  </a:lnTo>
                  <a:lnTo>
                    <a:pt x="161071" y="258171"/>
                  </a:lnTo>
                  <a:lnTo>
                    <a:pt x="164313" y="246757"/>
                  </a:lnTo>
                  <a:lnTo>
                    <a:pt x="165591" y="235102"/>
                  </a:lnTo>
                  <a:lnTo>
                    <a:pt x="164887" y="223530"/>
                  </a:lnTo>
                  <a:lnTo>
                    <a:pt x="162312" y="212320"/>
                  </a:lnTo>
                  <a:lnTo>
                    <a:pt x="157926" y="201792"/>
                  </a:lnTo>
                  <a:lnTo>
                    <a:pt x="151941" y="192046"/>
                  </a:lnTo>
                  <a:lnTo>
                    <a:pt x="144672" y="183011"/>
                  </a:lnTo>
                  <a:lnTo>
                    <a:pt x="136430" y="174547"/>
                  </a:lnTo>
                  <a:lnTo>
                    <a:pt x="127484" y="166520"/>
                  </a:lnTo>
                  <a:lnTo>
                    <a:pt x="118037" y="158975"/>
                  </a:lnTo>
                  <a:lnTo>
                    <a:pt x="108244" y="152126"/>
                  </a:lnTo>
                  <a:lnTo>
                    <a:pt x="98213" y="146031"/>
                  </a:lnTo>
                  <a:lnTo>
                    <a:pt x="88019" y="140445"/>
                  </a:lnTo>
                  <a:lnTo>
                    <a:pt x="77716" y="134926"/>
                  </a:lnTo>
                  <a:lnTo>
                    <a:pt x="67343" y="129206"/>
                  </a:lnTo>
                  <a:lnTo>
                    <a:pt x="57088" y="123041"/>
                  </a:lnTo>
                  <a:lnTo>
                    <a:pt x="47275" y="116137"/>
                  </a:lnTo>
                  <a:lnTo>
                    <a:pt x="38050" y="108413"/>
                  </a:lnTo>
                  <a:lnTo>
                    <a:pt x="29550" y="99954"/>
                  </a:lnTo>
                  <a:lnTo>
                    <a:pt x="21986" y="90904"/>
                  </a:lnTo>
                  <a:lnTo>
                    <a:pt x="15385" y="81407"/>
                  </a:lnTo>
                  <a:lnTo>
                    <a:pt x="9782" y="71421"/>
                  </a:lnTo>
                  <a:lnTo>
                    <a:pt x="5308" y="60733"/>
                  </a:lnTo>
                  <a:lnTo>
                    <a:pt x="1941" y="49297"/>
                  </a:lnTo>
                  <a:lnTo>
                    <a:pt x="0" y="37685"/>
                  </a:lnTo>
                  <a:lnTo>
                    <a:pt x="203" y="26956"/>
                  </a:lnTo>
                  <a:lnTo>
                    <a:pt x="2751" y="17641"/>
                  </a:lnTo>
                  <a:lnTo>
                    <a:pt x="7395" y="10085"/>
                  </a:lnTo>
                  <a:lnTo>
                    <a:pt x="13717" y="4684"/>
                  </a:lnTo>
                  <a:lnTo>
                    <a:pt x="21300" y="1426"/>
                  </a:lnTo>
                  <a:lnTo>
                    <a:pt x="29796" y="0"/>
                  </a:lnTo>
                  <a:lnTo>
                    <a:pt x="38935" y="8"/>
                  </a:lnTo>
                  <a:lnTo>
                    <a:pt x="48516" y="1082"/>
                  </a:lnTo>
                  <a:lnTo>
                    <a:pt x="58234" y="3086"/>
                  </a:lnTo>
                  <a:lnTo>
                    <a:pt x="67686" y="6099"/>
                  </a:lnTo>
                  <a:lnTo>
                    <a:pt x="76673" y="10091"/>
                  </a:lnTo>
                  <a:lnTo>
                    <a:pt x="85183" y="15075"/>
                  </a:lnTo>
                  <a:lnTo>
                    <a:pt x="93286" y="21178"/>
                  </a:lnTo>
                  <a:lnTo>
                    <a:pt x="101062" y="28351"/>
                  </a:lnTo>
                  <a:lnTo>
                    <a:pt x="108295" y="36161"/>
                  </a:lnTo>
                  <a:lnTo>
                    <a:pt x="115170" y="44746"/>
                  </a:lnTo>
                  <a:lnTo>
                    <a:pt x="122294" y="55976"/>
                  </a:lnTo>
                  <a:lnTo>
                    <a:pt x="130813" y="731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853222" y="2568953"/>
              <a:ext cx="694882" cy="21058"/>
            </a:xfrm>
            <a:custGeom>
              <a:avLst/>
              <a:gdLst/>
              <a:ahLst/>
              <a:cxnLst/>
              <a:rect l="0" t="0" r="0" b="0"/>
              <a:pathLst>
                <a:path w="694882" h="21058">
                  <a:moveTo>
                    <a:pt x="694881" y="0"/>
                  </a:moveTo>
                  <a:lnTo>
                    <a:pt x="683146" y="2867"/>
                  </a:lnTo>
                  <a:lnTo>
                    <a:pt x="672017" y="5009"/>
                  </a:lnTo>
                  <a:lnTo>
                    <a:pt x="660419" y="6616"/>
                  </a:lnTo>
                  <a:lnTo>
                    <a:pt x="648258" y="7970"/>
                  </a:lnTo>
                  <a:lnTo>
                    <a:pt x="635598" y="9467"/>
                  </a:lnTo>
                  <a:lnTo>
                    <a:pt x="622537" y="11313"/>
                  </a:lnTo>
                  <a:lnTo>
                    <a:pt x="609012" y="13380"/>
                  </a:lnTo>
                  <a:lnTo>
                    <a:pt x="594798" y="15312"/>
                  </a:lnTo>
                  <a:lnTo>
                    <a:pt x="579830" y="16904"/>
                  </a:lnTo>
                  <a:lnTo>
                    <a:pt x="564186" y="17954"/>
                  </a:lnTo>
                  <a:lnTo>
                    <a:pt x="547999" y="18203"/>
                  </a:lnTo>
                  <a:lnTo>
                    <a:pt x="531400" y="17591"/>
                  </a:lnTo>
                  <a:lnTo>
                    <a:pt x="514337" y="16383"/>
                  </a:lnTo>
                  <a:lnTo>
                    <a:pt x="496592" y="15041"/>
                  </a:lnTo>
                  <a:lnTo>
                    <a:pt x="478101" y="13847"/>
                  </a:lnTo>
                  <a:lnTo>
                    <a:pt x="459106" y="12896"/>
                  </a:lnTo>
                  <a:lnTo>
                    <a:pt x="440050" y="12184"/>
                  </a:lnTo>
                  <a:lnTo>
                    <a:pt x="421188" y="11670"/>
                  </a:lnTo>
                  <a:lnTo>
                    <a:pt x="402438" y="11308"/>
                  </a:lnTo>
                  <a:lnTo>
                    <a:pt x="383476" y="11057"/>
                  </a:lnTo>
                  <a:lnTo>
                    <a:pt x="364125" y="10885"/>
                  </a:lnTo>
                  <a:lnTo>
                    <a:pt x="344365" y="10769"/>
                  </a:lnTo>
                  <a:lnTo>
                    <a:pt x="324254" y="10690"/>
                  </a:lnTo>
                  <a:lnTo>
                    <a:pt x="303868" y="10637"/>
                  </a:lnTo>
                  <a:lnTo>
                    <a:pt x="283278" y="10601"/>
                  </a:lnTo>
                  <a:lnTo>
                    <a:pt x="262542" y="10577"/>
                  </a:lnTo>
                  <a:lnTo>
                    <a:pt x="241709" y="10565"/>
                  </a:lnTo>
                  <a:lnTo>
                    <a:pt x="220973" y="10727"/>
                  </a:lnTo>
                  <a:lnTo>
                    <a:pt x="200664" y="11368"/>
                  </a:lnTo>
                  <a:lnTo>
                    <a:pt x="180928" y="12612"/>
                  </a:lnTo>
                  <a:lnTo>
                    <a:pt x="161741" y="14262"/>
                  </a:lnTo>
                  <a:lnTo>
                    <a:pt x="143011" y="15908"/>
                  </a:lnTo>
                  <a:lnTo>
                    <a:pt x="124635" y="17309"/>
                  </a:lnTo>
                  <a:lnTo>
                    <a:pt x="106682" y="18401"/>
                  </a:lnTo>
                  <a:lnTo>
                    <a:pt x="89387" y="19208"/>
                  </a:lnTo>
                  <a:lnTo>
                    <a:pt x="72837" y="19786"/>
                  </a:lnTo>
                  <a:lnTo>
                    <a:pt x="57370" y="20192"/>
                  </a:lnTo>
                  <a:lnTo>
                    <a:pt x="42028" y="20516"/>
                  </a:lnTo>
                  <a:lnTo>
                    <a:pt x="24346" y="20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185431" y="2737409"/>
              <a:ext cx="15233" cy="284270"/>
            </a:xfrm>
            <a:custGeom>
              <a:avLst/>
              <a:gdLst/>
              <a:ahLst/>
              <a:cxnLst/>
              <a:rect l="0" t="0" r="0" b="0"/>
              <a:pathLst>
                <a:path w="15233" h="284270">
                  <a:moveTo>
                    <a:pt x="4703" y="0"/>
                  </a:moveTo>
                  <a:lnTo>
                    <a:pt x="4699" y="8683"/>
                  </a:lnTo>
                  <a:lnTo>
                    <a:pt x="4526" y="21376"/>
                  </a:lnTo>
                  <a:lnTo>
                    <a:pt x="3878" y="36851"/>
                  </a:lnTo>
                  <a:lnTo>
                    <a:pt x="2634" y="54607"/>
                  </a:lnTo>
                  <a:lnTo>
                    <a:pt x="1154" y="73725"/>
                  </a:lnTo>
                  <a:lnTo>
                    <a:pt x="154" y="92854"/>
                  </a:lnTo>
                  <a:lnTo>
                    <a:pt x="0" y="111235"/>
                  </a:lnTo>
                  <a:lnTo>
                    <a:pt x="560" y="128826"/>
                  </a:lnTo>
                  <a:lnTo>
                    <a:pt x="1400" y="146012"/>
                  </a:lnTo>
                  <a:lnTo>
                    <a:pt x="2229" y="163092"/>
                  </a:lnTo>
                  <a:lnTo>
                    <a:pt x="3090" y="180208"/>
                  </a:lnTo>
                  <a:lnTo>
                    <a:pt x="4267" y="197407"/>
                  </a:lnTo>
                  <a:lnTo>
                    <a:pt x="5902" y="214669"/>
                  </a:lnTo>
                  <a:lnTo>
                    <a:pt x="7839" y="231223"/>
                  </a:lnTo>
                  <a:lnTo>
                    <a:pt x="9888" y="247193"/>
                  </a:lnTo>
                  <a:lnTo>
                    <a:pt x="12231" y="263981"/>
                  </a:lnTo>
                  <a:lnTo>
                    <a:pt x="15232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832373" y="2508645"/>
            <a:ext cx="147400" cy="112951"/>
            <a:chOff x="3832373" y="2508645"/>
            <a:chExt cx="147400" cy="112951"/>
          </a:xfrm>
        </p:grpSpPr>
        <p:sp>
          <p:nvSpPr>
            <p:cNvPr id="22" name="Freeform 21"/>
            <p:cNvSpPr/>
            <p:nvPr/>
          </p:nvSpPr>
          <p:spPr>
            <a:xfrm>
              <a:off x="3832373" y="2508645"/>
              <a:ext cx="126343" cy="7666"/>
            </a:xfrm>
            <a:custGeom>
              <a:avLst/>
              <a:gdLst/>
              <a:ahLst/>
              <a:cxnLst/>
              <a:rect l="0" t="0" r="0" b="0"/>
              <a:pathLst>
                <a:path w="126343" h="7666">
                  <a:moveTo>
                    <a:pt x="126342" y="7665"/>
                  </a:moveTo>
                  <a:lnTo>
                    <a:pt x="111673" y="4799"/>
                  </a:lnTo>
                  <a:lnTo>
                    <a:pt x="97762" y="2657"/>
                  </a:lnTo>
                  <a:lnTo>
                    <a:pt x="83278" y="1058"/>
                  </a:lnTo>
                  <a:lnTo>
                    <a:pt x="68481" y="77"/>
                  </a:lnTo>
                  <a:lnTo>
                    <a:pt x="52534" y="0"/>
                  </a:lnTo>
                  <a:lnTo>
                    <a:pt x="31793" y="1937"/>
                  </a:lnTo>
                  <a:lnTo>
                    <a:pt x="0" y="7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42901" y="2611067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10528"/>
                  </a:moveTo>
                  <a:lnTo>
                    <a:pt x="125069" y="7662"/>
                  </a:lnTo>
                  <a:lnTo>
                    <a:pt x="113299" y="5519"/>
                  </a:lnTo>
                  <a:lnTo>
                    <a:pt x="100409" y="3916"/>
                  </a:lnTo>
                  <a:lnTo>
                    <a:pt x="86561" y="2736"/>
                  </a:lnTo>
                  <a:lnTo>
                    <a:pt x="72233" y="1887"/>
                  </a:lnTo>
                  <a:lnTo>
                    <a:pt x="57782" y="1290"/>
                  </a:lnTo>
                  <a:lnTo>
                    <a:pt x="43973" y="875"/>
                  </a:lnTo>
                  <a:lnTo>
                    <a:pt x="30691" y="545"/>
                  </a:lnTo>
                  <a:lnTo>
                    <a:pt x="16773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1684559" y="2790051"/>
            <a:ext cx="505369" cy="336913"/>
          </a:xfrm>
          <a:custGeom>
            <a:avLst/>
            <a:gdLst/>
            <a:ahLst/>
            <a:cxnLst/>
            <a:rect l="0" t="0" r="0" b="0"/>
            <a:pathLst>
              <a:path w="505369" h="336913">
                <a:moveTo>
                  <a:pt x="505368" y="0"/>
                </a:moveTo>
                <a:lnTo>
                  <a:pt x="499434" y="5935"/>
                </a:lnTo>
                <a:lnTo>
                  <a:pt x="493229" y="12139"/>
                </a:lnTo>
                <a:lnTo>
                  <a:pt x="486133" y="19231"/>
                </a:lnTo>
                <a:lnTo>
                  <a:pt x="478193" y="26998"/>
                </a:lnTo>
                <a:lnTo>
                  <a:pt x="469546" y="34996"/>
                </a:lnTo>
                <a:lnTo>
                  <a:pt x="460352" y="42938"/>
                </a:lnTo>
                <a:lnTo>
                  <a:pt x="450752" y="50712"/>
                </a:lnTo>
                <a:lnTo>
                  <a:pt x="440863" y="58305"/>
                </a:lnTo>
                <a:lnTo>
                  <a:pt x="430774" y="65742"/>
                </a:lnTo>
                <a:lnTo>
                  <a:pt x="420714" y="73057"/>
                </a:lnTo>
                <a:lnTo>
                  <a:pt x="411032" y="80282"/>
                </a:lnTo>
                <a:lnTo>
                  <a:pt x="401882" y="87442"/>
                </a:lnTo>
                <a:lnTo>
                  <a:pt x="392923" y="94558"/>
                </a:lnTo>
                <a:lnTo>
                  <a:pt x="383455" y="101642"/>
                </a:lnTo>
                <a:lnTo>
                  <a:pt x="373121" y="108705"/>
                </a:lnTo>
                <a:lnTo>
                  <a:pt x="362059" y="115754"/>
                </a:lnTo>
                <a:lnTo>
                  <a:pt x="350708" y="122793"/>
                </a:lnTo>
                <a:lnTo>
                  <a:pt x="339363" y="129825"/>
                </a:lnTo>
                <a:lnTo>
                  <a:pt x="327981" y="136853"/>
                </a:lnTo>
                <a:lnTo>
                  <a:pt x="316281" y="143878"/>
                </a:lnTo>
                <a:lnTo>
                  <a:pt x="304116" y="150905"/>
                </a:lnTo>
                <a:lnTo>
                  <a:pt x="291489" y="158100"/>
                </a:lnTo>
                <a:lnTo>
                  <a:pt x="278474" y="165769"/>
                </a:lnTo>
                <a:lnTo>
                  <a:pt x="265154" y="174038"/>
                </a:lnTo>
                <a:lnTo>
                  <a:pt x="251445" y="182710"/>
                </a:lnTo>
                <a:lnTo>
                  <a:pt x="237103" y="191378"/>
                </a:lnTo>
                <a:lnTo>
                  <a:pt x="222050" y="199805"/>
                </a:lnTo>
                <a:lnTo>
                  <a:pt x="206519" y="208090"/>
                </a:lnTo>
                <a:lnTo>
                  <a:pt x="190939" y="216565"/>
                </a:lnTo>
                <a:lnTo>
                  <a:pt x="175566" y="225415"/>
                </a:lnTo>
                <a:lnTo>
                  <a:pt x="160311" y="234665"/>
                </a:lnTo>
                <a:lnTo>
                  <a:pt x="144849" y="244260"/>
                </a:lnTo>
                <a:lnTo>
                  <a:pt x="129006" y="254122"/>
                </a:lnTo>
                <a:lnTo>
                  <a:pt x="112924" y="264016"/>
                </a:lnTo>
                <a:lnTo>
                  <a:pt x="96968" y="273579"/>
                </a:lnTo>
                <a:lnTo>
                  <a:pt x="81352" y="282637"/>
                </a:lnTo>
                <a:lnTo>
                  <a:pt x="66441" y="291194"/>
                </a:lnTo>
                <a:lnTo>
                  <a:pt x="52807" y="299327"/>
                </a:lnTo>
                <a:lnTo>
                  <a:pt x="40650" y="307124"/>
                </a:lnTo>
                <a:lnTo>
                  <a:pt x="30132" y="314369"/>
                </a:lnTo>
                <a:lnTo>
                  <a:pt x="20533" y="321254"/>
                </a:lnTo>
                <a:lnTo>
                  <a:pt x="11007" y="328386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774703" y="3379647"/>
            <a:ext cx="9041" cy="242157"/>
          </a:xfrm>
          <a:custGeom>
            <a:avLst/>
            <a:gdLst/>
            <a:ahLst/>
            <a:cxnLst/>
            <a:rect l="0" t="0" r="0" b="0"/>
            <a:pathLst>
              <a:path w="9041" h="242157">
                <a:moveTo>
                  <a:pt x="4613" y="0"/>
                </a:moveTo>
                <a:lnTo>
                  <a:pt x="1813" y="8869"/>
                </a:lnTo>
                <a:lnTo>
                  <a:pt x="311" y="17856"/>
                </a:lnTo>
                <a:lnTo>
                  <a:pt x="0" y="27855"/>
                </a:lnTo>
                <a:lnTo>
                  <a:pt x="507" y="39009"/>
                </a:lnTo>
                <a:lnTo>
                  <a:pt x="1326" y="51469"/>
                </a:lnTo>
                <a:lnTo>
                  <a:pt x="2146" y="65171"/>
                </a:lnTo>
                <a:lnTo>
                  <a:pt x="3003" y="79589"/>
                </a:lnTo>
                <a:lnTo>
                  <a:pt x="4178" y="93870"/>
                </a:lnTo>
                <a:lnTo>
                  <a:pt x="5808" y="107564"/>
                </a:lnTo>
                <a:lnTo>
                  <a:pt x="7562" y="121383"/>
                </a:lnTo>
                <a:lnTo>
                  <a:pt x="8754" y="136939"/>
                </a:lnTo>
                <a:lnTo>
                  <a:pt x="9040" y="154969"/>
                </a:lnTo>
                <a:lnTo>
                  <a:pt x="8564" y="174213"/>
                </a:lnTo>
                <a:lnTo>
                  <a:pt x="7737" y="193733"/>
                </a:lnTo>
                <a:lnTo>
                  <a:pt x="6479" y="215254"/>
                </a:lnTo>
                <a:lnTo>
                  <a:pt x="4613" y="24215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2758466" y="2186333"/>
            <a:ext cx="800167" cy="308921"/>
          </a:xfrm>
          <a:custGeom>
            <a:avLst/>
            <a:gdLst/>
            <a:ahLst/>
            <a:cxnLst/>
            <a:rect l="0" t="0" r="0" b="0"/>
            <a:pathLst>
              <a:path w="800167" h="308921">
                <a:moveTo>
                  <a:pt x="800166" y="3594"/>
                </a:moveTo>
                <a:lnTo>
                  <a:pt x="791230" y="861"/>
                </a:lnTo>
                <a:lnTo>
                  <a:pt x="781603" y="0"/>
                </a:lnTo>
                <a:lnTo>
                  <a:pt x="770316" y="990"/>
                </a:lnTo>
                <a:lnTo>
                  <a:pt x="757648" y="3529"/>
                </a:lnTo>
                <a:lnTo>
                  <a:pt x="744169" y="7313"/>
                </a:lnTo>
                <a:lnTo>
                  <a:pt x="730293" y="12049"/>
                </a:lnTo>
                <a:lnTo>
                  <a:pt x="716084" y="17481"/>
                </a:lnTo>
                <a:lnTo>
                  <a:pt x="701344" y="23412"/>
                </a:lnTo>
                <a:lnTo>
                  <a:pt x="685999" y="29685"/>
                </a:lnTo>
                <a:lnTo>
                  <a:pt x="670425" y="36029"/>
                </a:lnTo>
                <a:lnTo>
                  <a:pt x="655343" y="42061"/>
                </a:lnTo>
                <a:lnTo>
                  <a:pt x="641123" y="47599"/>
                </a:lnTo>
                <a:lnTo>
                  <a:pt x="627795" y="52640"/>
                </a:lnTo>
                <a:lnTo>
                  <a:pt x="615229" y="57260"/>
                </a:lnTo>
                <a:lnTo>
                  <a:pt x="603258" y="61555"/>
                </a:lnTo>
                <a:lnTo>
                  <a:pt x="591726" y="65610"/>
                </a:lnTo>
                <a:lnTo>
                  <a:pt x="580507" y="69494"/>
                </a:lnTo>
                <a:lnTo>
                  <a:pt x="569509" y="73258"/>
                </a:lnTo>
                <a:lnTo>
                  <a:pt x="558662" y="76941"/>
                </a:lnTo>
                <a:lnTo>
                  <a:pt x="547918" y="80567"/>
                </a:lnTo>
                <a:lnTo>
                  <a:pt x="537241" y="84154"/>
                </a:lnTo>
                <a:lnTo>
                  <a:pt x="526443" y="87716"/>
                </a:lnTo>
                <a:lnTo>
                  <a:pt x="515201" y="91261"/>
                </a:lnTo>
                <a:lnTo>
                  <a:pt x="503381" y="94794"/>
                </a:lnTo>
                <a:lnTo>
                  <a:pt x="491170" y="98319"/>
                </a:lnTo>
                <a:lnTo>
                  <a:pt x="478974" y="101839"/>
                </a:lnTo>
                <a:lnTo>
                  <a:pt x="467030" y="105360"/>
                </a:lnTo>
                <a:lnTo>
                  <a:pt x="455400" y="109047"/>
                </a:lnTo>
                <a:lnTo>
                  <a:pt x="444058" y="113208"/>
                </a:lnTo>
                <a:lnTo>
                  <a:pt x="432943" y="117973"/>
                </a:lnTo>
                <a:lnTo>
                  <a:pt x="421834" y="123309"/>
                </a:lnTo>
                <a:lnTo>
                  <a:pt x="410376" y="129116"/>
                </a:lnTo>
                <a:lnTo>
                  <a:pt x="398407" y="135278"/>
                </a:lnTo>
                <a:lnTo>
                  <a:pt x="386095" y="141533"/>
                </a:lnTo>
                <a:lnTo>
                  <a:pt x="373830" y="147499"/>
                </a:lnTo>
                <a:lnTo>
                  <a:pt x="361835" y="152994"/>
                </a:lnTo>
                <a:lnTo>
                  <a:pt x="350001" y="158174"/>
                </a:lnTo>
                <a:lnTo>
                  <a:pt x="337990" y="163420"/>
                </a:lnTo>
                <a:lnTo>
                  <a:pt x="325616" y="168952"/>
                </a:lnTo>
                <a:lnTo>
                  <a:pt x="313019" y="174821"/>
                </a:lnTo>
                <a:lnTo>
                  <a:pt x="300554" y="180995"/>
                </a:lnTo>
                <a:lnTo>
                  <a:pt x="288422" y="187411"/>
                </a:lnTo>
                <a:lnTo>
                  <a:pt x="276495" y="194008"/>
                </a:lnTo>
                <a:lnTo>
                  <a:pt x="264420" y="200736"/>
                </a:lnTo>
                <a:lnTo>
                  <a:pt x="251999" y="207551"/>
                </a:lnTo>
                <a:lnTo>
                  <a:pt x="239200" y="214263"/>
                </a:lnTo>
                <a:lnTo>
                  <a:pt x="226068" y="220542"/>
                </a:lnTo>
                <a:lnTo>
                  <a:pt x="212674" y="226247"/>
                </a:lnTo>
                <a:lnTo>
                  <a:pt x="199086" y="231399"/>
                </a:lnTo>
                <a:lnTo>
                  <a:pt x="185357" y="236094"/>
                </a:lnTo>
                <a:lnTo>
                  <a:pt x="171534" y="240444"/>
                </a:lnTo>
                <a:lnTo>
                  <a:pt x="157812" y="244705"/>
                </a:lnTo>
                <a:lnTo>
                  <a:pt x="144519" y="249260"/>
                </a:lnTo>
                <a:lnTo>
                  <a:pt x="131799" y="254287"/>
                </a:lnTo>
                <a:lnTo>
                  <a:pt x="119630" y="259632"/>
                </a:lnTo>
                <a:lnTo>
                  <a:pt x="107918" y="264913"/>
                </a:lnTo>
                <a:lnTo>
                  <a:pt x="96555" y="269908"/>
                </a:lnTo>
                <a:lnTo>
                  <a:pt x="85448" y="274565"/>
                </a:lnTo>
                <a:lnTo>
                  <a:pt x="74524" y="278920"/>
                </a:lnTo>
                <a:lnTo>
                  <a:pt x="63730" y="283032"/>
                </a:lnTo>
                <a:lnTo>
                  <a:pt x="53098" y="287005"/>
                </a:lnTo>
                <a:lnTo>
                  <a:pt x="41477" y="291469"/>
                </a:lnTo>
                <a:lnTo>
                  <a:pt x="25610" y="297934"/>
                </a:lnTo>
                <a:lnTo>
                  <a:pt x="0" y="30892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7643689" y="1037803"/>
            <a:ext cx="1179192" cy="1215296"/>
            <a:chOff x="7643689" y="1037803"/>
            <a:chExt cx="1179192" cy="1215296"/>
          </a:xfrm>
        </p:grpSpPr>
        <p:sp>
          <p:nvSpPr>
            <p:cNvPr id="28" name="Freeform 27"/>
            <p:cNvSpPr/>
            <p:nvPr/>
          </p:nvSpPr>
          <p:spPr>
            <a:xfrm>
              <a:off x="7650814" y="1042321"/>
              <a:ext cx="23393" cy="526426"/>
            </a:xfrm>
            <a:custGeom>
              <a:avLst/>
              <a:gdLst/>
              <a:ahLst/>
              <a:cxnLst/>
              <a:rect l="0" t="0" r="0" b="0"/>
              <a:pathLst>
                <a:path w="23393" h="526426">
                  <a:moveTo>
                    <a:pt x="13932" y="0"/>
                  </a:moveTo>
                  <a:lnTo>
                    <a:pt x="10998" y="11668"/>
                  </a:lnTo>
                  <a:lnTo>
                    <a:pt x="8216" y="22157"/>
                  </a:lnTo>
                  <a:lnTo>
                    <a:pt x="5326" y="32458"/>
                  </a:lnTo>
                  <a:lnTo>
                    <a:pt x="2630" y="42760"/>
                  </a:lnTo>
                  <a:lnTo>
                    <a:pt x="762" y="53103"/>
                  </a:lnTo>
                  <a:lnTo>
                    <a:pt x="0" y="63497"/>
                  </a:lnTo>
                  <a:lnTo>
                    <a:pt x="141" y="74099"/>
                  </a:lnTo>
                  <a:lnTo>
                    <a:pt x="695" y="85205"/>
                  </a:lnTo>
                  <a:lnTo>
                    <a:pt x="1324" y="96938"/>
                  </a:lnTo>
                  <a:lnTo>
                    <a:pt x="1880" y="109259"/>
                  </a:lnTo>
                  <a:lnTo>
                    <a:pt x="2321" y="122061"/>
                  </a:lnTo>
                  <a:lnTo>
                    <a:pt x="2652" y="135230"/>
                  </a:lnTo>
                  <a:lnTo>
                    <a:pt x="3061" y="148667"/>
                  </a:lnTo>
                  <a:lnTo>
                    <a:pt x="3875" y="162293"/>
                  </a:lnTo>
                  <a:lnTo>
                    <a:pt x="5238" y="176050"/>
                  </a:lnTo>
                  <a:lnTo>
                    <a:pt x="6968" y="189899"/>
                  </a:lnTo>
                  <a:lnTo>
                    <a:pt x="8670" y="203810"/>
                  </a:lnTo>
                  <a:lnTo>
                    <a:pt x="10108" y="217762"/>
                  </a:lnTo>
                  <a:lnTo>
                    <a:pt x="11226" y="231742"/>
                  </a:lnTo>
                  <a:lnTo>
                    <a:pt x="12050" y="245742"/>
                  </a:lnTo>
                  <a:lnTo>
                    <a:pt x="12643" y="259764"/>
                  </a:lnTo>
                  <a:lnTo>
                    <a:pt x="13228" y="274130"/>
                  </a:lnTo>
                  <a:lnTo>
                    <a:pt x="14161" y="289453"/>
                  </a:lnTo>
                  <a:lnTo>
                    <a:pt x="15604" y="305981"/>
                  </a:lnTo>
                  <a:lnTo>
                    <a:pt x="17388" y="323319"/>
                  </a:lnTo>
                  <a:lnTo>
                    <a:pt x="19125" y="340650"/>
                  </a:lnTo>
                  <a:lnTo>
                    <a:pt x="20589" y="357496"/>
                  </a:lnTo>
                  <a:lnTo>
                    <a:pt x="21722" y="373891"/>
                  </a:lnTo>
                  <a:lnTo>
                    <a:pt x="22556" y="390192"/>
                  </a:lnTo>
                  <a:lnTo>
                    <a:pt x="23148" y="406634"/>
                  </a:lnTo>
                  <a:lnTo>
                    <a:pt x="23392" y="423134"/>
                  </a:lnTo>
                  <a:lnTo>
                    <a:pt x="23032" y="439379"/>
                  </a:lnTo>
                  <a:lnTo>
                    <a:pt x="21980" y="455189"/>
                  </a:lnTo>
                  <a:lnTo>
                    <a:pt x="20451" y="470141"/>
                  </a:lnTo>
                  <a:lnTo>
                    <a:pt x="18729" y="485074"/>
                  </a:lnTo>
                  <a:lnTo>
                    <a:pt x="16661" y="502415"/>
                  </a:lnTo>
                  <a:lnTo>
                    <a:pt x="13932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794808" y="1116020"/>
              <a:ext cx="286497" cy="432291"/>
            </a:xfrm>
            <a:custGeom>
              <a:avLst/>
              <a:gdLst/>
              <a:ahLst/>
              <a:cxnLst/>
              <a:rect l="0" t="0" r="0" b="0"/>
              <a:pathLst>
                <a:path w="286497" h="432291">
                  <a:moveTo>
                    <a:pt x="185793" y="0"/>
                  </a:moveTo>
                  <a:lnTo>
                    <a:pt x="174192" y="134"/>
                  </a:lnTo>
                  <a:lnTo>
                    <a:pt x="164343" y="1415"/>
                  </a:lnTo>
                  <a:lnTo>
                    <a:pt x="155333" y="4012"/>
                  </a:lnTo>
                  <a:lnTo>
                    <a:pt x="146718" y="7905"/>
                  </a:lnTo>
                  <a:lnTo>
                    <a:pt x="138044" y="13186"/>
                  </a:lnTo>
                  <a:lnTo>
                    <a:pt x="129071" y="19768"/>
                  </a:lnTo>
                  <a:lnTo>
                    <a:pt x="119915" y="27267"/>
                  </a:lnTo>
                  <a:lnTo>
                    <a:pt x="110916" y="35130"/>
                  </a:lnTo>
                  <a:lnTo>
                    <a:pt x="102268" y="43004"/>
                  </a:lnTo>
                  <a:lnTo>
                    <a:pt x="94003" y="50744"/>
                  </a:lnTo>
                  <a:lnTo>
                    <a:pt x="86075" y="58321"/>
                  </a:lnTo>
                  <a:lnTo>
                    <a:pt x="78413" y="65754"/>
                  </a:lnTo>
                  <a:lnTo>
                    <a:pt x="71116" y="73238"/>
                  </a:lnTo>
                  <a:lnTo>
                    <a:pt x="64435" y="81109"/>
                  </a:lnTo>
                  <a:lnTo>
                    <a:pt x="58453" y="89518"/>
                  </a:lnTo>
                  <a:lnTo>
                    <a:pt x="52944" y="98285"/>
                  </a:lnTo>
                  <a:lnTo>
                    <a:pt x="47476" y="107018"/>
                  </a:lnTo>
                  <a:lnTo>
                    <a:pt x="41799" y="115488"/>
                  </a:lnTo>
                  <a:lnTo>
                    <a:pt x="36002" y="123802"/>
                  </a:lnTo>
                  <a:lnTo>
                    <a:pt x="30410" y="132297"/>
                  </a:lnTo>
                  <a:lnTo>
                    <a:pt x="25203" y="141175"/>
                  </a:lnTo>
                  <a:lnTo>
                    <a:pt x="20401" y="150951"/>
                  </a:lnTo>
                  <a:lnTo>
                    <a:pt x="15949" y="162497"/>
                  </a:lnTo>
                  <a:lnTo>
                    <a:pt x="11775" y="176127"/>
                  </a:lnTo>
                  <a:lnTo>
                    <a:pt x="7974" y="191674"/>
                  </a:lnTo>
                  <a:lnTo>
                    <a:pt x="4793" y="208776"/>
                  </a:lnTo>
                  <a:lnTo>
                    <a:pt x="2323" y="227044"/>
                  </a:lnTo>
                  <a:lnTo>
                    <a:pt x="665" y="245663"/>
                  </a:lnTo>
                  <a:lnTo>
                    <a:pt x="0" y="263461"/>
                  </a:lnTo>
                  <a:lnTo>
                    <a:pt x="334" y="279866"/>
                  </a:lnTo>
                  <a:lnTo>
                    <a:pt x="1522" y="294843"/>
                  </a:lnTo>
                  <a:lnTo>
                    <a:pt x="3383" y="308605"/>
                  </a:lnTo>
                  <a:lnTo>
                    <a:pt x="5753" y="321425"/>
                  </a:lnTo>
                  <a:lnTo>
                    <a:pt x="8818" y="333717"/>
                  </a:lnTo>
                  <a:lnTo>
                    <a:pt x="13085" y="345987"/>
                  </a:lnTo>
                  <a:lnTo>
                    <a:pt x="18734" y="358504"/>
                  </a:lnTo>
                  <a:lnTo>
                    <a:pt x="25647" y="371016"/>
                  </a:lnTo>
                  <a:lnTo>
                    <a:pt x="33585" y="382885"/>
                  </a:lnTo>
                  <a:lnTo>
                    <a:pt x="42300" y="393787"/>
                  </a:lnTo>
                  <a:lnTo>
                    <a:pt x="51744" y="403563"/>
                  </a:lnTo>
                  <a:lnTo>
                    <a:pt x="62061" y="412057"/>
                  </a:lnTo>
                  <a:lnTo>
                    <a:pt x="73258" y="419314"/>
                  </a:lnTo>
                  <a:lnTo>
                    <a:pt x="85217" y="425204"/>
                  </a:lnTo>
                  <a:lnTo>
                    <a:pt x="97776" y="429345"/>
                  </a:lnTo>
                  <a:lnTo>
                    <a:pt x="110783" y="431684"/>
                  </a:lnTo>
                  <a:lnTo>
                    <a:pt x="124110" y="432290"/>
                  </a:lnTo>
                  <a:lnTo>
                    <a:pt x="137663" y="431186"/>
                  </a:lnTo>
                  <a:lnTo>
                    <a:pt x="151364" y="428555"/>
                  </a:lnTo>
                  <a:lnTo>
                    <a:pt x="164833" y="424688"/>
                  </a:lnTo>
                  <a:lnTo>
                    <a:pt x="177425" y="419885"/>
                  </a:lnTo>
                  <a:lnTo>
                    <a:pt x="188861" y="414390"/>
                  </a:lnTo>
                  <a:lnTo>
                    <a:pt x="199353" y="408076"/>
                  </a:lnTo>
                  <a:lnTo>
                    <a:pt x="209402" y="400474"/>
                  </a:lnTo>
                  <a:lnTo>
                    <a:pt x="219347" y="391426"/>
                  </a:lnTo>
                  <a:lnTo>
                    <a:pt x="229181" y="380908"/>
                  </a:lnTo>
                  <a:lnTo>
                    <a:pt x="238645" y="368866"/>
                  </a:lnTo>
                  <a:lnTo>
                    <a:pt x="247603" y="355438"/>
                  </a:lnTo>
                  <a:lnTo>
                    <a:pt x="255909" y="341200"/>
                  </a:lnTo>
                  <a:lnTo>
                    <a:pt x="263335" y="327038"/>
                  </a:lnTo>
                  <a:lnTo>
                    <a:pt x="269839" y="313436"/>
                  </a:lnTo>
                  <a:lnTo>
                    <a:pt x="275376" y="300187"/>
                  </a:lnTo>
                  <a:lnTo>
                    <a:pt x="279805" y="286611"/>
                  </a:lnTo>
                  <a:lnTo>
                    <a:pt x="283151" y="272321"/>
                  </a:lnTo>
                  <a:lnTo>
                    <a:pt x="285417" y="257095"/>
                  </a:lnTo>
                  <a:lnTo>
                    <a:pt x="286496" y="240722"/>
                  </a:lnTo>
                  <a:lnTo>
                    <a:pt x="286441" y="223216"/>
                  </a:lnTo>
                  <a:lnTo>
                    <a:pt x="285269" y="204746"/>
                  </a:lnTo>
                  <a:lnTo>
                    <a:pt x="282887" y="185523"/>
                  </a:lnTo>
                  <a:lnTo>
                    <a:pt x="279355" y="165752"/>
                  </a:lnTo>
                  <a:lnTo>
                    <a:pt x="274696" y="145919"/>
                  </a:lnTo>
                  <a:lnTo>
                    <a:pt x="268820" y="126758"/>
                  </a:lnTo>
                  <a:lnTo>
                    <a:pt x="261797" y="108622"/>
                  </a:lnTo>
                  <a:lnTo>
                    <a:pt x="253982" y="91835"/>
                  </a:lnTo>
                  <a:lnTo>
                    <a:pt x="245897" y="76852"/>
                  </a:lnTo>
                  <a:lnTo>
                    <a:pt x="237865" y="63741"/>
                  </a:lnTo>
                  <a:lnTo>
                    <a:pt x="229845" y="52428"/>
                  </a:lnTo>
                  <a:lnTo>
                    <a:pt x="221550" y="42876"/>
                  </a:lnTo>
                  <a:lnTo>
                    <a:pt x="212824" y="34890"/>
                  </a:lnTo>
                  <a:lnTo>
                    <a:pt x="203736" y="28119"/>
                  </a:lnTo>
                  <a:lnTo>
                    <a:pt x="193395" y="21381"/>
                  </a:lnTo>
                  <a:lnTo>
                    <a:pt x="178654" y="12962"/>
                  </a:lnTo>
                  <a:lnTo>
                    <a:pt x="1542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17479" y="1037803"/>
              <a:ext cx="262739" cy="527170"/>
            </a:xfrm>
            <a:custGeom>
              <a:avLst/>
              <a:gdLst/>
              <a:ahLst/>
              <a:cxnLst/>
              <a:rect l="0" t="0" r="0" b="0"/>
              <a:pathLst>
                <a:path w="262739" h="527170">
                  <a:moveTo>
                    <a:pt x="189505" y="151917"/>
                  </a:moveTo>
                  <a:lnTo>
                    <a:pt x="186505" y="160785"/>
                  </a:lnTo>
                  <a:lnTo>
                    <a:pt x="183082" y="169772"/>
                  </a:lnTo>
                  <a:lnTo>
                    <a:pt x="178885" y="179758"/>
                  </a:lnTo>
                  <a:lnTo>
                    <a:pt x="173986" y="190393"/>
                  </a:lnTo>
                  <a:lnTo>
                    <a:pt x="168504" y="200908"/>
                  </a:lnTo>
                  <a:lnTo>
                    <a:pt x="162578" y="210864"/>
                  </a:lnTo>
                  <a:lnTo>
                    <a:pt x="156490" y="220324"/>
                  </a:lnTo>
                  <a:lnTo>
                    <a:pt x="150639" y="229660"/>
                  </a:lnTo>
                  <a:lnTo>
                    <a:pt x="145229" y="239123"/>
                  </a:lnTo>
                  <a:lnTo>
                    <a:pt x="140275" y="248800"/>
                  </a:lnTo>
                  <a:lnTo>
                    <a:pt x="135715" y="258690"/>
                  </a:lnTo>
                  <a:lnTo>
                    <a:pt x="131460" y="268757"/>
                  </a:lnTo>
                  <a:lnTo>
                    <a:pt x="127434" y="278960"/>
                  </a:lnTo>
                  <a:lnTo>
                    <a:pt x="123569" y="289263"/>
                  </a:lnTo>
                  <a:lnTo>
                    <a:pt x="119816" y="299637"/>
                  </a:lnTo>
                  <a:lnTo>
                    <a:pt x="116143" y="310061"/>
                  </a:lnTo>
                  <a:lnTo>
                    <a:pt x="112522" y="320518"/>
                  </a:lnTo>
                  <a:lnTo>
                    <a:pt x="108942" y="331008"/>
                  </a:lnTo>
                  <a:lnTo>
                    <a:pt x="105555" y="341850"/>
                  </a:lnTo>
                  <a:lnTo>
                    <a:pt x="102661" y="353653"/>
                  </a:lnTo>
                  <a:lnTo>
                    <a:pt x="100382" y="366674"/>
                  </a:lnTo>
                  <a:lnTo>
                    <a:pt x="98683" y="380844"/>
                  </a:lnTo>
                  <a:lnTo>
                    <a:pt x="97461" y="395959"/>
                  </a:lnTo>
                  <a:lnTo>
                    <a:pt x="96609" y="411790"/>
                  </a:lnTo>
                  <a:lnTo>
                    <a:pt x="96359" y="427980"/>
                  </a:lnTo>
                  <a:lnTo>
                    <a:pt x="97248" y="444067"/>
                  </a:lnTo>
                  <a:lnTo>
                    <a:pt x="99482" y="459800"/>
                  </a:lnTo>
                  <a:lnTo>
                    <a:pt x="103118" y="474803"/>
                  </a:lnTo>
                  <a:lnTo>
                    <a:pt x="108233" y="488506"/>
                  </a:lnTo>
                  <a:lnTo>
                    <a:pt x="114713" y="500708"/>
                  </a:lnTo>
                  <a:lnTo>
                    <a:pt x="122318" y="511055"/>
                  </a:lnTo>
                  <a:lnTo>
                    <a:pt x="130785" y="518884"/>
                  </a:lnTo>
                  <a:lnTo>
                    <a:pt x="139889" y="524070"/>
                  </a:lnTo>
                  <a:lnTo>
                    <a:pt x="149610" y="526775"/>
                  </a:lnTo>
                  <a:lnTo>
                    <a:pt x="160120" y="527169"/>
                  </a:lnTo>
                  <a:lnTo>
                    <a:pt x="171446" y="525577"/>
                  </a:lnTo>
                  <a:lnTo>
                    <a:pt x="183322" y="522089"/>
                  </a:lnTo>
                  <a:lnTo>
                    <a:pt x="195294" y="516483"/>
                  </a:lnTo>
                  <a:lnTo>
                    <a:pt x="207079" y="508827"/>
                  </a:lnTo>
                  <a:lnTo>
                    <a:pt x="218264" y="499434"/>
                  </a:lnTo>
                  <a:lnTo>
                    <a:pt x="228242" y="488688"/>
                  </a:lnTo>
                  <a:lnTo>
                    <a:pt x="236800" y="476942"/>
                  </a:lnTo>
                  <a:lnTo>
                    <a:pt x="244055" y="464480"/>
                  </a:lnTo>
                  <a:lnTo>
                    <a:pt x="250252" y="451516"/>
                  </a:lnTo>
                  <a:lnTo>
                    <a:pt x="255634" y="438206"/>
                  </a:lnTo>
                  <a:lnTo>
                    <a:pt x="259929" y="424659"/>
                  </a:lnTo>
                  <a:lnTo>
                    <a:pt x="262387" y="410951"/>
                  </a:lnTo>
                  <a:lnTo>
                    <a:pt x="262738" y="397130"/>
                  </a:lnTo>
                  <a:lnTo>
                    <a:pt x="261008" y="383068"/>
                  </a:lnTo>
                  <a:lnTo>
                    <a:pt x="257255" y="368481"/>
                  </a:lnTo>
                  <a:lnTo>
                    <a:pt x="251728" y="353260"/>
                  </a:lnTo>
                  <a:lnTo>
                    <a:pt x="244781" y="337614"/>
                  </a:lnTo>
                  <a:lnTo>
                    <a:pt x="236763" y="321957"/>
                  </a:lnTo>
                  <a:lnTo>
                    <a:pt x="227965" y="306541"/>
                  </a:lnTo>
                  <a:lnTo>
                    <a:pt x="218451" y="291596"/>
                  </a:lnTo>
                  <a:lnTo>
                    <a:pt x="208081" y="277407"/>
                  </a:lnTo>
                  <a:lnTo>
                    <a:pt x="196843" y="264050"/>
                  </a:lnTo>
                  <a:lnTo>
                    <a:pt x="184856" y="251437"/>
                  </a:lnTo>
                  <a:lnTo>
                    <a:pt x="172277" y="239418"/>
                  </a:lnTo>
                  <a:lnTo>
                    <a:pt x="159258" y="227847"/>
                  </a:lnTo>
                  <a:lnTo>
                    <a:pt x="145922" y="216599"/>
                  </a:lnTo>
                  <a:lnTo>
                    <a:pt x="132363" y="205578"/>
                  </a:lnTo>
                  <a:lnTo>
                    <a:pt x="118653" y="194716"/>
                  </a:lnTo>
                  <a:lnTo>
                    <a:pt x="105009" y="183962"/>
                  </a:lnTo>
                  <a:lnTo>
                    <a:pt x="91766" y="173282"/>
                  </a:lnTo>
                  <a:lnTo>
                    <a:pt x="79085" y="162656"/>
                  </a:lnTo>
                  <a:lnTo>
                    <a:pt x="67112" y="152232"/>
                  </a:lnTo>
                  <a:lnTo>
                    <a:pt x="56063" y="142306"/>
                  </a:lnTo>
                  <a:lnTo>
                    <a:pt x="45968" y="132995"/>
                  </a:lnTo>
                  <a:lnTo>
                    <a:pt x="36867" y="124099"/>
                  </a:lnTo>
                  <a:lnTo>
                    <a:pt x="28891" y="115205"/>
                  </a:lnTo>
                  <a:lnTo>
                    <a:pt x="22006" y="106070"/>
                  </a:lnTo>
                  <a:lnTo>
                    <a:pt x="16040" y="96629"/>
                  </a:lnTo>
                  <a:lnTo>
                    <a:pt x="10793" y="86904"/>
                  </a:lnTo>
                  <a:lnTo>
                    <a:pt x="6086" y="76951"/>
                  </a:lnTo>
                  <a:lnTo>
                    <a:pt x="2262" y="66826"/>
                  </a:lnTo>
                  <a:lnTo>
                    <a:pt x="130" y="56576"/>
                  </a:lnTo>
                  <a:lnTo>
                    <a:pt x="0" y="46246"/>
                  </a:lnTo>
                  <a:lnTo>
                    <a:pt x="1881" y="36193"/>
                  </a:lnTo>
                  <a:lnTo>
                    <a:pt x="5735" y="27048"/>
                  </a:lnTo>
                  <a:lnTo>
                    <a:pt x="11339" y="19090"/>
                  </a:lnTo>
                  <a:lnTo>
                    <a:pt x="18678" y="12424"/>
                  </a:lnTo>
                  <a:lnTo>
                    <a:pt x="28023" y="7164"/>
                  </a:lnTo>
                  <a:lnTo>
                    <a:pt x="39338" y="3227"/>
                  </a:lnTo>
                  <a:lnTo>
                    <a:pt x="52172" y="718"/>
                  </a:lnTo>
                  <a:lnTo>
                    <a:pt x="65849" y="0"/>
                  </a:lnTo>
                  <a:lnTo>
                    <a:pt x="79888" y="1117"/>
                  </a:lnTo>
                  <a:lnTo>
                    <a:pt x="93719" y="4153"/>
                  </a:lnTo>
                  <a:lnTo>
                    <a:pt x="106620" y="9389"/>
                  </a:lnTo>
                  <a:lnTo>
                    <a:pt x="118296" y="16765"/>
                  </a:lnTo>
                  <a:lnTo>
                    <a:pt x="128965" y="25955"/>
                  </a:lnTo>
                  <a:lnTo>
                    <a:pt x="139139" y="36556"/>
                  </a:lnTo>
                  <a:lnTo>
                    <a:pt x="149162" y="48184"/>
                  </a:lnTo>
                  <a:lnTo>
                    <a:pt x="158746" y="59932"/>
                  </a:lnTo>
                  <a:lnTo>
                    <a:pt x="167996" y="71529"/>
                  </a:lnTo>
                  <a:lnTo>
                    <a:pt x="177728" y="83988"/>
                  </a:lnTo>
                  <a:lnTo>
                    <a:pt x="189505" y="99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43689" y="1589803"/>
              <a:ext cx="842281" cy="42115"/>
            </a:xfrm>
            <a:custGeom>
              <a:avLst/>
              <a:gdLst/>
              <a:ahLst/>
              <a:cxnLst/>
              <a:rect l="0" t="0" r="0" b="0"/>
              <a:pathLst>
                <a:path w="842281" h="42115">
                  <a:moveTo>
                    <a:pt x="842280" y="0"/>
                  </a:moveTo>
                  <a:lnTo>
                    <a:pt x="830544" y="2867"/>
                  </a:lnTo>
                  <a:lnTo>
                    <a:pt x="819416" y="5008"/>
                  </a:lnTo>
                  <a:lnTo>
                    <a:pt x="807804" y="6612"/>
                  </a:lnTo>
                  <a:lnTo>
                    <a:pt x="795124" y="7792"/>
                  </a:lnTo>
                  <a:lnTo>
                    <a:pt x="780520" y="8641"/>
                  </a:lnTo>
                  <a:lnTo>
                    <a:pt x="763717" y="9238"/>
                  </a:lnTo>
                  <a:lnTo>
                    <a:pt x="745407" y="9652"/>
                  </a:lnTo>
                  <a:lnTo>
                    <a:pt x="726897" y="9937"/>
                  </a:lnTo>
                  <a:lnTo>
                    <a:pt x="708970" y="10130"/>
                  </a:lnTo>
                  <a:lnTo>
                    <a:pt x="691699" y="10261"/>
                  </a:lnTo>
                  <a:lnTo>
                    <a:pt x="674737" y="10349"/>
                  </a:lnTo>
                  <a:lnTo>
                    <a:pt x="657815" y="10408"/>
                  </a:lnTo>
                  <a:lnTo>
                    <a:pt x="640976" y="10448"/>
                  </a:lnTo>
                  <a:lnTo>
                    <a:pt x="624496" y="10474"/>
                  </a:lnTo>
                  <a:lnTo>
                    <a:pt x="608507" y="10492"/>
                  </a:lnTo>
                  <a:lnTo>
                    <a:pt x="592834" y="10504"/>
                  </a:lnTo>
                  <a:lnTo>
                    <a:pt x="577092" y="10512"/>
                  </a:lnTo>
                  <a:lnTo>
                    <a:pt x="561054" y="10518"/>
                  </a:lnTo>
                  <a:lnTo>
                    <a:pt x="544673" y="10521"/>
                  </a:lnTo>
                  <a:lnTo>
                    <a:pt x="527982" y="10523"/>
                  </a:lnTo>
                  <a:lnTo>
                    <a:pt x="511047" y="10525"/>
                  </a:lnTo>
                  <a:lnTo>
                    <a:pt x="493927" y="10526"/>
                  </a:lnTo>
                  <a:lnTo>
                    <a:pt x="476675" y="10527"/>
                  </a:lnTo>
                  <a:lnTo>
                    <a:pt x="459328" y="10527"/>
                  </a:lnTo>
                  <a:lnTo>
                    <a:pt x="441917" y="10527"/>
                  </a:lnTo>
                  <a:lnTo>
                    <a:pt x="424461" y="10528"/>
                  </a:lnTo>
                  <a:lnTo>
                    <a:pt x="406976" y="10528"/>
                  </a:lnTo>
                  <a:lnTo>
                    <a:pt x="389471" y="10528"/>
                  </a:lnTo>
                  <a:lnTo>
                    <a:pt x="371951" y="10528"/>
                  </a:lnTo>
                  <a:lnTo>
                    <a:pt x="354417" y="10532"/>
                  </a:lnTo>
                  <a:lnTo>
                    <a:pt x="336709" y="10705"/>
                  </a:lnTo>
                  <a:lnTo>
                    <a:pt x="318522" y="11354"/>
                  </a:lnTo>
                  <a:lnTo>
                    <a:pt x="299732" y="12602"/>
                  </a:lnTo>
                  <a:lnTo>
                    <a:pt x="280535" y="14255"/>
                  </a:lnTo>
                  <a:lnTo>
                    <a:pt x="261342" y="15903"/>
                  </a:lnTo>
                  <a:lnTo>
                    <a:pt x="242393" y="17306"/>
                  </a:lnTo>
                  <a:lnTo>
                    <a:pt x="223755" y="18399"/>
                  </a:lnTo>
                  <a:lnTo>
                    <a:pt x="205400" y="19207"/>
                  </a:lnTo>
                  <a:lnTo>
                    <a:pt x="187274" y="19790"/>
                  </a:lnTo>
                  <a:lnTo>
                    <a:pt x="169322" y="20367"/>
                  </a:lnTo>
                  <a:lnTo>
                    <a:pt x="151495" y="21295"/>
                  </a:lnTo>
                  <a:lnTo>
                    <a:pt x="133761" y="22735"/>
                  </a:lnTo>
                  <a:lnTo>
                    <a:pt x="116257" y="24517"/>
                  </a:lnTo>
                  <a:lnTo>
                    <a:pt x="99270" y="26253"/>
                  </a:lnTo>
                  <a:lnTo>
                    <a:pt x="82926" y="27720"/>
                  </a:lnTo>
                  <a:lnTo>
                    <a:pt x="67400" y="29056"/>
                  </a:lnTo>
                  <a:lnTo>
                    <a:pt x="51268" y="30917"/>
                  </a:lnTo>
                  <a:lnTo>
                    <a:pt x="30878" y="3457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895811" y="1757698"/>
              <a:ext cx="274304" cy="495401"/>
            </a:xfrm>
            <a:custGeom>
              <a:avLst/>
              <a:gdLst/>
              <a:ahLst/>
              <a:cxnLst/>
              <a:rect l="0" t="0" r="0" b="0"/>
              <a:pathLst>
                <a:path w="274304" h="495401">
                  <a:moveTo>
                    <a:pt x="211132" y="169017"/>
                  </a:moveTo>
                  <a:lnTo>
                    <a:pt x="219799" y="163015"/>
                  </a:lnTo>
                  <a:lnTo>
                    <a:pt x="226866" y="156170"/>
                  </a:lnTo>
                  <a:lnTo>
                    <a:pt x="232962" y="147778"/>
                  </a:lnTo>
                  <a:lnTo>
                    <a:pt x="238018" y="137978"/>
                  </a:lnTo>
                  <a:lnTo>
                    <a:pt x="241583" y="127015"/>
                  </a:lnTo>
                  <a:lnTo>
                    <a:pt x="243531" y="115154"/>
                  </a:lnTo>
                  <a:lnTo>
                    <a:pt x="243874" y="102631"/>
                  </a:lnTo>
                  <a:lnTo>
                    <a:pt x="242593" y="89634"/>
                  </a:lnTo>
                  <a:lnTo>
                    <a:pt x="239834" y="76315"/>
                  </a:lnTo>
                  <a:lnTo>
                    <a:pt x="235543" y="63103"/>
                  </a:lnTo>
                  <a:lnTo>
                    <a:pt x="229389" y="50686"/>
                  </a:lnTo>
                  <a:lnTo>
                    <a:pt x="221362" y="39377"/>
                  </a:lnTo>
                  <a:lnTo>
                    <a:pt x="211718" y="29309"/>
                  </a:lnTo>
                  <a:lnTo>
                    <a:pt x="200804" y="20610"/>
                  </a:lnTo>
                  <a:lnTo>
                    <a:pt x="188950" y="13212"/>
                  </a:lnTo>
                  <a:lnTo>
                    <a:pt x="176585" y="7226"/>
                  </a:lnTo>
                  <a:lnTo>
                    <a:pt x="164219" y="3019"/>
                  </a:lnTo>
                  <a:lnTo>
                    <a:pt x="152123" y="636"/>
                  </a:lnTo>
                  <a:lnTo>
                    <a:pt x="140206" y="0"/>
                  </a:lnTo>
                  <a:lnTo>
                    <a:pt x="128132" y="1084"/>
                  </a:lnTo>
                  <a:lnTo>
                    <a:pt x="115707" y="3706"/>
                  </a:lnTo>
                  <a:lnTo>
                    <a:pt x="102904" y="7737"/>
                  </a:lnTo>
                  <a:lnTo>
                    <a:pt x="89769" y="13182"/>
                  </a:lnTo>
                  <a:lnTo>
                    <a:pt x="76382" y="19922"/>
                  </a:lnTo>
                  <a:lnTo>
                    <a:pt x="63137" y="27886"/>
                  </a:lnTo>
                  <a:lnTo>
                    <a:pt x="50703" y="37135"/>
                  </a:lnTo>
                  <a:lnTo>
                    <a:pt x="39386" y="47579"/>
                  </a:lnTo>
                  <a:lnTo>
                    <a:pt x="29313" y="59016"/>
                  </a:lnTo>
                  <a:lnTo>
                    <a:pt x="20614" y="71217"/>
                  </a:lnTo>
                  <a:lnTo>
                    <a:pt x="13214" y="83979"/>
                  </a:lnTo>
                  <a:lnTo>
                    <a:pt x="7227" y="97142"/>
                  </a:lnTo>
                  <a:lnTo>
                    <a:pt x="3020" y="110584"/>
                  </a:lnTo>
                  <a:lnTo>
                    <a:pt x="637" y="124214"/>
                  </a:lnTo>
                  <a:lnTo>
                    <a:pt x="0" y="137807"/>
                  </a:lnTo>
                  <a:lnTo>
                    <a:pt x="1085" y="151013"/>
                  </a:lnTo>
                  <a:lnTo>
                    <a:pt x="3712" y="163662"/>
                  </a:lnTo>
                  <a:lnTo>
                    <a:pt x="7915" y="175274"/>
                  </a:lnTo>
                  <a:lnTo>
                    <a:pt x="14010" y="185015"/>
                  </a:lnTo>
                  <a:lnTo>
                    <a:pt x="21997" y="192596"/>
                  </a:lnTo>
                  <a:lnTo>
                    <a:pt x="31615" y="198042"/>
                  </a:lnTo>
                  <a:lnTo>
                    <a:pt x="42512" y="201421"/>
                  </a:lnTo>
                  <a:lnTo>
                    <a:pt x="54359" y="202989"/>
                  </a:lnTo>
                  <a:lnTo>
                    <a:pt x="66889" y="202943"/>
                  </a:lnTo>
                  <a:lnTo>
                    <a:pt x="79897" y="201333"/>
                  </a:lnTo>
                  <a:lnTo>
                    <a:pt x="93233" y="198331"/>
                  </a:lnTo>
                  <a:lnTo>
                    <a:pt x="106627" y="194201"/>
                  </a:lnTo>
                  <a:lnTo>
                    <a:pt x="119701" y="189212"/>
                  </a:lnTo>
                  <a:lnTo>
                    <a:pt x="132269" y="183599"/>
                  </a:lnTo>
                  <a:lnTo>
                    <a:pt x="144166" y="177544"/>
                  </a:lnTo>
                  <a:lnTo>
                    <a:pt x="155164" y="171179"/>
                  </a:lnTo>
                  <a:lnTo>
                    <a:pt x="165228" y="164603"/>
                  </a:lnTo>
                  <a:lnTo>
                    <a:pt x="174480" y="157883"/>
                  </a:lnTo>
                  <a:lnTo>
                    <a:pt x="183089" y="151064"/>
                  </a:lnTo>
                  <a:lnTo>
                    <a:pt x="191219" y="144179"/>
                  </a:lnTo>
                  <a:lnTo>
                    <a:pt x="199002" y="137250"/>
                  </a:lnTo>
                  <a:lnTo>
                    <a:pt x="206543" y="130291"/>
                  </a:lnTo>
                  <a:lnTo>
                    <a:pt x="213916" y="123313"/>
                  </a:lnTo>
                  <a:lnTo>
                    <a:pt x="221174" y="116320"/>
                  </a:lnTo>
                  <a:lnTo>
                    <a:pt x="228353" y="109319"/>
                  </a:lnTo>
                  <a:lnTo>
                    <a:pt x="235470" y="102366"/>
                  </a:lnTo>
                  <a:lnTo>
                    <a:pt x="242151" y="97384"/>
                  </a:lnTo>
                  <a:lnTo>
                    <a:pt x="247322" y="97085"/>
                  </a:lnTo>
                  <a:lnTo>
                    <a:pt x="250400" y="101377"/>
                  </a:lnTo>
                  <a:lnTo>
                    <a:pt x="251985" y="109394"/>
                  </a:lnTo>
                  <a:lnTo>
                    <a:pt x="252740" y="120073"/>
                  </a:lnTo>
                  <a:lnTo>
                    <a:pt x="253077" y="132338"/>
                  </a:lnTo>
                  <a:lnTo>
                    <a:pt x="253222" y="145471"/>
                  </a:lnTo>
                  <a:lnTo>
                    <a:pt x="253447" y="159553"/>
                  </a:lnTo>
                  <a:lnTo>
                    <a:pt x="254108" y="175290"/>
                  </a:lnTo>
                  <a:lnTo>
                    <a:pt x="255355" y="192945"/>
                  </a:lnTo>
                  <a:lnTo>
                    <a:pt x="257001" y="211872"/>
                  </a:lnTo>
                  <a:lnTo>
                    <a:pt x="258643" y="230817"/>
                  </a:lnTo>
                  <a:lnTo>
                    <a:pt x="260040" y="249042"/>
                  </a:lnTo>
                  <a:lnTo>
                    <a:pt x="261127" y="266347"/>
                  </a:lnTo>
                  <a:lnTo>
                    <a:pt x="261932" y="282802"/>
                  </a:lnTo>
                  <a:lnTo>
                    <a:pt x="262508" y="298569"/>
                  </a:lnTo>
                  <a:lnTo>
                    <a:pt x="262911" y="313820"/>
                  </a:lnTo>
                  <a:lnTo>
                    <a:pt x="263190" y="328695"/>
                  </a:lnTo>
                  <a:lnTo>
                    <a:pt x="263380" y="343305"/>
                  </a:lnTo>
                  <a:lnTo>
                    <a:pt x="263509" y="357732"/>
                  </a:lnTo>
                  <a:lnTo>
                    <a:pt x="263596" y="372033"/>
                  </a:lnTo>
                  <a:lnTo>
                    <a:pt x="263659" y="386252"/>
                  </a:lnTo>
                  <a:lnTo>
                    <a:pt x="263872" y="400582"/>
                  </a:lnTo>
                  <a:lnTo>
                    <a:pt x="264547" y="415347"/>
                  </a:lnTo>
                  <a:lnTo>
                    <a:pt x="265813" y="430669"/>
                  </a:lnTo>
                  <a:lnTo>
                    <a:pt x="267486" y="445761"/>
                  </a:lnTo>
                  <a:lnTo>
                    <a:pt x="269322" y="460515"/>
                  </a:lnTo>
                  <a:lnTo>
                    <a:pt x="271484" y="476229"/>
                  </a:lnTo>
                  <a:lnTo>
                    <a:pt x="274303" y="4954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54425" y="1442404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31585"/>
                  </a:moveTo>
                  <a:lnTo>
                    <a:pt x="130936" y="25785"/>
                  </a:lnTo>
                  <a:lnTo>
                    <a:pt x="124731" y="20860"/>
                  </a:lnTo>
                  <a:lnTo>
                    <a:pt x="117631" y="16362"/>
                  </a:lnTo>
                  <a:lnTo>
                    <a:pt x="109517" y="12314"/>
                  </a:lnTo>
                  <a:lnTo>
                    <a:pt x="100223" y="8949"/>
                  </a:lnTo>
                  <a:lnTo>
                    <a:pt x="89776" y="6341"/>
                  </a:lnTo>
                  <a:lnTo>
                    <a:pt x="78349" y="4414"/>
                  </a:lnTo>
                  <a:lnTo>
                    <a:pt x="66164" y="3035"/>
                  </a:lnTo>
                  <a:lnTo>
                    <a:pt x="53433" y="2069"/>
                  </a:lnTo>
                  <a:lnTo>
                    <a:pt x="40925" y="1400"/>
                  </a:lnTo>
                  <a:lnTo>
                    <a:pt x="28727" y="871"/>
                  </a:lnTo>
                  <a:lnTo>
                    <a:pt x="15771" y="43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707067" y="1564133"/>
              <a:ext cx="115814" cy="4614"/>
            </a:xfrm>
            <a:custGeom>
              <a:avLst/>
              <a:gdLst/>
              <a:ahLst/>
              <a:cxnLst/>
              <a:rect l="0" t="0" r="0" b="0"/>
              <a:pathLst>
                <a:path w="115814" h="4614">
                  <a:moveTo>
                    <a:pt x="115813" y="4613"/>
                  </a:moveTo>
                  <a:lnTo>
                    <a:pt x="104146" y="1813"/>
                  </a:lnTo>
                  <a:lnTo>
                    <a:pt x="93657" y="311"/>
                  </a:lnTo>
                  <a:lnTo>
                    <a:pt x="83349" y="0"/>
                  </a:lnTo>
                  <a:lnTo>
                    <a:pt x="72876" y="507"/>
                  </a:lnTo>
                  <a:lnTo>
                    <a:pt x="61884" y="1326"/>
                  </a:lnTo>
                  <a:lnTo>
                    <a:pt x="50259" y="2142"/>
                  </a:lnTo>
                  <a:lnTo>
                    <a:pt x="38651" y="2828"/>
                  </a:lnTo>
                  <a:lnTo>
                    <a:pt x="27232" y="3429"/>
                  </a:lnTo>
                  <a:lnTo>
                    <a:pt x="14995" y="3994"/>
                  </a:lnTo>
                  <a:lnTo>
                    <a:pt x="0" y="4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6" name="Freeform 35"/>
          <p:cNvSpPr/>
          <p:nvPr/>
        </p:nvSpPr>
        <p:spPr>
          <a:xfrm>
            <a:off x="9099298" y="1179191"/>
            <a:ext cx="28910" cy="779110"/>
          </a:xfrm>
          <a:custGeom>
            <a:avLst/>
            <a:gdLst/>
            <a:ahLst/>
            <a:cxnLst/>
            <a:rect l="0" t="0" r="0" b="0"/>
            <a:pathLst>
              <a:path w="28910" h="779110">
                <a:moveTo>
                  <a:pt x="28909" y="0"/>
                </a:moveTo>
                <a:lnTo>
                  <a:pt x="25976" y="9003"/>
                </a:lnTo>
                <a:lnTo>
                  <a:pt x="23194" y="19270"/>
                </a:lnTo>
                <a:lnTo>
                  <a:pt x="20299" y="31854"/>
                </a:lnTo>
                <a:lnTo>
                  <a:pt x="17432" y="46381"/>
                </a:lnTo>
                <a:lnTo>
                  <a:pt x="14915" y="62177"/>
                </a:lnTo>
                <a:lnTo>
                  <a:pt x="12903" y="78715"/>
                </a:lnTo>
                <a:lnTo>
                  <a:pt x="11391" y="95675"/>
                </a:lnTo>
                <a:lnTo>
                  <a:pt x="10296" y="112874"/>
                </a:lnTo>
                <a:lnTo>
                  <a:pt x="9523" y="130215"/>
                </a:lnTo>
                <a:lnTo>
                  <a:pt x="8987" y="147805"/>
                </a:lnTo>
                <a:lnTo>
                  <a:pt x="8618" y="165920"/>
                </a:lnTo>
                <a:lnTo>
                  <a:pt x="8368" y="184669"/>
                </a:lnTo>
                <a:lnTo>
                  <a:pt x="8198" y="204009"/>
                </a:lnTo>
                <a:lnTo>
                  <a:pt x="8084" y="223831"/>
                </a:lnTo>
                <a:lnTo>
                  <a:pt x="8007" y="244016"/>
                </a:lnTo>
                <a:lnTo>
                  <a:pt x="7956" y="264300"/>
                </a:lnTo>
                <a:lnTo>
                  <a:pt x="7922" y="284298"/>
                </a:lnTo>
                <a:lnTo>
                  <a:pt x="7898" y="303827"/>
                </a:lnTo>
                <a:lnTo>
                  <a:pt x="7883" y="323042"/>
                </a:lnTo>
                <a:lnTo>
                  <a:pt x="7872" y="342324"/>
                </a:lnTo>
                <a:lnTo>
                  <a:pt x="7865" y="361888"/>
                </a:lnTo>
                <a:lnTo>
                  <a:pt x="7861" y="381622"/>
                </a:lnTo>
                <a:lnTo>
                  <a:pt x="7858" y="401184"/>
                </a:lnTo>
                <a:lnTo>
                  <a:pt x="7852" y="420384"/>
                </a:lnTo>
                <a:lnTo>
                  <a:pt x="7678" y="439194"/>
                </a:lnTo>
                <a:lnTo>
                  <a:pt x="7028" y="457663"/>
                </a:lnTo>
                <a:lnTo>
                  <a:pt x="5779" y="475865"/>
                </a:lnTo>
                <a:lnTo>
                  <a:pt x="4126" y="493869"/>
                </a:lnTo>
                <a:lnTo>
                  <a:pt x="2478" y="511731"/>
                </a:lnTo>
                <a:lnTo>
                  <a:pt x="1079" y="529488"/>
                </a:lnTo>
                <a:lnTo>
                  <a:pt x="159" y="547008"/>
                </a:lnTo>
                <a:lnTo>
                  <a:pt x="0" y="564005"/>
                </a:lnTo>
                <a:lnTo>
                  <a:pt x="669" y="580374"/>
                </a:lnTo>
                <a:lnTo>
                  <a:pt x="1917" y="596486"/>
                </a:lnTo>
                <a:lnTo>
                  <a:pt x="3286" y="613063"/>
                </a:lnTo>
                <a:lnTo>
                  <a:pt x="4502" y="630471"/>
                </a:lnTo>
                <a:lnTo>
                  <a:pt x="5639" y="648419"/>
                </a:lnTo>
                <a:lnTo>
                  <a:pt x="7006" y="666168"/>
                </a:lnTo>
                <a:lnTo>
                  <a:pt x="8775" y="683292"/>
                </a:lnTo>
                <a:lnTo>
                  <a:pt x="10792" y="699706"/>
                </a:lnTo>
                <a:lnTo>
                  <a:pt x="12693" y="715488"/>
                </a:lnTo>
                <a:lnTo>
                  <a:pt x="14270" y="730746"/>
                </a:lnTo>
                <a:lnTo>
                  <a:pt x="15484" y="744808"/>
                </a:lnTo>
                <a:lnTo>
                  <a:pt x="16505" y="757500"/>
                </a:lnTo>
                <a:lnTo>
                  <a:pt x="17419" y="768819"/>
                </a:lnTo>
                <a:lnTo>
                  <a:pt x="18381" y="77910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8018107" y="905450"/>
            <a:ext cx="15137" cy="136872"/>
          </a:xfrm>
          <a:custGeom>
            <a:avLst/>
            <a:gdLst/>
            <a:ahLst/>
            <a:cxnLst/>
            <a:rect l="0" t="0" r="0" b="0"/>
            <a:pathLst>
              <a:path w="15137" h="136872">
                <a:moveTo>
                  <a:pt x="4608" y="0"/>
                </a:moveTo>
                <a:lnTo>
                  <a:pt x="1808" y="9003"/>
                </a:lnTo>
                <a:lnTo>
                  <a:pt x="306" y="19270"/>
                </a:lnTo>
                <a:lnTo>
                  <a:pt x="0" y="31849"/>
                </a:lnTo>
                <a:lnTo>
                  <a:pt x="679" y="46204"/>
                </a:lnTo>
                <a:lnTo>
                  <a:pt x="2146" y="61351"/>
                </a:lnTo>
                <a:lnTo>
                  <a:pt x="4211" y="76618"/>
                </a:lnTo>
                <a:lnTo>
                  <a:pt x="6558" y="91113"/>
                </a:lnTo>
                <a:lnTo>
                  <a:pt x="8987" y="104996"/>
                </a:lnTo>
                <a:lnTo>
                  <a:pt x="11706" y="119479"/>
                </a:lnTo>
                <a:lnTo>
                  <a:pt x="15136" y="1368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9280404" y="1218045"/>
            <a:ext cx="437400" cy="692335"/>
          </a:xfrm>
          <a:custGeom>
            <a:avLst/>
            <a:gdLst/>
            <a:ahLst/>
            <a:cxnLst/>
            <a:rect l="0" t="0" r="0" b="0"/>
            <a:pathLst>
              <a:path w="437400" h="692335">
                <a:moveTo>
                  <a:pt x="79430" y="13789"/>
                </a:moveTo>
                <a:lnTo>
                  <a:pt x="76429" y="25524"/>
                </a:lnTo>
                <a:lnTo>
                  <a:pt x="73008" y="36653"/>
                </a:lnTo>
                <a:lnTo>
                  <a:pt x="68812" y="48247"/>
                </a:lnTo>
                <a:lnTo>
                  <a:pt x="63910" y="60235"/>
                </a:lnTo>
                <a:lnTo>
                  <a:pt x="58429" y="72247"/>
                </a:lnTo>
                <a:lnTo>
                  <a:pt x="52496" y="84006"/>
                </a:lnTo>
                <a:lnTo>
                  <a:pt x="46168" y="93910"/>
                </a:lnTo>
                <a:lnTo>
                  <a:pt x="40199" y="99227"/>
                </a:lnTo>
                <a:lnTo>
                  <a:pt x="35889" y="99300"/>
                </a:lnTo>
                <a:lnTo>
                  <a:pt x="33491" y="95081"/>
                </a:lnTo>
                <a:lnTo>
                  <a:pt x="32744" y="87755"/>
                </a:lnTo>
                <a:lnTo>
                  <a:pt x="33598" y="78598"/>
                </a:lnTo>
                <a:lnTo>
                  <a:pt x="36326" y="68910"/>
                </a:lnTo>
                <a:lnTo>
                  <a:pt x="40920" y="59424"/>
                </a:lnTo>
                <a:lnTo>
                  <a:pt x="47112" y="50238"/>
                </a:lnTo>
                <a:lnTo>
                  <a:pt x="54561" y="41064"/>
                </a:lnTo>
                <a:lnTo>
                  <a:pt x="62948" y="31713"/>
                </a:lnTo>
                <a:lnTo>
                  <a:pt x="72171" y="22615"/>
                </a:lnTo>
                <a:lnTo>
                  <a:pt x="82339" y="14709"/>
                </a:lnTo>
                <a:lnTo>
                  <a:pt x="93433" y="8430"/>
                </a:lnTo>
                <a:lnTo>
                  <a:pt x="105153" y="3892"/>
                </a:lnTo>
                <a:lnTo>
                  <a:pt x="117018" y="1137"/>
                </a:lnTo>
                <a:lnTo>
                  <a:pt x="128742" y="0"/>
                </a:lnTo>
                <a:lnTo>
                  <a:pt x="140224" y="507"/>
                </a:lnTo>
                <a:lnTo>
                  <a:pt x="151466" y="2959"/>
                </a:lnTo>
                <a:lnTo>
                  <a:pt x="162511" y="7354"/>
                </a:lnTo>
                <a:lnTo>
                  <a:pt x="173403" y="13744"/>
                </a:lnTo>
                <a:lnTo>
                  <a:pt x="184184" y="22384"/>
                </a:lnTo>
                <a:lnTo>
                  <a:pt x="194876" y="33208"/>
                </a:lnTo>
                <a:lnTo>
                  <a:pt x="205175" y="46205"/>
                </a:lnTo>
                <a:lnTo>
                  <a:pt x="214487" y="61581"/>
                </a:lnTo>
                <a:lnTo>
                  <a:pt x="222563" y="79208"/>
                </a:lnTo>
                <a:lnTo>
                  <a:pt x="229475" y="98229"/>
                </a:lnTo>
                <a:lnTo>
                  <a:pt x="235436" y="117294"/>
                </a:lnTo>
                <a:lnTo>
                  <a:pt x="240664" y="135627"/>
                </a:lnTo>
                <a:lnTo>
                  <a:pt x="245194" y="153019"/>
                </a:lnTo>
                <a:lnTo>
                  <a:pt x="248872" y="169538"/>
                </a:lnTo>
                <a:lnTo>
                  <a:pt x="251683" y="185353"/>
                </a:lnTo>
                <a:lnTo>
                  <a:pt x="253743" y="200636"/>
                </a:lnTo>
                <a:lnTo>
                  <a:pt x="255210" y="215534"/>
                </a:lnTo>
                <a:lnTo>
                  <a:pt x="256233" y="230159"/>
                </a:lnTo>
                <a:lnTo>
                  <a:pt x="256937" y="244597"/>
                </a:lnTo>
                <a:lnTo>
                  <a:pt x="257420" y="258904"/>
                </a:lnTo>
                <a:lnTo>
                  <a:pt x="257742" y="273124"/>
                </a:lnTo>
                <a:lnTo>
                  <a:pt x="257788" y="287284"/>
                </a:lnTo>
                <a:lnTo>
                  <a:pt x="257288" y="301403"/>
                </a:lnTo>
                <a:lnTo>
                  <a:pt x="256134" y="315496"/>
                </a:lnTo>
                <a:lnTo>
                  <a:pt x="254376" y="329570"/>
                </a:lnTo>
                <a:lnTo>
                  <a:pt x="252124" y="343633"/>
                </a:lnTo>
                <a:lnTo>
                  <a:pt x="249498" y="357687"/>
                </a:lnTo>
                <a:lnTo>
                  <a:pt x="246598" y="371736"/>
                </a:lnTo>
                <a:lnTo>
                  <a:pt x="243507" y="385781"/>
                </a:lnTo>
                <a:lnTo>
                  <a:pt x="240283" y="399824"/>
                </a:lnTo>
                <a:lnTo>
                  <a:pt x="236965" y="413865"/>
                </a:lnTo>
                <a:lnTo>
                  <a:pt x="233586" y="427905"/>
                </a:lnTo>
                <a:lnTo>
                  <a:pt x="230163" y="441945"/>
                </a:lnTo>
                <a:lnTo>
                  <a:pt x="226712" y="455984"/>
                </a:lnTo>
                <a:lnTo>
                  <a:pt x="223242" y="470022"/>
                </a:lnTo>
                <a:lnTo>
                  <a:pt x="219753" y="484061"/>
                </a:lnTo>
                <a:lnTo>
                  <a:pt x="216088" y="498099"/>
                </a:lnTo>
                <a:lnTo>
                  <a:pt x="211941" y="512137"/>
                </a:lnTo>
                <a:lnTo>
                  <a:pt x="207192" y="526171"/>
                </a:lnTo>
                <a:lnTo>
                  <a:pt x="202035" y="540036"/>
                </a:lnTo>
                <a:lnTo>
                  <a:pt x="196881" y="553426"/>
                </a:lnTo>
                <a:lnTo>
                  <a:pt x="191966" y="566210"/>
                </a:lnTo>
                <a:lnTo>
                  <a:pt x="187193" y="578423"/>
                </a:lnTo>
                <a:lnTo>
                  <a:pt x="182228" y="590164"/>
                </a:lnTo>
                <a:lnTo>
                  <a:pt x="176887" y="601542"/>
                </a:lnTo>
                <a:lnTo>
                  <a:pt x="171148" y="612489"/>
                </a:lnTo>
                <a:lnTo>
                  <a:pt x="165063" y="622774"/>
                </a:lnTo>
                <a:lnTo>
                  <a:pt x="158707" y="632325"/>
                </a:lnTo>
                <a:lnTo>
                  <a:pt x="152150" y="641214"/>
                </a:lnTo>
                <a:lnTo>
                  <a:pt x="145447" y="649572"/>
                </a:lnTo>
                <a:lnTo>
                  <a:pt x="138636" y="657524"/>
                </a:lnTo>
                <a:lnTo>
                  <a:pt x="131418" y="665017"/>
                </a:lnTo>
                <a:lnTo>
                  <a:pt x="123201" y="671831"/>
                </a:lnTo>
                <a:lnTo>
                  <a:pt x="113743" y="677893"/>
                </a:lnTo>
                <a:lnTo>
                  <a:pt x="103117" y="683117"/>
                </a:lnTo>
                <a:lnTo>
                  <a:pt x="91534" y="687328"/>
                </a:lnTo>
                <a:lnTo>
                  <a:pt x="79234" y="690516"/>
                </a:lnTo>
                <a:lnTo>
                  <a:pt x="66737" y="692334"/>
                </a:lnTo>
                <a:lnTo>
                  <a:pt x="54813" y="692048"/>
                </a:lnTo>
                <a:lnTo>
                  <a:pt x="43843" y="689440"/>
                </a:lnTo>
                <a:lnTo>
                  <a:pt x="34004" y="684587"/>
                </a:lnTo>
                <a:lnTo>
                  <a:pt x="25463" y="677592"/>
                </a:lnTo>
                <a:lnTo>
                  <a:pt x="18166" y="668733"/>
                </a:lnTo>
                <a:lnTo>
                  <a:pt x="12076" y="658228"/>
                </a:lnTo>
                <a:lnTo>
                  <a:pt x="7268" y="646137"/>
                </a:lnTo>
                <a:lnTo>
                  <a:pt x="3664" y="632642"/>
                </a:lnTo>
                <a:lnTo>
                  <a:pt x="1223" y="618176"/>
                </a:lnTo>
                <a:lnTo>
                  <a:pt x="25" y="603321"/>
                </a:lnTo>
                <a:lnTo>
                  <a:pt x="0" y="588442"/>
                </a:lnTo>
                <a:lnTo>
                  <a:pt x="1119" y="573690"/>
                </a:lnTo>
                <a:lnTo>
                  <a:pt x="3465" y="559098"/>
                </a:lnTo>
                <a:lnTo>
                  <a:pt x="6973" y="544661"/>
                </a:lnTo>
                <a:lnTo>
                  <a:pt x="11615" y="530678"/>
                </a:lnTo>
                <a:lnTo>
                  <a:pt x="17480" y="517733"/>
                </a:lnTo>
                <a:lnTo>
                  <a:pt x="24505" y="506066"/>
                </a:lnTo>
                <a:lnTo>
                  <a:pt x="32663" y="495756"/>
                </a:lnTo>
                <a:lnTo>
                  <a:pt x="42040" y="486894"/>
                </a:lnTo>
                <a:lnTo>
                  <a:pt x="52572" y="479387"/>
                </a:lnTo>
                <a:lnTo>
                  <a:pt x="64068" y="473327"/>
                </a:lnTo>
                <a:lnTo>
                  <a:pt x="76308" y="469071"/>
                </a:lnTo>
                <a:lnTo>
                  <a:pt x="89096" y="466660"/>
                </a:lnTo>
                <a:lnTo>
                  <a:pt x="102276" y="466174"/>
                </a:lnTo>
                <a:lnTo>
                  <a:pt x="115730" y="467893"/>
                </a:lnTo>
                <a:lnTo>
                  <a:pt x="129368" y="471749"/>
                </a:lnTo>
                <a:lnTo>
                  <a:pt x="142966" y="477253"/>
                </a:lnTo>
                <a:lnTo>
                  <a:pt x="156176" y="483694"/>
                </a:lnTo>
                <a:lnTo>
                  <a:pt x="168837" y="490575"/>
                </a:lnTo>
                <a:lnTo>
                  <a:pt x="180796" y="497633"/>
                </a:lnTo>
                <a:lnTo>
                  <a:pt x="191834" y="504743"/>
                </a:lnTo>
                <a:lnTo>
                  <a:pt x="201932" y="511855"/>
                </a:lnTo>
                <a:lnTo>
                  <a:pt x="211375" y="518953"/>
                </a:lnTo>
                <a:lnTo>
                  <a:pt x="220643" y="526032"/>
                </a:lnTo>
                <a:lnTo>
                  <a:pt x="230030" y="533095"/>
                </a:lnTo>
                <a:lnTo>
                  <a:pt x="239472" y="540145"/>
                </a:lnTo>
                <a:lnTo>
                  <a:pt x="248664" y="547186"/>
                </a:lnTo>
                <a:lnTo>
                  <a:pt x="257447" y="554220"/>
                </a:lnTo>
                <a:lnTo>
                  <a:pt x="265972" y="561249"/>
                </a:lnTo>
                <a:lnTo>
                  <a:pt x="274610" y="568275"/>
                </a:lnTo>
                <a:lnTo>
                  <a:pt x="283578" y="575304"/>
                </a:lnTo>
                <a:lnTo>
                  <a:pt x="293245" y="582499"/>
                </a:lnTo>
                <a:lnTo>
                  <a:pt x="304186" y="590168"/>
                </a:lnTo>
                <a:lnTo>
                  <a:pt x="316583" y="598433"/>
                </a:lnTo>
                <a:lnTo>
                  <a:pt x="329976" y="606932"/>
                </a:lnTo>
                <a:lnTo>
                  <a:pt x="343498" y="614952"/>
                </a:lnTo>
                <a:lnTo>
                  <a:pt x="356626" y="622121"/>
                </a:lnTo>
                <a:lnTo>
                  <a:pt x="369200" y="628407"/>
                </a:lnTo>
                <a:lnTo>
                  <a:pt x="381249" y="633938"/>
                </a:lnTo>
                <a:lnTo>
                  <a:pt x="392856" y="638875"/>
                </a:lnTo>
                <a:lnTo>
                  <a:pt x="403673" y="643222"/>
                </a:lnTo>
                <a:lnTo>
                  <a:pt x="413962" y="647241"/>
                </a:lnTo>
                <a:lnTo>
                  <a:pt x="424632" y="651289"/>
                </a:lnTo>
                <a:lnTo>
                  <a:pt x="437399" y="65602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0" name="Group 49"/>
          <p:cNvGrpSpPr/>
          <p:nvPr/>
        </p:nvGrpSpPr>
        <p:grpSpPr>
          <a:xfrm>
            <a:off x="3600746" y="1865216"/>
            <a:ext cx="3094927" cy="1367033"/>
            <a:chOff x="3600746" y="1865216"/>
            <a:chExt cx="3094927" cy="1367033"/>
          </a:xfrm>
        </p:grpSpPr>
        <p:sp>
          <p:nvSpPr>
            <p:cNvPr id="39" name="Freeform 38"/>
            <p:cNvSpPr/>
            <p:nvPr/>
          </p:nvSpPr>
          <p:spPr>
            <a:xfrm>
              <a:off x="3600746" y="1874072"/>
              <a:ext cx="31586" cy="242156"/>
            </a:xfrm>
            <a:custGeom>
              <a:avLst/>
              <a:gdLst/>
              <a:ahLst/>
              <a:cxnLst/>
              <a:rect l="0" t="0" r="0" b="0"/>
              <a:pathLst>
                <a:path w="31586" h="242156">
                  <a:moveTo>
                    <a:pt x="0" y="0"/>
                  </a:moveTo>
                  <a:lnTo>
                    <a:pt x="2933" y="11735"/>
                  </a:lnTo>
                  <a:lnTo>
                    <a:pt x="5716" y="22864"/>
                  </a:lnTo>
                  <a:lnTo>
                    <a:pt x="8611" y="34467"/>
                  </a:lnTo>
                  <a:lnTo>
                    <a:pt x="11478" y="46801"/>
                  </a:lnTo>
                  <a:lnTo>
                    <a:pt x="13995" y="60109"/>
                  </a:lnTo>
                  <a:lnTo>
                    <a:pt x="16010" y="74414"/>
                  </a:lnTo>
                  <a:lnTo>
                    <a:pt x="17695" y="89419"/>
                  </a:lnTo>
                  <a:lnTo>
                    <a:pt x="19439" y="104632"/>
                  </a:lnTo>
                  <a:lnTo>
                    <a:pt x="21460" y="119750"/>
                  </a:lnTo>
                  <a:lnTo>
                    <a:pt x="23649" y="134662"/>
                  </a:lnTo>
                  <a:lnTo>
                    <a:pt x="25665" y="149360"/>
                  </a:lnTo>
                  <a:lnTo>
                    <a:pt x="27318" y="163868"/>
                  </a:lnTo>
                  <a:lnTo>
                    <a:pt x="28584" y="178005"/>
                  </a:lnTo>
                  <a:lnTo>
                    <a:pt x="29645" y="192980"/>
                  </a:lnTo>
                  <a:lnTo>
                    <a:pt x="30592" y="212344"/>
                  </a:lnTo>
                  <a:lnTo>
                    <a:pt x="31585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695502" y="1865216"/>
              <a:ext cx="284271" cy="290222"/>
            </a:xfrm>
            <a:custGeom>
              <a:avLst/>
              <a:gdLst/>
              <a:ahLst/>
              <a:cxnLst/>
              <a:rect l="0" t="0" r="0" b="0"/>
              <a:pathLst>
                <a:path w="284271" h="290222">
                  <a:moveTo>
                    <a:pt x="0" y="72027"/>
                  </a:moveTo>
                  <a:lnTo>
                    <a:pt x="134" y="60426"/>
                  </a:lnTo>
                  <a:lnTo>
                    <a:pt x="1415" y="50578"/>
                  </a:lnTo>
                  <a:lnTo>
                    <a:pt x="4007" y="41572"/>
                  </a:lnTo>
                  <a:lnTo>
                    <a:pt x="7727" y="33131"/>
                  </a:lnTo>
                  <a:lnTo>
                    <a:pt x="12360" y="25103"/>
                  </a:lnTo>
                  <a:lnTo>
                    <a:pt x="17698" y="17394"/>
                  </a:lnTo>
                  <a:lnTo>
                    <a:pt x="23718" y="10408"/>
                  </a:lnTo>
                  <a:lnTo>
                    <a:pt x="30580" y="5002"/>
                  </a:lnTo>
                  <a:lnTo>
                    <a:pt x="38300" y="1522"/>
                  </a:lnTo>
                  <a:lnTo>
                    <a:pt x="46600" y="0"/>
                  </a:lnTo>
                  <a:lnTo>
                    <a:pt x="55017" y="417"/>
                  </a:lnTo>
                  <a:lnTo>
                    <a:pt x="63271" y="2555"/>
                  </a:lnTo>
                  <a:lnTo>
                    <a:pt x="71270" y="6243"/>
                  </a:lnTo>
                  <a:lnTo>
                    <a:pt x="79021" y="11451"/>
                  </a:lnTo>
                  <a:lnTo>
                    <a:pt x="86563" y="18023"/>
                  </a:lnTo>
                  <a:lnTo>
                    <a:pt x="93780" y="25704"/>
                  </a:lnTo>
                  <a:lnTo>
                    <a:pt x="100408" y="34229"/>
                  </a:lnTo>
                  <a:lnTo>
                    <a:pt x="106345" y="43379"/>
                  </a:lnTo>
                  <a:lnTo>
                    <a:pt x="111486" y="53302"/>
                  </a:lnTo>
                  <a:lnTo>
                    <a:pt x="115641" y="64480"/>
                  </a:lnTo>
                  <a:lnTo>
                    <a:pt x="118810" y="77073"/>
                  </a:lnTo>
                  <a:lnTo>
                    <a:pt x="121294" y="90785"/>
                  </a:lnTo>
                  <a:lnTo>
                    <a:pt x="123585" y="105061"/>
                  </a:lnTo>
                  <a:lnTo>
                    <a:pt x="125974" y="119515"/>
                  </a:lnTo>
                  <a:lnTo>
                    <a:pt x="128243" y="133966"/>
                  </a:lnTo>
                  <a:lnTo>
                    <a:pt x="129781" y="148348"/>
                  </a:lnTo>
                  <a:lnTo>
                    <a:pt x="130294" y="162644"/>
                  </a:lnTo>
                  <a:lnTo>
                    <a:pt x="129807" y="176701"/>
                  </a:lnTo>
                  <a:lnTo>
                    <a:pt x="128485" y="190227"/>
                  </a:lnTo>
                  <a:lnTo>
                    <a:pt x="126518" y="203107"/>
                  </a:lnTo>
                  <a:lnTo>
                    <a:pt x="124079" y="215385"/>
                  </a:lnTo>
                  <a:lnTo>
                    <a:pt x="121304" y="227171"/>
                  </a:lnTo>
                  <a:lnTo>
                    <a:pt x="118290" y="238579"/>
                  </a:lnTo>
                  <a:lnTo>
                    <a:pt x="114945" y="249546"/>
                  </a:lnTo>
                  <a:lnTo>
                    <a:pt x="111015" y="259845"/>
                  </a:lnTo>
                  <a:lnTo>
                    <a:pt x="106401" y="269391"/>
                  </a:lnTo>
                  <a:lnTo>
                    <a:pt x="100996" y="277768"/>
                  </a:lnTo>
                  <a:lnTo>
                    <a:pt x="94611" y="284184"/>
                  </a:lnTo>
                  <a:lnTo>
                    <a:pt x="87247" y="288375"/>
                  </a:lnTo>
                  <a:lnTo>
                    <a:pt x="79370" y="290221"/>
                  </a:lnTo>
                  <a:lnTo>
                    <a:pt x="71777" y="289498"/>
                  </a:lnTo>
                  <a:lnTo>
                    <a:pt x="64902" y="286340"/>
                  </a:lnTo>
                  <a:lnTo>
                    <a:pt x="58984" y="280984"/>
                  </a:lnTo>
                  <a:lnTo>
                    <a:pt x="54233" y="273585"/>
                  </a:lnTo>
                  <a:lnTo>
                    <a:pt x="50638" y="264433"/>
                  </a:lnTo>
                  <a:lnTo>
                    <a:pt x="48190" y="254055"/>
                  </a:lnTo>
                  <a:lnTo>
                    <a:pt x="46981" y="243105"/>
                  </a:lnTo>
                  <a:lnTo>
                    <a:pt x="46945" y="232010"/>
                  </a:lnTo>
                  <a:lnTo>
                    <a:pt x="48054" y="221122"/>
                  </a:lnTo>
                  <a:lnTo>
                    <a:pt x="50392" y="210811"/>
                  </a:lnTo>
                  <a:lnTo>
                    <a:pt x="53896" y="201215"/>
                  </a:lnTo>
                  <a:lnTo>
                    <a:pt x="58535" y="192449"/>
                  </a:lnTo>
                  <a:lnTo>
                    <a:pt x="64398" y="184698"/>
                  </a:lnTo>
                  <a:lnTo>
                    <a:pt x="71412" y="177977"/>
                  </a:lnTo>
                  <a:lnTo>
                    <a:pt x="79223" y="172632"/>
                  </a:lnTo>
                  <a:lnTo>
                    <a:pt x="87303" y="169396"/>
                  </a:lnTo>
                  <a:lnTo>
                    <a:pt x="95332" y="168476"/>
                  </a:lnTo>
                  <a:lnTo>
                    <a:pt x="103349" y="169468"/>
                  </a:lnTo>
                  <a:lnTo>
                    <a:pt x="111644" y="171653"/>
                  </a:lnTo>
                  <a:lnTo>
                    <a:pt x="120369" y="174497"/>
                  </a:lnTo>
                  <a:lnTo>
                    <a:pt x="129365" y="178012"/>
                  </a:lnTo>
                  <a:lnTo>
                    <a:pt x="138258" y="182648"/>
                  </a:lnTo>
                  <a:lnTo>
                    <a:pt x="146839" y="188574"/>
                  </a:lnTo>
                  <a:lnTo>
                    <a:pt x="155229" y="195518"/>
                  </a:lnTo>
                  <a:lnTo>
                    <a:pt x="163776" y="202950"/>
                  </a:lnTo>
                  <a:lnTo>
                    <a:pt x="172675" y="210503"/>
                  </a:lnTo>
                  <a:lnTo>
                    <a:pt x="181957" y="217845"/>
                  </a:lnTo>
                  <a:lnTo>
                    <a:pt x="191573" y="224615"/>
                  </a:lnTo>
                  <a:lnTo>
                    <a:pt x="201454" y="230682"/>
                  </a:lnTo>
                  <a:lnTo>
                    <a:pt x="211531" y="236093"/>
                  </a:lnTo>
                  <a:lnTo>
                    <a:pt x="221748" y="240969"/>
                  </a:lnTo>
                  <a:lnTo>
                    <a:pt x="232055" y="245434"/>
                  </a:lnTo>
                  <a:lnTo>
                    <a:pt x="242160" y="249448"/>
                  </a:lnTo>
                  <a:lnTo>
                    <a:pt x="252624" y="253201"/>
                  </a:lnTo>
                  <a:lnTo>
                    <a:pt x="265482" y="257025"/>
                  </a:lnTo>
                  <a:lnTo>
                    <a:pt x="284270" y="2615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23706" y="1968829"/>
              <a:ext cx="208897" cy="444042"/>
            </a:xfrm>
            <a:custGeom>
              <a:avLst/>
              <a:gdLst/>
              <a:ahLst/>
              <a:cxnLst/>
              <a:rect l="0" t="0" r="0" b="0"/>
              <a:pathLst>
                <a:path w="208897" h="444042">
                  <a:moveTo>
                    <a:pt x="145703" y="0"/>
                  </a:moveTo>
                  <a:lnTo>
                    <a:pt x="139903" y="8801"/>
                  </a:lnTo>
                  <a:lnTo>
                    <a:pt x="134979" y="17148"/>
                  </a:lnTo>
                  <a:lnTo>
                    <a:pt x="130472" y="25851"/>
                  </a:lnTo>
                  <a:lnTo>
                    <a:pt x="126078" y="35144"/>
                  </a:lnTo>
                  <a:lnTo>
                    <a:pt x="121415" y="45288"/>
                  </a:lnTo>
                  <a:lnTo>
                    <a:pt x="116305" y="56329"/>
                  </a:lnTo>
                  <a:lnTo>
                    <a:pt x="110900" y="67995"/>
                  </a:lnTo>
                  <a:lnTo>
                    <a:pt x="105577" y="79818"/>
                  </a:lnTo>
                  <a:lnTo>
                    <a:pt x="100542" y="91511"/>
                  </a:lnTo>
                  <a:lnTo>
                    <a:pt x="95519" y="103141"/>
                  </a:lnTo>
                  <a:lnTo>
                    <a:pt x="89853" y="115015"/>
                  </a:lnTo>
                  <a:lnTo>
                    <a:pt x="83234" y="127296"/>
                  </a:lnTo>
                  <a:lnTo>
                    <a:pt x="75991" y="139832"/>
                  </a:lnTo>
                  <a:lnTo>
                    <a:pt x="68890" y="152254"/>
                  </a:lnTo>
                  <a:lnTo>
                    <a:pt x="62369" y="164363"/>
                  </a:lnTo>
                  <a:lnTo>
                    <a:pt x="56365" y="176445"/>
                  </a:lnTo>
                  <a:lnTo>
                    <a:pt x="50499" y="189156"/>
                  </a:lnTo>
                  <a:lnTo>
                    <a:pt x="44523" y="202821"/>
                  </a:lnTo>
                  <a:lnTo>
                    <a:pt x="38508" y="217441"/>
                  </a:lnTo>
                  <a:lnTo>
                    <a:pt x="32764" y="232866"/>
                  </a:lnTo>
                  <a:lnTo>
                    <a:pt x="27450" y="248904"/>
                  </a:lnTo>
                  <a:lnTo>
                    <a:pt x="22576" y="265064"/>
                  </a:lnTo>
                  <a:lnTo>
                    <a:pt x="18075" y="280599"/>
                  </a:lnTo>
                  <a:lnTo>
                    <a:pt x="13869" y="295158"/>
                  </a:lnTo>
                  <a:lnTo>
                    <a:pt x="10044" y="308897"/>
                  </a:lnTo>
                  <a:lnTo>
                    <a:pt x="6848" y="322277"/>
                  </a:lnTo>
                  <a:lnTo>
                    <a:pt x="4363" y="335617"/>
                  </a:lnTo>
                  <a:lnTo>
                    <a:pt x="2524" y="349053"/>
                  </a:lnTo>
                  <a:lnTo>
                    <a:pt x="1207" y="362621"/>
                  </a:lnTo>
                  <a:lnTo>
                    <a:pt x="293" y="376302"/>
                  </a:lnTo>
                  <a:lnTo>
                    <a:pt x="0" y="389746"/>
                  </a:lnTo>
                  <a:lnTo>
                    <a:pt x="861" y="402313"/>
                  </a:lnTo>
                  <a:lnTo>
                    <a:pt x="3084" y="413715"/>
                  </a:lnTo>
                  <a:lnTo>
                    <a:pt x="7053" y="423674"/>
                  </a:lnTo>
                  <a:lnTo>
                    <a:pt x="13457" y="431767"/>
                  </a:lnTo>
                  <a:lnTo>
                    <a:pt x="22433" y="437939"/>
                  </a:lnTo>
                  <a:lnTo>
                    <a:pt x="33513" y="442119"/>
                  </a:lnTo>
                  <a:lnTo>
                    <a:pt x="45922" y="444041"/>
                  </a:lnTo>
                  <a:lnTo>
                    <a:pt x="59074" y="443781"/>
                  </a:lnTo>
                  <a:lnTo>
                    <a:pt x="72459" y="441677"/>
                  </a:lnTo>
                  <a:lnTo>
                    <a:pt x="85583" y="438140"/>
                  </a:lnTo>
                  <a:lnTo>
                    <a:pt x="98219" y="433540"/>
                  </a:lnTo>
                  <a:lnTo>
                    <a:pt x="110345" y="428013"/>
                  </a:lnTo>
                  <a:lnTo>
                    <a:pt x="122036" y="421481"/>
                  </a:lnTo>
                  <a:lnTo>
                    <a:pt x="133383" y="413982"/>
                  </a:lnTo>
                  <a:lnTo>
                    <a:pt x="144311" y="405829"/>
                  </a:lnTo>
                  <a:lnTo>
                    <a:pt x="154585" y="397511"/>
                  </a:lnTo>
                  <a:lnTo>
                    <a:pt x="164124" y="389318"/>
                  </a:lnTo>
                  <a:lnTo>
                    <a:pt x="172836" y="381190"/>
                  </a:lnTo>
                  <a:lnTo>
                    <a:pt x="180542" y="372820"/>
                  </a:lnTo>
                  <a:lnTo>
                    <a:pt x="187243" y="364040"/>
                  </a:lnTo>
                  <a:lnTo>
                    <a:pt x="193083" y="354837"/>
                  </a:lnTo>
                  <a:lnTo>
                    <a:pt x="198247" y="345273"/>
                  </a:lnTo>
                  <a:lnTo>
                    <a:pt x="202897" y="335432"/>
                  </a:lnTo>
                  <a:lnTo>
                    <a:pt x="206682" y="325552"/>
                  </a:lnTo>
                  <a:lnTo>
                    <a:pt x="208788" y="315998"/>
                  </a:lnTo>
                  <a:lnTo>
                    <a:pt x="208896" y="306950"/>
                  </a:lnTo>
                  <a:lnTo>
                    <a:pt x="206830" y="298571"/>
                  </a:lnTo>
                  <a:lnTo>
                    <a:pt x="202320" y="291089"/>
                  </a:lnTo>
                  <a:lnTo>
                    <a:pt x="195471" y="284547"/>
                  </a:lnTo>
                  <a:lnTo>
                    <a:pt x="186823" y="279154"/>
                  </a:lnTo>
                  <a:lnTo>
                    <a:pt x="177124" y="275354"/>
                  </a:lnTo>
                  <a:lnTo>
                    <a:pt x="166901" y="273247"/>
                  </a:lnTo>
                  <a:lnTo>
                    <a:pt x="156280" y="272798"/>
                  </a:lnTo>
                  <a:lnTo>
                    <a:pt x="145092" y="274009"/>
                  </a:lnTo>
                  <a:lnTo>
                    <a:pt x="133275" y="276715"/>
                  </a:lnTo>
                  <a:lnTo>
                    <a:pt x="121051" y="280802"/>
                  </a:lnTo>
                  <a:lnTo>
                    <a:pt x="108838" y="286286"/>
                  </a:lnTo>
                  <a:lnTo>
                    <a:pt x="96878" y="293041"/>
                  </a:lnTo>
                  <a:lnTo>
                    <a:pt x="85237" y="300677"/>
                  </a:lnTo>
                  <a:lnTo>
                    <a:pt x="73885" y="308640"/>
                  </a:lnTo>
                  <a:lnTo>
                    <a:pt x="62778" y="316590"/>
                  </a:lnTo>
                  <a:lnTo>
                    <a:pt x="52183" y="324554"/>
                  </a:lnTo>
                  <a:lnTo>
                    <a:pt x="42666" y="332814"/>
                  </a:lnTo>
                  <a:lnTo>
                    <a:pt x="34455" y="341510"/>
                  </a:lnTo>
                  <a:lnTo>
                    <a:pt x="27598" y="350380"/>
                  </a:lnTo>
                  <a:lnTo>
                    <a:pt x="21474" y="359807"/>
                  </a:lnTo>
                  <a:lnTo>
                    <a:pt x="15544" y="371739"/>
                  </a:lnTo>
                  <a:lnTo>
                    <a:pt x="883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892919" y="2042528"/>
              <a:ext cx="289508" cy="380753"/>
            </a:xfrm>
            <a:custGeom>
              <a:avLst/>
              <a:gdLst/>
              <a:ahLst/>
              <a:cxnLst/>
              <a:rect l="0" t="0" r="0" b="0"/>
              <a:pathLst>
                <a:path w="289508" h="380753">
                  <a:moveTo>
                    <a:pt x="139702" y="0"/>
                  </a:moveTo>
                  <a:lnTo>
                    <a:pt x="130901" y="5935"/>
                  </a:lnTo>
                  <a:lnTo>
                    <a:pt x="122554" y="12139"/>
                  </a:lnTo>
                  <a:lnTo>
                    <a:pt x="113856" y="19240"/>
                  </a:lnTo>
                  <a:lnTo>
                    <a:pt x="104736" y="27353"/>
                  </a:lnTo>
                  <a:lnTo>
                    <a:pt x="95240" y="36647"/>
                  </a:lnTo>
                  <a:lnTo>
                    <a:pt x="85457" y="47091"/>
                  </a:lnTo>
                  <a:lnTo>
                    <a:pt x="75789" y="58343"/>
                  </a:lnTo>
                  <a:lnTo>
                    <a:pt x="66911" y="69881"/>
                  </a:lnTo>
                  <a:lnTo>
                    <a:pt x="59132" y="81377"/>
                  </a:lnTo>
                  <a:lnTo>
                    <a:pt x="52419" y="92703"/>
                  </a:lnTo>
                  <a:lnTo>
                    <a:pt x="46594" y="103840"/>
                  </a:lnTo>
                  <a:lnTo>
                    <a:pt x="41452" y="114813"/>
                  </a:lnTo>
                  <a:lnTo>
                    <a:pt x="36810" y="125657"/>
                  </a:lnTo>
                  <a:lnTo>
                    <a:pt x="32524" y="136404"/>
                  </a:lnTo>
                  <a:lnTo>
                    <a:pt x="28487" y="147084"/>
                  </a:lnTo>
                  <a:lnTo>
                    <a:pt x="24620" y="157715"/>
                  </a:lnTo>
                  <a:lnTo>
                    <a:pt x="20869" y="168313"/>
                  </a:lnTo>
                  <a:lnTo>
                    <a:pt x="17198" y="178903"/>
                  </a:lnTo>
                  <a:lnTo>
                    <a:pt x="13579" y="189981"/>
                  </a:lnTo>
                  <a:lnTo>
                    <a:pt x="9998" y="202476"/>
                  </a:lnTo>
                  <a:lnTo>
                    <a:pt x="6449" y="216769"/>
                  </a:lnTo>
                  <a:lnTo>
                    <a:pt x="3253" y="232438"/>
                  </a:lnTo>
                  <a:lnTo>
                    <a:pt x="1018" y="248566"/>
                  </a:lnTo>
                  <a:lnTo>
                    <a:pt x="0" y="264560"/>
                  </a:lnTo>
                  <a:lnTo>
                    <a:pt x="132" y="280196"/>
                  </a:lnTo>
                  <a:lnTo>
                    <a:pt x="1209" y="295446"/>
                  </a:lnTo>
                  <a:lnTo>
                    <a:pt x="3017" y="310357"/>
                  </a:lnTo>
                  <a:lnTo>
                    <a:pt x="5687" y="324674"/>
                  </a:lnTo>
                  <a:lnTo>
                    <a:pt x="9681" y="337850"/>
                  </a:lnTo>
                  <a:lnTo>
                    <a:pt x="15154" y="349670"/>
                  </a:lnTo>
                  <a:lnTo>
                    <a:pt x="22286" y="359915"/>
                  </a:lnTo>
                  <a:lnTo>
                    <a:pt x="31434" y="368201"/>
                  </a:lnTo>
                  <a:lnTo>
                    <a:pt x="42593" y="374504"/>
                  </a:lnTo>
                  <a:lnTo>
                    <a:pt x="55477" y="378771"/>
                  </a:lnTo>
                  <a:lnTo>
                    <a:pt x="69712" y="380752"/>
                  </a:lnTo>
                  <a:lnTo>
                    <a:pt x="84947" y="380527"/>
                  </a:lnTo>
                  <a:lnTo>
                    <a:pt x="100733" y="378276"/>
                  </a:lnTo>
                  <a:lnTo>
                    <a:pt x="116549" y="374109"/>
                  </a:lnTo>
                  <a:lnTo>
                    <a:pt x="132104" y="368271"/>
                  </a:lnTo>
                  <a:lnTo>
                    <a:pt x="147157" y="361100"/>
                  </a:lnTo>
                  <a:lnTo>
                    <a:pt x="161427" y="352925"/>
                  </a:lnTo>
                  <a:lnTo>
                    <a:pt x="174837" y="344027"/>
                  </a:lnTo>
                  <a:lnTo>
                    <a:pt x="187318" y="334783"/>
                  </a:lnTo>
                  <a:lnTo>
                    <a:pt x="198716" y="325658"/>
                  </a:lnTo>
                  <a:lnTo>
                    <a:pt x="209049" y="316889"/>
                  </a:lnTo>
                  <a:lnTo>
                    <a:pt x="218311" y="308356"/>
                  </a:lnTo>
                  <a:lnTo>
                    <a:pt x="226396" y="299707"/>
                  </a:lnTo>
                  <a:lnTo>
                    <a:pt x="233359" y="290741"/>
                  </a:lnTo>
                  <a:lnTo>
                    <a:pt x="239546" y="281581"/>
                  </a:lnTo>
                  <a:lnTo>
                    <a:pt x="245477" y="272578"/>
                  </a:lnTo>
                  <a:lnTo>
                    <a:pt x="251468" y="263918"/>
                  </a:lnTo>
                  <a:lnTo>
                    <a:pt x="257477" y="255305"/>
                  </a:lnTo>
                  <a:lnTo>
                    <a:pt x="263212" y="246077"/>
                  </a:lnTo>
                  <a:lnTo>
                    <a:pt x="268514" y="235903"/>
                  </a:lnTo>
                  <a:lnTo>
                    <a:pt x="273380" y="224780"/>
                  </a:lnTo>
                  <a:lnTo>
                    <a:pt x="277875" y="212857"/>
                  </a:lnTo>
                  <a:lnTo>
                    <a:pt x="282072" y="200314"/>
                  </a:lnTo>
                  <a:lnTo>
                    <a:pt x="285721" y="187314"/>
                  </a:lnTo>
                  <a:lnTo>
                    <a:pt x="288266" y="173989"/>
                  </a:lnTo>
                  <a:lnTo>
                    <a:pt x="289495" y="160441"/>
                  </a:lnTo>
                  <a:lnTo>
                    <a:pt x="289507" y="146905"/>
                  </a:lnTo>
                  <a:lnTo>
                    <a:pt x="288527" y="133736"/>
                  </a:lnTo>
                  <a:lnTo>
                    <a:pt x="286785" y="121101"/>
                  </a:lnTo>
                  <a:lnTo>
                    <a:pt x="284159" y="108988"/>
                  </a:lnTo>
                  <a:lnTo>
                    <a:pt x="280194" y="97313"/>
                  </a:lnTo>
                  <a:lnTo>
                    <a:pt x="274745" y="85981"/>
                  </a:lnTo>
                  <a:lnTo>
                    <a:pt x="267798" y="75064"/>
                  </a:lnTo>
                  <a:lnTo>
                    <a:pt x="259307" y="64798"/>
                  </a:lnTo>
                  <a:lnTo>
                    <a:pt x="249408" y="55270"/>
                  </a:lnTo>
                  <a:lnTo>
                    <a:pt x="238353" y="46736"/>
                  </a:lnTo>
                  <a:lnTo>
                    <a:pt x="226416" y="39681"/>
                  </a:lnTo>
                  <a:lnTo>
                    <a:pt x="213840" y="34239"/>
                  </a:lnTo>
                  <a:lnTo>
                    <a:pt x="200974" y="30399"/>
                  </a:lnTo>
                  <a:lnTo>
                    <a:pt x="188263" y="28180"/>
                  </a:lnTo>
                  <a:lnTo>
                    <a:pt x="175938" y="27432"/>
                  </a:lnTo>
                  <a:lnTo>
                    <a:pt x="164035" y="28045"/>
                  </a:lnTo>
                  <a:lnTo>
                    <a:pt x="152501" y="30044"/>
                  </a:lnTo>
                  <a:lnTo>
                    <a:pt x="141273" y="33302"/>
                  </a:lnTo>
                  <a:lnTo>
                    <a:pt x="130728" y="37285"/>
                  </a:lnTo>
                  <a:lnTo>
                    <a:pt x="120656" y="41527"/>
                  </a:lnTo>
                  <a:lnTo>
                    <a:pt x="110170" y="46397"/>
                  </a:lnTo>
                  <a:lnTo>
                    <a:pt x="97588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474611" y="2590010"/>
              <a:ext cx="705411" cy="31586"/>
            </a:xfrm>
            <a:custGeom>
              <a:avLst/>
              <a:gdLst/>
              <a:ahLst/>
              <a:cxnLst/>
              <a:rect l="0" t="0" r="0" b="0"/>
              <a:pathLst>
                <a:path w="705411" h="31586">
                  <a:moveTo>
                    <a:pt x="705410" y="0"/>
                  </a:moveTo>
                  <a:lnTo>
                    <a:pt x="693608" y="67"/>
                  </a:lnTo>
                  <a:lnTo>
                    <a:pt x="681838" y="707"/>
                  </a:lnTo>
                  <a:lnTo>
                    <a:pt x="668948" y="1999"/>
                  </a:lnTo>
                  <a:lnTo>
                    <a:pt x="655099" y="3686"/>
                  </a:lnTo>
                  <a:lnTo>
                    <a:pt x="640771" y="5354"/>
                  </a:lnTo>
                  <a:lnTo>
                    <a:pt x="626307" y="6763"/>
                  </a:lnTo>
                  <a:lnTo>
                    <a:pt x="612029" y="7688"/>
                  </a:lnTo>
                  <a:lnTo>
                    <a:pt x="598302" y="7851"/>
                  </a:lnTo>
                  <a:lnTo>
                    <a:pt x="585256" y="7186"/>
                  </a:lnTo>
                  <a:lnTo>
                    <a:pt x="572684" y="6111"/>
                  </a:lnTo>
                  <a:lnTo>
                    <a:pt x="560162" y="5392"/>
                  </a:lnTo>
                  <a:lnTo>
                    <a:pt x="547435" y="5424"/>
                  </a:lnTo>
                  <a:lnTo>
                    <a:pt x="534428" y="5941"/>
                  </a:lnTo>
                  <a:lnTo>
                    <a:pt x="521154" y="6221"/>
                  </a:lnTo>
                  <a:lnTo>
                    <a:pt x="507665" y="5856"/>
                  </a:lnTo>
                  <a:lnTo>
                    <a:pt x="494013" y="4931"/>
                  </a:lnTo>
                  <a:lnTo>
                    <a:pt x="480241" y="3837"/>
                  </a:lnTo>
                  <a:lnTo>
                    <a:pt x="466386" y="2839"/>
                  </a:lnTo>
                  <a:lnTo>
                    <a:pt x="452471" y="2033"/>
                  </a:lnTo>
                  <a:lnTo>
                    <a:pt x="438517" y="1425"/>
                  </a:lnTo>
                  <a:lnTo>
                    <a:pt x="424536" y="989"/>
                  </a:lnTo>
                  <a:lnTo>
                    <a:pt x="410535" y="851"/>
                  </a:lnTo>
                  <a:lnTo>
                    <a:pt x="396522" y="1283"/>
                  </a:lnTo>
                  <a:lnTo>
                    <a:pt x="382501" y="2383"/>
                  </a:lnTo>
                  <a:lnTo>
                    <a:pt x="368475" y="3935"/>
                  </a:lnTo>
                  <a:lnTo>
                    <a:pt x="354444" y="5515"/>
                  </a:lnTo>
                  <a:lnTo>
                    <a:pt x="340412" y="6872"/>
                  </a:lnTo>
                  <a:lnTo>
                    <a:pt x="326377" y="7933"/>
                  </a:lnTo>
                  <a:lnTo>
                    <a:pt x="312341" y="8721"/>
                  </a:lnTo>
                  <a:lnTo>
                    <a:pt x="298305" y="9285"/>
                  </a:lnTo>
                  <a:lnTo>
                    <a:pt x="284268" y="9681"/>
                  </a:lnTo>
                  <a:lnTo>
                    <a:pt x="270231" y="9954"/>
                  </a:lnTo>
                  <a:lnTo>
                    <a:pt x="256193" y="10145"/>
                  </a:lnTo>
                  <a:lnTo>
                    <a:pt x="242155" y="10445"/>
                  </a:lnTo>
                  <a:lnTo>
                    <a:pt x="228117" y="11179"/>
                  </a:lnTo>
                  <a:lnTo>
                    <a:pt x="214079" y="12486"/>
                  </a:lnTo>
                  <a:lnTo>
                    <a:pt x="200041" y="14177"/>
                  </a:lnTo>
                  <a:lnTo>
                    <a:pt x="186004" y="15851"/>
                  </a:lnTo>
                  <a:lnTo>
                    <a:pt x="171965" y="17271"/>
                  </a:lnTo>
                  <a:lnTo>
                    <a:pt x="157927" y="18376"/>
                  </a:lnTo>
                  <a:lnTo>
                    <a:pt x="143889" y="19192"/>
                  </a:lnTo>
                  <a:lnTo>
                    <a:pt x="129856" y="19780"/>
                  </a:lnTo>
                  <a:lnTo>
                    <a:pt x="115991" y="20361"/>
                  </a:lnTo>
                  <a:lnTo>
                    <a:pt x="102601" y="21291"/>
                  </a:lnTo>
                  <a:lnTo>
                    <a:pt x="89812" y="22733"/>
                  </a:lnTo>
                  <a:lnTo>
                    <a:pt x="77427" y="24516"/>
                  </a:lnTo>
                  <a:lnTo>
                    <a:pt x="65037" y="26252"/>
                  </a:lnTo>
                  <a:lnTo>
                    <a:pt x="52420" y="27715"/>
                  </a:lnTo>
                  <a:lnTo>
                    <a:pt x="40120" y="28850"/>
                  </a:lnTo>
                  <a:lnTo>
                    <a:pt x="28148" y="29809"/>
                  </a:lnTo>
                  <a:lnTo>
                    <a:pt x="15450" y="3067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695709" y="2832165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2934" y="11668"/>
                  </a:lnTo>
                  <a:lnTo>
                    <a:pt x="5717" y="22157"/>
                  </a:lnTo>
                  <a:lnTo>
                    <a:pt x="8616" y="32477"/>
                  </a:lnTo>
                  <a:lnTo>
                    <a:pt x="11656" y="43470"/>
                  </a:lnTo>
                  <a:lnTo>
                    <a:pt x="14822" y="56407"/>
                  </a:lnTo>
                  <a:lnTo>
                    <a:pt x="18081" y="71796"/>
                  </a:lnTo>
                  <a:lnTo>
                    <a:pt x="21246" y="89007"/>
                  </a:lnTo>
                  <a:lnTo>
                    <a:pt x="23990" y="106706"/>
                  </a:lnTo>
                  <a:lnTo>
                    <a:pt x="26169" y="124051"/>
                  </a:lnTo>
                  <a:lnTo>
                    <a:pt x="27972" y="140743"/>
                  </a:lnTo>
                  <a:lnTo>
                    <a:pt x="29796" y="156777"/>
                  </a:lnTo>
                  <a:lnTo>
                    <a:pt x="31873" y="172263"/>
                  </a:lnTo>
                  <a:lnTo>
                    <a:pt x="34100" y="187492"/>
                  </a:lnTo>
                  <a:lnTo>
                    <a:pt x="36142" y="202885"/>
                  </a:lnTo>
                  <a:lnTo>
                    <a:pt x="37812" y="218660"/>
                  </a:lnTo>
                  <a:lnTo>
                    <a:pt x="39086" y="234853"/>
                  </a:lnTo>
                  <a:lnTo>
                    <a:pt x="40016" y="251411"/>
                  </a:lnTo>
                  <a:lnTo>
                    <a:pt x="40677" y="268260"/>
                  </a:lnTo>
                  <a:lnTo>
                    <a:pt x="41137" y="285490"/>
                  </a:lnTo>
                  <a:lnTo>
                    <a:pt x="41453" y="303348"/>
                  </a:lnTo>
                  <a:lnTo>
                    <a:pt x="41669" y="321892"/>
                  </a:lnTo>
                  <a:lnTo>
                    <a:pt x="41816" y="340141"/>
                  </a:lnTo>
                  <a:lnTo>
                    <a:pt x="41930" y="357970"/>
                  </a:lnTo>
                  <a:lnTo>
                    <a:pt x="42024" y="376945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401119" y="2537367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35596" y="0"/>
                  </a:lnTo>
                  <a:lnTo>
                    <a:pt x="123827" y="0"/>
                  </a:lnTo>
                  <a:lnTo>
                    <a:pt x="110932" y="5"/>
                  </a:lnTo>
                  <a:lnTo>
                    <a:pt x="96912" y="178"/>
                  </a:lnTo>
                  <a:lnTo>
                    <a:pt x="81935" y="826"/>
                  </a:lnTo>
                  <a:lnTo>
                    <a:pt x="66236" y="2075"/>
                  </a:lnTo>
                  <a:lnTo>
                    <a:pt x="50765" y="3736"/>
                  </a:lnTo>
                  <a:lnTo>
                    <a:pt x="35656" y="5563"/>
                  </a:lnTo>
                  <a:lnTo>
                    <a:pt x="1958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01119" y="2674238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0"/>
                  </a:moveTo>
                  <a:lnTo>
                    <a:pt x="132730" y="67"/>
                  </a:lnTo>
                  <a:lnTo>
                    <a:pt x="118819" y="708"/>
                  </a:lnTo>
                  <a:lnTo>
                    <a:pt x="104325" y="2000"/>
                  </a:lnTo>
                  <a:lnTo>
                    <a:pt x="89297" y="3686"/>
                  </a:lnTo>
                  <a:lnTo>
                    <a:pt x="74120" y="5354"/>
                  </a:lnTo>
                  <a:lnTo>
                    <a:pt x="59072" y="6768"/>
                  </a:lnTo>
                  <a:lnTo>
                    <a:pt x="44847" y="7868"/>
                  </a:lnTo>
                  <a:lnTo>
                    <a:pt x="31236" y="8799"/>
                  </a:lnTo>
                  <a:lnTo>
                    <a:pt x="17043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85430" y="2221513"/>
              <a:ext cx="233768" cy="635623"/>
            </a:xfrm>
            <a:custGeom>
              <a:avLst/>
              <a:gdLst/>
              <a:ahLst/>
              <a:cxnLst/>
              <a:rect l="0" t="0" r="0" b="0"/>
              <a:pathLst>
                <a:path w="233768" h="635623">
                  <a:moveTo>
                    <a:pt x="168456" y="0"/>
                  </a:moveTo>
                  <a:lnTo>
                    <a:pt x="162589" y="6001"/>
                  </a:lnTo>
                  <a:lnTo>
                    <a:pt x="157024" y="12846"/>
                  </a:lnTo>
                  <a:lnTo>
                    <a:pt x="151229" y="21238"/>
                  </a:lnTo>
                  <a:lnTo>
                    <a:pt x="145322" y="31039"/>
                  </a:lnTo>
                  <a:lnTo>
                    <a:pt x="139640" y="42001"/>
                  </a:lnTo>
                  <a:lnTo>
                    <a:pt x="134361" y="53857"/>
                  </a:lnTo>
                  <a:lnTo>
                    <a:pt x="129337" y="66208"/>
                  </a:lnTo>
                  <a:lnTo>
                    <a:pt x="124203" y="78557"/>
                  </a:lnTo>
                  <a:lnTo>
                    <a:pt x="118753" y="90636"/>
                  </a:lnTo>
                  <a:lnTo>
                    <a:pt x="113108" y="102541"/>
                  </a:lnTo>
                  <a:lnTo>
                    <a:pt x="107620" y="114607"/>
                  </a:lnTo>
                  <a:lnTo>
                    <a:pt x="102477" y="127028"/>
                  </a:lnTo>
                  <a:lnTo>
                    <a:pt x="97549" y="140000"/>
                  </a:lnTo>
                  <a:lnTo>
                    <a:pt x="92481" y="153781"/>
                  </a:lnTo>
                  <a:lnTo>
                    <a:pt x="87075" y="168424"/>
                  </a:lnTo>
                  <a:lnTo>
                    <a:pt x="81461" y="183665"/>
                  </a:lnTo>
                  <a:lnTo>
                    <a:pt x="75992" y="199043"/>
                  </a:lnTo>
                  <a:lnTo>
                    <a:pt x="70868" y="214278"/>
                  </a:lnTo>
                  <a:lnTo>
                    <a:pt x="66122" y="229438"/>
                  </a:lnTo>
                  <a:lnTo>
                    <a:pt x="61708" y="244836"/>
                  </a:lnTo>
                  <a:lnTo>
                    <a:pt x="57556" y="260636"/>
                  </a:lnTo>
                  <a:lnTo>
                    <a:pt x="53597" y="276688"/>
                  </a:lnTo>
                  <a:lnTo>
                    <a:pt x="49779" y="292625"/>
                  </a:lnTo>
                  <a:lnTo>
                    <a:pt x="46054" y="308238"/>
                  </a:lnTo>
                  <a:lnTo>
                    <a:pt x="42229" y="323485"/>
                  </a:lnTo>
                  <a:lnTo>
                    <a:pt x="37975" y="338410"/>
                  </a:lnTo>
                  <a:lnTo>
                    <a:pt x="33156" y="353079"/>
                  </a:lnTo>
                  <a:lnTo>
                    <a:pt x="28124" y="367558"/>
                  </a:lnTo>
                  <a:lnTo>
                    <a:pt x="23585" y="381900"/>
                  </a:lnTo>
                  <a:lnTo>
                    <a:pt x="19902" y="396145"/>
                  </a:lnTo>
                  <a:lnTo>
                    <a:pt x="16939" y="410323"/>
                  </a:lnTo>
                  <a:lnTo>
                    <a:pt x="14261" y="424456"/>
                  </a:lnTo>
                  <a:lnTo>
                    <a:pt x="11575" y="438558"/>
                  </a:lnTo>
                  <a:lnTo>
                    <a:pt x="8923" y="452639"/>
                  </a:lnTo>
                  <a:lnTo>
                    <a:pt x="6587" y="466705"/>
                  </a:lnTo>
                  <a:lnTo>
                    <a:pt x="4720" y="480767"/>
                  </a:lnTo>
                  <a:lnTo>
                    <a:pt x="3483" y="494991"/>
                  </a:lnTo>
                  <a:lnTo>
                    <a:pt x="3110" y="509685"/>
                  </a:lnTo>
                  <a:lnTo>
                    <a:pt x="3641" y="524974"/>
                  </a:lnTo>
                  <a:lnTo>
                    <a:pt x="4966" y="540495"/>
                  </a:lnTo>
                  <a:lnTo>
                    <a:pt x="6918" y="555535"/>
                  </a:lnTo>
                  <a:lnTo>
                    <a:pt x="9348" y="569720"/>
                  </a:lnTo>
                  <a:lnTo>
                    <a:pt x="12454" y="582854"/>
                  </a:lnTo>
                  <a:lnTo>
                    <a:pt x="16748" y="594756"/>
                  </a:lnTo>
                  <a:lnTo>
                    <a:pt x="22426" y="605453"/>
                  </a:lnTo>
                  <a:lnTo>
                    <a:pt x="29698" y="614808"/>
                  </a:lnTo>
                  <a:lnTo>
                    <a:pt x="38940" y="622427"/>
                  </a:lnTo>
                  <a:lnTo>
                    <a:pt x="50157" y="628256"/>
                  </a:lnTo>
                  <a:lnTo>
                    <a:pt x="62910" y="632358"/>
                  </a:lnTo>
                  <a:lnTo>
                    <a:pt x="76527" y="634754"/>
                  </a:lnTo>
                  <a:lnTo>
                    <a:pt x="90521" y="635622"/>
                  </a:lnTo>
                  <a:lnTo>
                    <a:pt x="104322" y="635088"/>
                  </a:lnTo>
                  <a:lnTo>
                    <a:pt x="117201" y="633143"/>
                  </a:lnTo>
                  <a:lnTo>
                    <a:pt x="128862" y="629907"/>
                  </a:lnTo>
                  <a:lnTo>
                    <a:pt x="139522" y="625448"/>
                  </a:lnTo>
                  <a:lnTo>
                    <a:pt x="149689" y="619707"/>
                  </a:lnTo>
                  <a:lnTo>
                    <a:pt x="159717" y="612775"/>
                  </a:lnTo>
                  <a:lnTo>
                    <a:pt x="169609" y="605020"/>
                  </a:lnTo>
                  <a:lnTo>
                    <a:pt x="179112" y="596976"/>
                  </a:lnTo>
                  <a:lnTo>
                    <a:pt x="188097" y="588971"/>
                  </a:lnTo>
                  <a:lnTo>
                    <a:pt x="196421" y="580970"/>
                  </a:lnTo>
                  <a:lnTo>
                    <a:pt x="203859" y="572686"/>
                  </a:lnTo>
                  <a:lnTo>
                    <a:pt x="210376" y="563959"/>
                  </a:lnTo>
                  <a:lnTo>
                    <a:pt x="216092" y="554622"/>
                  </a:lnTo>
                  <a:lnTo>
                    <a:pt x="221172" y="544436"/>
                  </a:lnTo>
                  <a:lnTo>
                    <a:pt x="225769" y="533355"/>
                  </a:lnTo>
                  <a:lnTo>
                    <a:pt x="229689" y="521488"/>
                  </a:lnTo>
                  <a:lnTo>
                    <a:pt x="232419" y="508997"/>
                  </a:lnTo>
                  <a:lnTo>
                    <a:pt x="233767" y="496041"/>
                  </a:lnTo>
                  <a:lnTo>
                    <a:pt x="233688" y="482748"/>
                  </a:lnTo>
                  <a:lnTo>
                    <a:pt x="232115" y="469219"/>
                  </a:lnTo>
                  <a:lnTo>
                    <a:pt x="229157" y="455540"/>
                  </a:lnTo>
                  <a:lnTo>
                    <a:pt x="224730" y="442254"/>
                  </a:lnTo>
                  <a:lnTo>
                    <a:pt x="218485" y="430318"/>
                  </a:lnTo>
                  <a:lnTo>
                    <a:pt x="210396" y="420149"/>
                  </a:lnTo>
                  <a:lnTo>
                    <a:pt x="200711" y="411831"/>
                  </a:lnTo>
                  <a:lnTo>
                    <a:pt x="189769" y="405378"/>
                  </a:lnTo>
                  <a:lnTo>
                    <a:pt x="177892" y="400607"/>
                  </a:lnTo>
                  <a:lnTo>
                    <a:pt x="165342" y="397689"/>
                  </a:lnTo>
                  <a:lnTo>
                    <a:pt x="152319" y="397219"/>
                  </a:lnTo>
                  <a:lnTo>
                    <a:pt x="138970" y="399309"/>
                  </a:lnTo>
                  <a:lnTo>
                    <a:pt x="125396" y="403642"/>
                  </a:lnTo>
                  <a:lnTo>
                    <a:pt x="111671" y="409754"/>
                  </a:lnTo>
                  <a:lnTo>
                    <a:pt x="97848" y="417197"/>
                  </a:lnTo>
                  <a:lnTo>
                    <a:pt x="84123" y="425598"/>
                  </a:lnTo>
                  <a:lnTo>
                    <a:pt x="70827" y="434674"/>
                  </a:lnTo>
                  <a:lnTo>
                    <a:pt x="58114" y="444217"/>
                  </a:lnTo>
                  <a:lnTo>
                    <a:pt x="46289" y="454080"/>
                  </a:lnTo>
                  <a:lnTo>
                    <a:pt x="35872" y="464161"/>
                  </a:lnTo>
                  <a:lnTo>
                    <a:pt x="27020" y="474375"/>
                  </a:lnTo>
                  <a:lnTo>
                    <a:pt x="19716" y="484220"/>
                  </a:lnTo>
                  <a:lnTo>
                    <a:pt x="13235" y="493738"/>
                  </a:lnTo>
                  <a:lnTo>
                    <a:pt x="7006" y="503764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159732" y="2274155"/>
              <a:ext cx="349655" cy="586978"/>
            </a:xfrm>
            <a:custGeom>
              <a:avLst/>
              <a:gdLst/>
              <a:ahLst/>
              <a:cxnLst/>
              <a:rect l="0" t="0" r="0" b="0"/>
              <a:pathLst>
                <a:path w="349655" h="586978">
                  <a:moveTo>
                    <a:pt x="167895" y="0"/>
                  </a:moveTo>
                  <a:lnTo>
                    <a:pt x="162028" y="5868"/>
                  </a:lnTo>
                  <a:lnTo>
                    <a:pt x="156463" y="11432"/>
                  </a:lnTo>
                  <a:lnTo>
                    <a:pt x="150664" y="17231"/>
                  </a:lnTo>
                  <a:lnTo>
                    <a:pt x="144583" y="23312"/>
                  </a:lnTo>
                  <a:lnTo>
                    <a:pt x="138253" y="29642"/>
                  </a:lnTo>
                  <a:lnTo>
                    <a:pt x="131725" y="36170"/>
                  </a:lnTo>
                  <a:lnTo>
                    <a:pt x="125049" y="42846"/>
                  </a:lnTo>
                  <a:lnTo>
                    <a:pt x="118266" y="49628"/>
                  </a:lnTo>
                  <a:lnTo>
                    <a:pt x="111409" y="56491"/>
                  </a:lnTo>
                  <a:lnTo>
                    <a:pt x="104499" y="63573"/>
                  </a:lnTo>
                  <a:lnTo>
                    <a:pt x="97554" y="71167"/>
                  </a:lnTo>
                  <a:lnTo>
                    <a:pt x="90584" y="79393"/>
                  </a:lnTo>
                  <a:lnTo>
                    <a:pt x="83599" y="88377"/>
                  </a:lnTo>
                  <a:lnTo>
                    <a:pt x="76602" y="98319"/>
                  </a:lnTo>
                  <a:lnTo>
                    <a:pt x="69603" y="109228"/>
                  </a:lnTo>
                  <a:lnTo>
                    <a:pt x="62767" y="120808"/>
                  </a:lnTo>
                  <a:lnTo>
                    <a:pt x="56403" y="132572"/>
                  </a:lnTo>
                  <a:lnTo>
                    <a:pt x="50641" y="144228"/>
                  </a:lnTo>
                  <a:lnTo>
                    <a:pt x="45451" y="155833"/>
                  </a:lnTo>
                  <a:lnTo>
                    <a:pt x="40731" y="167691"/>
                  </a:lnTo>
                  <a:lnTo>
                    <a:pt x="36368" y="179965"/>
                  </a:lnTo>
                  <a:lnTo>
                    <a:pt x="32269" y="192666"/>
                  </a:lnTo>
                  <a:lnTo>
                    <a:pt x="28355" y="205732"/>
                  </a:lnTo>
                  <a:lnTo>
                    <a:pt x="24571" y="219087"/>
                  </a:lnTo>
                  <a:lnTo>
                    <a:pt x="20876" y="232820"/>
                  </a:lnTo>
                  <a:lnTo>
                    <a:pt x="17240" y="247177"/>
                  </a:lnTo>
                  <a:lnTo>
                    <a:pt x="13652" y="262239"/>
                  </a:lnTo>
                  <a:lnTo>
                    <a:pt x="10258" y="277778"/>
                  </a:lnTo>
                  <a:lnTo>
                    <a:pt x="7360" y="293362"/>
                  </a:lnTo>
                  <a:lnTo>
                    <a:pt x="5078" y="308734"/>
                  </a:lnTo>
                  <a:lnTo>
                    <a:pt x="3377" y="323819"/>
                  </a:lnTo>
                  <a:lnTo>
                    <a:pt x="2153" y="338634"/>
                  </a:lnTo>
                  <a:lnTo>
                    <a:pt x="1292" y="353230"/>
                  </a:lnTo>
                  <a:lnTo>
                    <a:pt x="696" y="367658"/>
                  </a:lnTo>
                  <a:lnTo>
                    <a:pt x="288" y="381967"/>
                  </a:lnTo>
                  <a:lnTo>
                    <a:pt x="15" y="396185"/>
                  </a:lnTo>
                  <a:lnTo>
                    <a:pt x="0" y="410176"/>
                  </a:lnTo>
                  <a:lnTo>
                    <a:pt x="521" y="423651"/>
                  </a:lnTo>
                  <a:lnTo>
                    <a:pt x="1689" y="436493"/>
                  </a:lnTo>
                  <a:lnTo>
                    <a:pt x="3458" y="448744"/>
                  </a:lnTo>
                  <a:lnTo>
                    <a:pt x="5716" y="460511"/>
                  </a:lnTo>
                  <a:lnTo>
                    <a:pt x="8352" y="471910"/>
                  </a:lnTo>
                  <a:lnTo>
                    <a:pt x="11426" y="483041"/>
                  </a:lnTo>
                  <a:lnTo>
                    <a:pt x="15167" y="493983"/>
                  </a:lnTo>
                  <a:lnTo>
                    <a:pt x="19651" y="504791"/>
                  </a:lnTo>
                  <a:lnTo>
                    <a:pt x="24968" y="515509"/>
                  </a:lnTo>
                  <a:lnTo>
                    <a:pt x="31293" y="526166"/>
                  </a:lnTo>
                  <a:lnTo>
                    <a:pt x="38630" y="536775"/>
                  </a:lnTo>
                  <a:lnTo>
                    <a:pt x="46998" y="547189"/>
                  </a:lnTo>
                  <a:lnTo>
                    <a:pt x="56518" y="557107"/>
                  </a:lnTo>
                  <a:lnTo>
                    <a:pt x="67150" y="566395"/>
                  </a:lnTo>
                  <a:lnTo>
                    <a:pt x="78882" y="574596"/>
                  </a:lnTo>
                  <a:lnTo>
                    <a:pt x="91813" y="580895"/>
                  </a:lnTo>
                  <a:lnTo>
                    <a:pt x="105880" y="585011"/>
                  </a:lnTo>
                  <a:lnTo>
                    <a:pt x="120731" y="586977"/>
                  </a:lnTo>
                  <a:lnTo>
                    <a:pt x="135845" y="586866"/>
                  </a:lnTo>
                  <a:lnTo>
                    <a:pt x="150890" y="584942"/>
                  </a:lnTo>
                  <a:lnTo>
                    <a:pt x="165414" y="581568"/>
                  </a:lnTo>
                  <a:lnTo>
                    <a:pt x="178787" y="577103"/>
                  </a:lnTo>
                  <a:lnTo>
                    <a:pt x="190779" y="571849"/>
                  </a:lnTo>
                  <a:lnTo>
                    <a:pt x="201492" y="566037"/>
                  </a:lnTo>
                  <a:lnTo>
                    <a:pt x="211164" y="559837"/>
                  </a:lnTo>
                  <a:lnTo>
                    <a:pt x="220050" y="553363"/>
                  </a:lnTo>
                  <a:lnTo>
                    <a:pt x="228531" y="546371"/>
                  </a:lnTo>
                  <a:lnTo>
                    <a:pt x="237079" y="538306"/>
                  </a:lnTo>
                  <a:lnTo>
                    <a:pt x="245946" y="528952"/>
                  </a:lnTo>
                  <a:lnTo>
                    <a:pt x="255023" y="518567"/>
                  </a:lnTo>
                  <a:lnTo>
                    <a:pt x="263963" y="507679"/>
                  </a:lnTo>
                  <a:lnTo>
                    <a:pt x="272568" y="496642"/>
                  </a:lnTo>
                  <a:lnTo>
                    <a:pt x="280803" y="485300"/>
                  </a:lnTo>
                  <a:lnTo>
                    <a:pt x="288712" y="473094"/>
                  </a:lnTo>
                  <a:lnTo>
                    <a:pt x="296359" y="459781"/>
                  </a:lnTo>
                  <a:lnTo>
                    <a:pt x="303647" y="445738"/>
                  </a:lnTo>
                  <a:lnTo>
                    <a:pt x="310322" y="431766"/>
                  </a:lnTo>
                  <a:lnTo>
                    <a:pt x="316295" y="418329"/>
                  </a:lnTo>
                  <a:lnTo>
                    <a:pt x="321630" y="405545"/>
                  </a:lnTo>
                  <a:lnTo>
                    <a:pt x="326447" y="393353"/>
                  </a:lnTo>
                  <a:lnTo>
                    <a:pt x="330874" y="381622"/>
                  </a:lnTo>
                  <a:lnTo>
                    <a:pt x="335017" y="369743"/>
                  </a:lnTo>
                  <a:lnTo>
                    <a:pt x="338960" y="356696"/>
                  </a:lnTo>
                  <a:lnTo>
                    <a:pt x="342755" y="342029"/>
                  </a:lnTo>
                  <a:lnTo>
                    <a:pt x="346118" y="326276"/>
                  </a:lnTo>
                  <a:lnTo>
                    <a:pt x="348465" y="310624"/>
                  </a:lnTo>
                  <a:lnTo>
                    <a:pt x="349562" y="295752"/>
                  </a:lnTo>
                  <a:lnTo>
                    <a:pt x="349654" y="281345"/>
                  </a:lnTo>
                  <a:lnTo>
                    <a:pt x="349259" y="266394"/>
                  </a:lnTo>
                  <a:lnTo>
                    <a:pt x="348728" y="250339"/>
                  </a:lnTo>
                  <a:lnTo>
                    <a:pt x="347899" y="233268"/>
                  </a:lnTo>
                  <a:lnTo>
                    <a:pt x="346211" y="215644"/>
                  </a:lnTo>
                  <a:lnTo>
                    <a:pt x="343405" y="197816"/>
                  </a:lnTo>
                  <a:lnTo>
                    <a:pt x="339368" y="179962"/>
                  </a:lnTo>
                  <a:lnTo>
                    <a:pt x="333977" y="162149"/>
                  </a:lnTo>
                  <a:lnTo>
                    <a:pt x="327303" y="144403"/>
                  </a:lnTo>
                  <a:lnTo>
                    <a:pt x="319396" y="127047"/>
                  </a:lnTo>
                  <a:lnTo>
                    <a:pt x="310194" y="110687"/>
                  </a:lnTo>
                  <a:lnTo>
                    <a:pt x="299792" y="95574"/>
                  </a:lnTo>
                  <a:lnTo>
                    <a:pt x="288725" y="81797"/>
                  </a:lnTo>
                  <a:lnTo>
                    <a:pt x="277838" y="69455"/>
                  </a:lnTo>
                  <a:lnTo>
                    <a:pt x="267589" y="58452"/>
                  </a:lnTo>
                  <a:lnTo>
                    <a:pt x="257913" y="48723"/>
                  </a:lnTo>
                  <a:lnTo>
                    <a:pt x="248422" y="40319"/>
                  </a:lnTo>
                  <a:lnTo>
                    <a:pt x="238849" y="33141"/>
                  </a:lnTo>
                  <a:lnTo>
                    <a:pt x="229097" y="26979"/>
                  </a:lnTo>
                  <a:lnTo>
                    <a:pt x="219156" y="21597"/>
                  </a:lnTo>
                  <a:lnTo>
                    <a:pt x="209058" y="16797"/>
                  </a:lnTo>
                  <a:lnTo>
                    <a:pt x="198910" y="12756"/>
                  </a:lnTo>
                  <a:lnTo>
                    <a:pt x="187675" y="9728"/>
                  </a:lnTo>
                  <a:lnTo>
                    <a:pt x="172131" y="8559"/>
                  </a:lnTo>
                  <a:lnTo>
                    <a:pt x="14683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677866" y="1979533"/>
              <a:ext cx="1017807" cy="1061768"/>
            </a:xfrm>
            <a:custGeom>
              <a:avLst/>
              <a:gdLst/>
              <a:ahLst/>
              <a:cxnLst/>
              <a:rect l="0" t="0" r="0" b="0"/>
              <a:pathLst>
                <a:path w="1017807" h="1061768">
                  <a:moveTo>
                    <a:pt x="544476" y="20881"/>
                  </a:moveTo>
                  <a:lnTo>
                    <a:pt x="529874" y="20948"/>
                  </a:lnTo>
                  <a:lnTo>
                    <a:pt x="516603" y="21588"/>
                  </a:lnTo>
                  <a:lnTo>
                    <a:pt x="503402" y="22885"/>
                  </a:lnTo>
                  <a:lnTo>
                    <a:pt x="490060" y="24745"/>
                  </a:lnTo>
                  <a:lnTo>
                    <a:pt x="476552" y="27061"/>
                  </a:lnTo>
                  <a:lnTo>
                    <a:pt x="462902" y="29732"/>
                  </a:lnTo>
                  <a:lnTo>
                    <a:pt x="449310" y="32829"/>
                  </a:lnTo>
                  <a:lnTo>
                    <a:pt x="436108" y="36584"/>
                  </a:lnTo>
                  <a:lnTo>
                    <a:pt x="423448" y="41073"/>
                  </a:lnTo>
                  <a:lnTo>
                    <a:pt x="411151" y="46222"/>
                  </a:lnTo>
                  <a:lnTo>
                    <a:pt x="398820" y="51903"/>
                  </a:lnTo>
                  <a:lnTo>
                    <a:pt x="386230" y="57984"/>
                  </a:lnTo>
                  <a:lnTo>
                    <a:pt x="373485" y="64356"/>
                  </a:lnTo>
                  <a:lnTo>
                    <a:pt x="360921" y="70932"/>
                  </a:lnTo>
                  <a:lnTo>
                    <a:pt x="348727" y="77650"/>
                  </a:lnTo>
                  <a:lnTo>
                    <a:pt x="336927" y="84466"/>
                  </a:lnTo>
                  <a:lnTo>
                    <a:pt x="325471" y="91348"/>
                  </a:lnTo>
                  <a:lnTo>
                    <a:pt x="314279" y="98280"/>
                  </a:lnTo>
                  <a:lnTo>
                    <a:pt x="303119" y="105411"/>
                  </a:lnTo>
                  <a:lnTo>
                    <a:pt x="291626" y="113037"/>
                  </a:lnTo>
                  <a:lnTo>
                    <a:pt x="279634" y="121281"/>
                  </a:lnTo>
                  <a:lnTo>
                    <a:pt x="267307" y="130107"/>
                  </a:lnTo>
                  <a:lnTo>
                    <a:pt x="255031" y="139411"/>
                  </a:lnTo>
                  <a:lnTo>
                    <a:pt x="243029" y="149082"/>
                  </a:lnTo>
                  <a:lnTo>
                    <a:pt x="231191" y="159187"/>
                  </a:lnTo>
                  <a:lnTo>
                    <a:pt x="219177" y="169955"/>
                  </a:lnTo>
                  <a:lnTo>
                    <a:pt x="206806" y="181454"/>
                  </a:lnTo>
                  <a:lnTo>
                    <a:pt x="194379" y="193447"/>
                  </a:lnTo>
                  <a:lnTo>
                    <a:pt x="182562" y="205498"/>
                  </a:lnTo>
                  <a:lnTo>
                    <a:pt x="171682" y="217344"/>
                  </a:lnTo>
                  <a:lnTo>
                    <a:pt x="161580" y="228908"/>
                  </a:lnTo>
                  <a:lnTo>
                    <a:pt x="151802" y="240207"/>
                  </a:lnTo>
                  <a:lnTo>
                    <a:pt x="142041" y="251292"/>
                  </a:lnTo>
                  <a:lnTo>
                    <a:pt x="132333" y="262381"/>
                  </a:lnTo>
                  <a:lnTo>
                    <a:pt x="122954" y="273826"/>
                  </a:lnTo>
                  <a:lnTo>
                    <a:pt x="114047" y="285796"/>
                  </a:lnTo>
                  <a:lnTo>
                    <a:pt x="105607" y="298448"/>
                  </a:lnTo>
                  <a:lnTo>
                    <a:pt x="97559" y="312006"/>
                  </a:lnTo>
                  <a:lnTo>
                    <a:pt x="89813" y="326496"/>
                  </a:lnTo>
                  <a:lnTo>
                    <a:pt x="82290" y="341633"/>
                  </a:lnTo>
                  <a:lnTo>
                    <a:pt x="74924" y="356940"/>
                  </a:lnTo>
                  <a:lnTo>
                    <a:pt x="67670" y="372122"/>
                  </a:lnTo>
                  <a:lnTo>
                    <a:pt x="60491" y="387078"/>
                  </a:lnTo>
                  <a:lnTo>
                    <a:pt x="53365" y="401806"/>
                  </a:lnTo>
                  <a:lnTo>
                    <a:pt x="46278" y="416343"/>
                  </a:lnTo>
                  <a:lnTo>
                    <a:pt x="39383" y="430733"/>
                  </a:lnTo>
                  <a:lnTo>
                    <a:pt x="32980" y="445015"/>
                  </a:lnTo>
                  <a:lnTo>
                    <a:pt x="27197" y="459225"/>
                  </a:lnTo>
                  <a:lnTo>
                    <a:pt x="22162" y="473549"/>
                  </a:lnTo>
                  <a:lnTo>
                    <a:pt x="18078" y="488313"/>
                  </a:lnTo>
                  <a:lnTo>
                    <a:pt x="14958" y="503651"/>
                  </a:lnTo>
                  <a:lnTo>
                    <a:pt x="12506" y="519377"/>
                  </a:lnTo>
                  <a:lnTo>
                    <a:pt x="10236" y="535086"/>
                  </a:lnTo>
                  <a:lnTo>
                    <a:pt x="7856" y="550543"/>
                  </a:lnTo>
                  <a:lnTo>
                    <a:pt x="5425" y="565684"/>
                  </a:lnTo>
                  <a:lnTo>
                    <a:pt x="3245" y="580537"/>
                  </a:lnTo>
                  <a:lnTo>
                    <a:pt x="1487" y="595158"/>
                  </a:lnTo>
                  <a:lnTo>
                    <a:pt x="324" y="609604"/>
                  </a:lnTo>
                  <a:lnTo>
                    <a:pt x="0" y="623923"/>
                  </a:lnTo>
                  <a:lnTo>
                    <a:pt x="561" y="638154"/>
                  </a:lnTo>
                  <a:lnTo>
                    <a:pt x="1736" y="652323"/>
                  </a:lnTo>
                  <a:lnTo>
                    <a:pt x="3055" y="666449"/>
                  </a:lnTo>
                  <a:lnTo>
                    <a:pt x="4239" y="680547"/>
                  </a:lnTo>
                  <a:lnTo>
                    <a:pt x="5352" y="694624"/>
                  </a:lnTo>
                  <a:lnTo>
                    <a:pt x="6706" y="708689"/>
                  </a:lnTo>
                  <a:lnTo>
                    <a:pt x="8469" y="722745"/>
                  </a:lnTo>
                  <a:lnTo>
                    <a:pt x="10654" y="736795"/>
                  </a:lnTo>
                  <a:lnTo>
                    <a:pt x="13199" y="750841"/>
                  </a:lnTo>
                  <a:lnTo>
                    <a:pt x="16025" y="764880"/>
                  </a:lnTo>
                  <a:lnTo>
                    <a:pt x="19059" y="778749"/>
                  </a:lnTo>
                  <a:lnTo>
                    <a:pt x="22242" y="792141"/>
                  </a:lnTo>
                  <a:lnTo>
                    <a:pt x="25533" y="804927"/>
                  </a:lnTo>
                  <a:lnTo>
                    <a:pt x="29065" y="817140"/>
                  </a:lnTo>
                  <a:lnTo>
                    <a:pt x="33121" y="828882"/>
                  </a:lnTo>
                  <a:lnTo>
                    <a:pt x="37816" y="840270"/>
                  </a:lnTo>
                  <a:lnTo>
                    <a:pt x="43105" y="851562"/>
                  </a:lnTo>
                  <a:lnTo>
                    <a:pt x="48880" y="863144"/>
                  </a:lnTo>
                  <a:lnTo>
                    <a:pt x="55025" y="875192"/>
                  </a:lnTo>
                  <a:lnTo>
                    <a:pt x="61439" y="887387"/>
                  </a:lnTo>
                  <a:lnTo>
                    <a:pt x="68044" y="899041"/>
                  </a:lnTo>
                  <a:lnTo>
                    <a:pt x="74786" y="909808"/>
                  </a:lnTo>
                  <a:lnTo>
                    <a:pt x="81788" y="919833"/>
                  </a:lnTo>
                  <a:lnTo>
                    <a:pt x="89327" y="929559"/>
                  </a:lnTo>
                  <a:lnTo>
                    <a:pt x="97508" y="939284"/>
                  </a:lnTo>
                  <a:lnTo>
                    <a:pt x="106122" y="948969"/>
                  </a:lnTo>
                  <a:lnTo>
                    <a:pt x="114751" y="958332"/>
                  </a:lnTo>
                  <a:lnTo>
                    <a:pt x="123156" y="967228"/>
                  </a:lnTo>
                  <a:lnTo>
                    <a:pt x="131596" y="975660"/>
                  </a:lnTo>
                  <a:lnTo>
                    <a:pt x="140708" y="983704"/>
                  </a:lnTo>
                  <a:lnTo>
                    <a:pt x="150800" y="991442"/>
                  </a:lnTo>
                  <a:lnTo>
                    <a:pt x="161697" y="998791"/>
                  </a:lnTo>
                  <a:lnTo>
                    <a:pt x="172937" y="1005506"/>
                  </a:lnTo>
                  <a:lnTo>
                    <a:pt x="184203" y="1011507"/>
                  </a:lnTo>
                  <a:lnTo>
                    <a:pt x="195362" y="1016859"/>
                  </a:lnTo>
                  <a:lnTo>
                    <a:pt x="206379" y="1021689"/>
                  </a:lnTo>
                  <a:lnTo>
                    <a:pt x="217269" y="1026124"/>
                  </a:lnTo>
                  <a:lnTo>
                    <a:pt x="228056" y="1030273"/>
                  </a:lnTo>
                  <a:lnTo>
                    <a:pt x="238764" y="1034219"/>
                  </a:lnTo>
                  <a:lnTo>
                    <a:pt x="249422" y="1038026"/>
                  </a:lnTo>
                  <a:lnTo>
                    <a:pt x="260208" y="1041736"/>
                  </a:lnTo>
                  <a:lnTo>
                    <a:pt x="271442" y="1045381"/>
                  </a:lnTo>
                  <a:lnTo>
                    <a:pt x="283263" y="1048976"/>
                  </a:lnTo>
                  <a:lnTo>
                    <a:pt x="295643" y="1052374"/>
                  </a:lnTo>
                  <a:lnTo>
                    <a:pt x="308486" y="1055276"/>
                  </a:lnTo>
                  <a:lnTo>
                    <a:pt x="321696" y="1057559"/>
                  </a:lnTo>
                  <a:lnTo>
                    <a:pt x="335670" y="1059262"/>
                  </a:lnTo>
                  <a:lnTo>
                    <a:pt x="351252" y="1060487"/>
                  </a:lnTo>
                  <a:lnTo>
                    <a:pt x="368764" y="1061344"/>
                  </a:lnTo>
                  <a:lnTo>
                    <a:pt x="387576" y="1061767"/>
                  </a:lnTo>
                  <a:lnTo>
                    <a:pt x="406435" y="1061528"/>
                  </a:lnTo>
                  <a:lnTo>
                    <a:pt x="424598" y="1060552"/>
                  </a:lnTo>
                  <a:lnTo>
                    <a:pt x="441859" y="1058915"/>
                  </a:lnTo>
                  <a:lnTo>
                    <a:pt x="458283" y="1056745"/>
                  </a:lnTo>
                  <a:lnTo>
                    <a:pt x="474030" y="1054178"/>
                  </a:lnTo>
                  <a:lnTo>
                    <a:pt x="489267" y="1051489"/>
                  </a:lnTo>
                  <a:lnTo>
                    <a:pt x="504133" y="1049071"/>
                  </a:lnTo>
                  <a:lnTo>
                    <a:pt x="518736" y="1047107"/>
                  </a:lnTo>
                  <a:lnTo>
                    <a:pt x="533159" y="1045281"/>
                  </a:lnTo>
                  <a:lnTo>
                    <a:pt x="547456" y="1042908"/>
                  </a:lnTo>
                  <a:lnTo>
                    <a:pt x="561669" y="1039644"/>
                  </a:lnTo>
                  <a:lnTo>
                    <a:pt x="575824" y="1035637"/>
                  </a:lnTo>
                  <a:lnTo>
                    <a:pt x="589940" y="1031328"/>
                  </a:lnTo>
                  <a:lnTo>
                    <a:pt x="604026" y="1027017"/>
                  </a:lnTo>
                  <a:lnTo>
                    <a:pt x="617927" y="1022665"/>
                  </a:lnTo>
                  <a:lnTo>
                    <a:pt x="631340" y="1017991"/>
                  </a:lnTo>
                  <a:lnTo>
                    <a:pt x="644145" y="1012854"/>
                  </a:lnTo>
                  <a:lnTo>
                    <a:pt x="656541" y="1007422"/>
                  </a:lnTo>
                  <a:lnTo>
                    <a:pt x="668938" y="1002076"/>
                  </a:lnTo>
                  <a:lnTo>
                    <a:pt x="681578" y="997025"/>
                  </a:lnTo>
                  <a:lnTo>
                    <a:pt x="694526" y="991989"/>
                  </a:lnTo>
                  <a:lnTo>
                    <a:pt x="707758" y="986315"/>
                  </a:lnTo>
                  <a:lnTo>
                    <a:pt x="721215" y="979684"/>
                  </a:lnTo>
                  <a:lnTo>
                    <a:pt x="734676" y="972265"/>
                  </a:lnTo>
                  <a:lnTo>
                    <a:pt x="747787" y="964513"/>
                  </a:lnTo>
                  <a:lnTo>
                    <a:pt x="760381" y="956736"/>
                  </a:lnTo>
                  <a:lnTo>
                    <a:pt x="772464" y="948905"/>
                  </a:lnTo>
                  <a:lnTo>
                    <a:pt x="784119" y="940742"/>
                  </a:lnTo>
                  <a:lnTo>
                    <a:pt x="795441" y="932104"/>
                  </a:lnTo>
                  <a:lnTo>
                    <a:pt x="806521" y="922999"/>
                  </a:lnTo>
                  <a:lnTo>
                    <a:pt x="817429" y="913501"/>
                  </a:lnTo>
                  <a:lnTo>
                    <a:pt x="828210" y="903700"/>
                  </a:lnTo>
                  <a:lnTo>
                    <a:pt x="838740" y="893677"/>
                  </a:lnTo>
                  <a:lnTo>
                    <a:pt x="848737" y="883496"/>
                  </a:lnTo>
                  <a:lnTo>
                    <a:pt x="858097" y="873199"/>
                  </a:lnTo>
                  <a:lnTo>
                    <a:pt x="867025" y="862657"/>
                  </a:lnTo>
                  <a:lnTo>
                    <a:pt x="875941" y="851588"/>
                  </a:lnTo>
                  <a:lnTo>
                    <a:pt x="885086" y="839883"/>
                  </a:lnTo>
                  <a:lnTo>
                    <a:pt x="894365" y="827750"/>
                  </a:lnTo>
                  <a:lnTo>
                    <a:pt x="903448" y="815606"/>
                  </a:lnTo>
                  <a:lnTo>
                    <a:pt x="912148" y="803692"/>
                  </a:lnTo>
                  <a:lnTo>
                    <a:pt x="920276" y="791913"/>
                  </a:lnTo>
                  <a:lnTo>
                    <a:pt x="927585" y="779938"/>
                  </a:lnTo>
                  <a:lnTo>
                    <a:pt x="934018" y="767584"/>
                  </a:lnTo>
                  <a:lnTo>
                    <a:pt x="939848" y="754830"/>
                  </a:lnTo>
                  <a:lnTo>
                    <a:pt x="945537" y="741728"/>
                  </a:lnTo>
                  <a:lnTo>
                    <a:pt x="951366" y="728354"/>
                  </a:lnTo>
                  <a:lnTo>
                    <a:pt x="957266" y="714778"/>
                  </a:lnTo>
                  <a:lnTo>
                    <a:pt x="962928" y="701059"/>
                  </a:lnTo>
                  <a:lnTo>
                    <a:pt x="968183" y="687238"/>
                  </a:lnTo>
                  <a:lnTo>
                    <a:pt x="973016" y="673347"/>
                  </a:lnTo>
                  <a:lnTo>
                    <a:pt x="977489" y="659408"/>
                  </a:lnTo>
                  <a:lnTo>
                    <a:pt x="981680" y="645437"/>
                  </a:lnTo>
                  <a:lnTo>
                    <a:pt x="985665" y="631443"/>
                  </a:lnTo>
                  <a:lnTo>
                    <a:pt x="989501" y="617435"/>
                  </a:lnTo>
                  <a:lnTo>
                    <a:pt x="993229" y="603418"/>
                  </a:lnTo>
                  <a:lnTo>
                    <a:pt x="996716" y="589393"/>
                  </a:lnTo>
                  <a:lnTo>
                    <a:pt x="999679" y="575364"/>
                  </a:lnTo>
                  <a:lnTo>
                    <a:pt x="1002008" y="561332"/>
                  </a:lnTo>
                  <a:lnTo>
                    <a:pt x="1003909" y="547298"/>
                  </a:lnTo>
                  <a:lnTo>
                    <a:pt x="1005802" y="533263"/>
                  </a:lnTo>
                  <a:lnTo>
                    <a:pt x="1007925" y="519227"/>
                  </a:lnTo>
                  <a:lnTo>
                    <a:pt x="1010183" y="505190"/>
                  </a:lnTo>
                  <a:lnTo>
                    <a:pt x="1012245" y="491153"/>
                  </a:lnTo>
                  <a:lnTo>
                    <a:pt x="1013929" y="477115"/>
                  </a:lnTo>
                  <a:lnTo>
                    <a:pt x="1015212" y="463077"/>
                  </a:lnTo>
                  <a:lnTo>
                    <a:pt x="1016148" y="449040"/>
                  </a:lnTo>
                  <a:lnTo>
                    <a:pt x="1016812" y="434988"/>
                  </a:lnTo>
                  <a:lnTo>
                    <a:pt x="1017275" y="420432"/>
                  </a:lnTo>
                  <a:lnTo>
                    <a:pt x="1017594" y="404449"/>
                  </a:lnTo>
                  <a:lnTo>
                    <a:pt x="1017806" y="386669"/>
                  </a:lnTo>
                  <a:lnTo>
                    <a:pt x="1017780" y="367846"/>
                  </a:lnTo>
                  <a:lnTo>
                    <a:pt x="1017230" y="349512"/>
                  </a:lnTo>
                  <a:lnTo>
                    <a:pt x="1016044" y="332514"/>
                  </a:lnTo>
                  <a:lnTo>
                    <a:pt x="1014263" y="316851"/>
                  </a:lnTo>
                  <a:lnTo>
                    <a:pt x="1011996" y="302037"/>
                  </a:lnTo>
                  <a:lnTo>
                    <a:pt x="1009361" y="287672"/>
                  </a:lnTo>
                  <a:lnTo>
                    <a:pt x="1006456" y="273685"/>
                  </a:lnTo>
                  <a:lnTo>
                    <a:pt x="1003361" y="260264"/>
                  </a:lnTo>
                  <a:lnTo>
                    <a:pt x="1000132" y="247484"/>
                  </a:lnTo>
                  <a:lnTo>
                    <a:pt x="996813" y="235288"/>
                  </a:lnTo>
                  <a:lnTo>
                    <a:pt x="993431" y="223563"/>
                  </a:lnTo>
                  <a:lnTo>
                    <a:pt x="990003" y="212199"/>
                  </a:lnTo>
                  <a:lnTo>
                    <a:pt x="986379" y="201264"/>
                  </a:lnTo>
                  <a:lnTo>
                    <a:pt x="982260" y="190986"/>
                  </a:lnTo>
                  <a:lnTo>
                    <a:pt x="977523" y="181442"/>
                  </a:lnTo>
                  <a:lnTo>
                    <a:pt x="972204" y="172556"/>
                  </a:lnTo>
                  <a:lnTo>
                    <a:pt x="966409" y="164202"/>
                  </a:lnTo>
                  <a:lnTo>
                    <a:pt x="960248" y="156242"/>
                  </a:lnTo>
                  <a:lnTo>
                    <a:pt x="953653" y="148404"/>
                  </a:lnTo>
                  <a:lnTo>
                    <a:pt x="946394" y="140294"/>
                  </a:lnTo>
                  <a:lnTo>
                    <a:pt x="938399" y="131726"/>
                  </a:lnTo>
                  <a:lnTo>
                    <a:pt x="929743" y="122852"/>
                  </a:lnTo>
                  <a:lnTo>
                    <a:pt x="920553" y="114048"/>
                  </a:lnTo>
                  <a:lnTo>
                    <a:pt x="910963" y="105540"/>
                  </a:lnTo>
                  <a:lnTo>
                    <a:pt x="901083" y="97539"/>
                  </a:lnTo>
                  <a:lnTo>
                    <a:pt x="890997" y="90320"/>
                  </a:lnTo>
                  <a:lnTo>
                    <a:pt x="880774" y="83944"/>
                  </a:lnTo>
                  <a:lnTo>
                    <a:pt x="870622" y="78154"/>
                  </a:lnTo>
                  <a:lnTo>
                    <a:pt x="860879" y="72492"/>
                  </a:lnTo>
                  <a:lnTo>
                    <a:pt x="851687" y="66681"/>
                  </a:lnTo>
                  <a:lnTo>
                    <a:pt x="842700" y="60792"/>
                  </a:lnTo>
                  <a:lnTo>
                    <a:pt x="833212" y="55138"/>
                  </a:lnTo>
                  <a:lnTo>
                    <a:pt x="822865" y="49889"/>
                  </a:lnTo>
                  <a:lnTo>
                    <a:pt x="811795" y="45059"/>
                  </a:lnTo>
                  <a:lnTo>
                    <a:pt x="800439" y="40589"/>
                  </a:lnTo>
                  <a:lnTo>
                    <a:pt x="789094" y="36398"/>
                  </a:lnTo>
                  <a:lnTo>
                    <a:pt x="777883" y="32415"/>
                  </a:lnTo>
                  <a:lnTo>
                    <a:pt x="766829" y="28580"/>
                  </a:lnTo>
                  <a:lnTo>
                    <a:pt x="755916" y="24849"/>
                  </a:lnTo>
                  <a:lnTo>
                    <a:pt x="745115" y="21189"/>
                  </a:lnTo>
                  <a:lnTo>
                    <a:pt x="734395" y="17578"/>
                  </a:lnTo>
                  <a:lnTo>
                    <a:pt x="723731" y="14005"/>
                  </a:lnTo>
                  <a:lnTo>
                    <a:pt x="712940" y="10622"/>
                  </a:lnTo>
                  <a:lnTo>
                    <a:pt x="701703" y="7731"/>
                  </a:lnTo>
                  <a:lnTo>
                    <a:pt x="689879" y="5454"/>
                  </a:lnTo>
                  <a:lnTo>
                    <a:pt x="677497" y="3756"/>
                  </a:lnTo>
                  <a:lnTo>
                    <a:pt x="664654" y="2534"/>
                  </a:lnTo>
                  <a:lnTo>
                    <a:pt x="651456" y="1674"/>
                  </a:lnTo>
                  <a:lnTo>
                    <a:pt x="638001" y="1079"/>
                  </a:lnTo>
                  <a:lnTo>
                    <a:pt x="624364" y="672"/>
                  </a:lnTo>
                  <a:lnTo>
                    <a:pt x="610593" y="394"/>
                  </a:lnTo>
                  <a:lnTo>
                    <a:pt x="596566" y="207"/>
                  </a:lnTo>
                  <a:lnTo>
                    <a:pt x="582003" y="81"/>
                  </a:lnTo>
                  <a:lnTo>
                    <a:pt x="566795" y="0"/>
                  </a:lnTo>
                  <a:lnTo>
                    <a:pt x="550987" y="116"/>
                  </a:lnTo>
                  <a:lnTo>
                    <a:pt x="534690" y="727"/>
                  </a:lnTo>
                  <a:lnTo>
                    <a:pt x="518021" y="1954"/>
                  </a:lnTo>
                  <a:lnTo>
                    <a:pt x="501081" y="3763"/>
                  </a:lnTo>
                  <a:lnTo>
                    <a:pt x="483950" y="6048"/>
                  </a:lnTo>
                  <a:lnTo>
                    <a:pt x="466685" y="8705"/>
                  </a:lnTo>
                  <a:lnTo>
                    <a:pt x="449329" y="11964"/>
                  </a:lnTo>
                  <a:lnTo>
                    <a:pt x="431910" y="16362"/>
                  </a:lnTo>
                  <a:lnTo>
                    <a:pt x="414444" y="22100"/>
                  </a:lnTo>
                  <a:lnTo>
                    <a:pt x="396782" y="29073"/>
                  </a:lnTo>
                  <a:lnTo>
                    <a:pt x="378625" y="37049"/>
                  </a:lnTo>
                  <a:lnTo>
                    <a:pt x="359878" y="45772"/>
                  </a:lnTo>
                  <a:lnTo>
                    <a:pt x="341490" y="54577"/>
                  </a:lnTo>
                  <a:lnTo>
                    <a:pt x="323552" y="63267"/>
                  </a:lnTo>
                  <a:lnTo>
                    <a:pt x="304487" y="72601"/>
                  </a:lnTo>
                  <a:lnTo>
                    <a:pt x="281263" y="84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729371" y="1924082"/>
            <a:ext cx="2284685" cy="1284478"/>
            <a:chOff x="1729371" y="1924082"/>
            <a:chExt cx="2284685" cy="1284478"/>
          </a:xfrm>
        </p:grpSpPr>
        <p:sp>
          <p:nvSpPr>
            <p:cNvPr id="2" name="Freeform 1"/>
            <p:cNvSpPr/>
            <p:nvPr/>
          </p:nvSpPr>
          <p:spPr>
            <a:xfrm>
              <a:off x="1876770" y="1955668"/>
              <a:ext cx="1" cy="357970"/>
            </a:xfrm>
            <a:custGeom>
              <a:avLst/>
              <a:gdLst/>
              <a:ahLst/>
              <a:cxnLst/>
              <a:rect l="0" t="0" r="0" b="0"/>
              <a:pathLst>
                <a:path w="1" h="357970">
                  <a:moveTo>
                    <a:pt x="0" y="0"/>
                  </a:moveTo>
                  <a:lnTo>
                    <a:pt x="0" y="55170"/>
                  </a:lnTo>
                  <a:lnTo>
                    <a:pt x="0" y="110323"/>
                  </a:lnTo>
                  <a:lnTo>
                    <a:pt x="0" y="170881"/>
                  </a:lnTo>
                  <a:lnTo>
                    <a:pt x="0" y="219347"/>
                  </a:lnTo>
                  <a:lnTo>
                    <a:pt x="0" y="279721"/>
                  </a:lnTo>
                  <a:lnTo>
                    <a:pt x="0" y="330468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729371" y="2461036"/>
              <a:ext cx="389556" cy="52643"/>
            </a:xfrm>
            <a:custGeom>
              <a:avLst/>
              <a:gdLst/>
              <a:ahLst/>
              <a:cxnLst/>
              <a:rect l="0" t="0" r="0" b="0"/>
              <a:pathLst>
                <a:path w="389556" h="52643">
                  <a:moveTo>
                    <a:pt x="389555" y="0"/>
                  </a:moveTo>
                  <a:lnTo>
                    <a:pt x="340624" y="3119"/>
                  </a:lnTo>
                  <a:lnTo>
                    <a:pt x="289659" y="11453"/>
                  </a:lnTo>
                  <a:lnTo>
                    <a:pt x="230104" y="21331"/>
                  </a:lnTo>
                  <a:lnTo>
                    <a:pt x="187667" y="27028"/>
                  </a:lnTo>
                  <a:lnTo>
                    <a:pt x="141509" y="29560"/>
                  </a:lnTo>
                  <a:lnTo>
                    <a:pt x="80663" y="36574"/>
                  </a:lnTo>
                  <a:lnTo>
                    <a:pt x="20786" y="4825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034698" y="2671606"/>
              <a:ext cx="21057" cy="536954"/>
            </a:xfrm>
            <a:custGeom>
              <a:avLst/>
              <a:gdLst/>
              <a:ahLst/>
              <a:cxnLst/>
              <a:rect l="0" t="0" r="0" b="0"/>
              <a:pathLst>
                <a:path w="21057" h="536954">
                  <a:moveTo>
                    <a:pt x="0" y="0"/>
                  </a:moveTo>
                  <a:lnTo>
                    <a:pt x="5589" y="62092"/>
                  </a:lnTo>
                  <a:lnTo>
                    <a:pt x="9552" y="123052"/>
                  </a:lnTo>
                  <a:lnTo>
                    <a:pt x="10239" y="182299"/>
                  </a:lnTo>
                  <a:lnTo>
                    <a:pt x="10400" y="227641"/>
                  </a:lnTo>
                  <a:lnTo>
                    <a:pt x="10471" y="271969"/>
                  </a:lnTo>
                  <a:lnTo>
                    <a:pt x="13631" y="333267"/>
                  </a:lnTo>
                  <a:lnTo>
                    <a:pt x="18856" y="388475"/>
                  </a:lnTo>
                  <a:lnTo>
                    <a:pt x="20405" y="444996"/>
                  </a:lnTo>
                  <a:lnTo>
                    <a:pt x="20863" y="496838"/>
                  </a:lnTo>
                  <a:lnTo>
                    <a:pt x="21056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05271" y="2629492"/>
              <a:ext cx="239956" cy="339838"/>
            </a:xfrm>
            <a:custGeom>
              <a:avLst/>
              <a:gdLst/>
              <a:ahLst/>
              <a:cxnLst/>
              <a:rect l="0" t="0" r="0" b="0"/>
              <a:pathLst>
                <a:path w="239956" h="339838">
                  <a:moveTo>
                    <a:pt x="239955" y="263212"/>
                  </a:moveTo>
                  <a:lnTo>
                    <a:pt x="184910" y="299129"/>
                  </a:lnTo>
                  <a:lnTo>
                    <a:pt x="133502" y="323426"/>
                  </a:lnTo>
                  <a:lnTo>
                    <a:pt x="78287" y="339837"/>
                  </a:lnTo>
                  <a:lnTo>
                    <a:pt x="41925" y="339598"/>
                  </a:lnTo>
                  <a:lnTo>
                    <a:pt x="22870" y="328747"/>
                  </a:lnTo>
                  <a:lnTo>
                    <a:pt x="14513" y="320940"/>
                  </a:lnTo>
                  <a:lnTo>
                    <a:pt x="5228" y="293548"/>
                  </a:lnTo>
                  <a:lnTo>
                    <a:pt x="0" y="241785"/>
                  </a:lnTo>
                  <a:lnTo>
                    <a:pt x="1571" y="189403"/>
                  </a:lnTo>
                  <a:lnTo>
                    <a:pt x="6326" y="136838"/>
                  </a:lnTo>
                  <a:lnTo>
                    <a:pt x="7735" y="87338"/>
                  </a:lnTo>
                  <a:lnTo>
                    <a:pt x="8211" y="28690"/>
                  </a:lnTo>
                  <a:lnTo>
                    <a:pt x="83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592708" y="2376808"/>
              <a:ext cx="157928" cy="157928"/>
            </a:xfrm>
            <a:custGeom>
              <a:avLst/>
              <a:gdLst/>
              <a:ahLst/>
              <a:cxnLst/>
              <a:rect l="0" t="0" r="0" b="0"/>
              <a:pathLst>
                <a:path w="157928" h="157928">
                  <a:moveTo>
                    <a:pt x="157927" y="0"/>
                  </a:moveTo>
                  <a:lnTo>
                    <a:pt x="125475" y="19151"/>
                  </a:lnTo>
                  <a:lnTo>
                    <a:pt x="71500" y="75501"/>
                  </a:lnTo>
                  <a:lnTo>
                    <a:pt x="15920" y="13457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603236" y="2397865"/>
              <a:ext cx="189514" cy="200042"/>
            </a:xfrm>
            <a:custGeom>
              <a:avLst/>
              <a:gdLst/>
              <a:ahLst/>
              <a:cxnLst/>
              <a:rect l="0" t="0" r="0" b="0"/>
              <a:pathLst>
                <a:path w="189514" h="200042">
                  <a:moveTo>
                    <a:pt x="0" y="0"/>
                  </a:moveTo>
                  <a:lnTo>
                    <a:pt x="5590" y="16767"/>
                  </a:lnTo>
                  <a:lnTo>
                    <a:pt x="17692" y="31239"/>
                  </a:lnTo>
                  <a:lnTo>
                    <a:pt x="69115" y="85122"/>
                  </a:lnTo>
                  <a:lnTo>
                    <a:pt x="131805" y="143054"/>
                  </a:lnTo>
                  <a:lnTo>
                    <a:pt x="189513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100271" y="1987253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52051"/>
                  </a:lnTo>
                  <a:lnTo>
                    <a:pt x="1575" y="105110"/>
                  </a:lnTo>
                  <a:lnTo>
                    <a:pt x="6331" y="154756"/>
                  </a:lnTo>
                  <a:lnTo>
                    <a:pt x="13527" y="213453"/>
                  </a:lnTo>
                  <a:lnTo>
                    <a:pt x="17281" y="261597"/>
                  </a:lnTo>
                  <a:lnTo>
                    <a:pt x="19719" y="321862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405597" y="1987253"/>
              <a:ext cx="18863" cy="410613"/>
            </a:xfrm>
            <a:custGeom>
              <a:avLst/>
              <a:gdLst/>
              <a:ahLst/>
              <a:cxnLst/>
              <a:rect l="0" t="0" r="0" b="0"/>
              <a:pathLst>
                <a:path w="18863" h="410613">
                  <a:moveTo>
                    <a:pt x="8334" y="0"/>
                  </a:moveTo>
                  <a:lnTo>
                    <a:pt x="0" y="55170"/>
                  </a:lnTo>
                  <a:lnTo>
                    <a:pt x="1575" y="113443"/>
                  </a:lnTo>
                  <a:lnTo>
                    <a:pt x="6331" y="167754"/>
                  </a:lnTo>
                  <a:lnTo>
                    <a:pt x="7740" y="220891"/>
                  </a:lnTo>
                  <a:lnTo>
                    <a:pt x="8158" y="270560"/>
                  </a:lnTo>
                  <a:lnTo>
                    <a:pt x="8299" y="329265"/>
                  </a:lnTo>
                  <a:lnTo>
                    <a:pt x="15562" y="388477"/>
                  </a:lnTo>
                  <a:lnTo>
                    <a:pt x="18862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34946" y="1924082"/>
              <a:ext cx="178986" cy="297572"/>
            </a:xfrm>
            <a:custGeom>
              <a:avLst/>
              <a:gdLst/>
              <a:ahLst/>
              <a:cxnLst/>
              <a:rect l="0" t="0" r="0" b="0"/>
              <a:pathLst>
                <a:path w="178986" h="297572">
                  <a:moveTo>
                    <a:pt x="178985" y="284270"/>
                  </a:moveTo>
                  <a:lnTo>
                    <a:pt x="138127" y="286609"/>
                  </a:lnTo>
                  <a:lnTo>
                    <a:pt x="98769" y="297571"/>
                  </a:lnTo>
                  <a:lnTo>
                    <a:pt x="75483" y="296811"/>
                  </a:lnTo>
                  <a:lnTo>
                    <a:pt x="56555" y="289454"/>
                  </a:lnTo>
                  <a:lnTo>
                    <a:pt x="40344" y="277215"/>
                  </a:lnTo>
                  <a:lnTo>
                    <a:pt x="25339" y="260077"/>
                  </a:lnTo>
                  <a:lnTo>
                    <a:pt x="9328" y="219520"/>
                  </a:lnTo>
                  <a:lnTo>
                    <a:pt x="2764" y="164869"/>
                  </a:lnTo>
                  <a:lnTo>
                    <a:pt x="819" y="104223"/>
                  </a:lnTo>
                  <a:lnTo>
                    <a:pt x="243" y="5297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77019" y="2482093"/>
              <a:ext cx="379027" cy="21058"/>
            </a:xfrm>
            <a:custGeom>
              <a:avLst/>
              <a:gdLst/>
              <a:ahLst/>
              <a:cxnLst/>
              <a:rect l="0" t="0" r="0" b="0"/>
              <a:pathLst>
                <a:path w="379027" h="21058">
                  <a:moveTo>
                    <a:pt x="379026" y="0"/>
                  </a:moveTo>
                  <a:lnTo>
                    <a:pt x="321761" y="0"/>
                  </a:lnTo>
                  <a:lnTo>
                    <a:pt x="260869" y="0"/>
                  </a:lnTo>
                  <a:lnTo>
                    <a:pt x="203781" y="0"/>
                  </a:lnTo>
                  <a:lnTo>
                    <a:pt x="144325" y="3119"/>
                  </a:lnTo>
                  <a:lnTo>
                    <a:pt x="82191" y="9065"/>
                  </a:lnTo>
                  <a:lnTo>
                    <a:pt x="22301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40231" y="2776891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7236" y="32235"/>
                  </a:lnTo>
                  <a:lnTo>
                    <a:pt x="9065" y="77498"/>
                  </a:lnTo>
                  <a:lnTo>
                    <a:pt x="12998" y="123351"/>
                  </a:lnTo>
                  <a:lnTo>
                    <a:pt x="17475" y="167126"/>
                  </a:lnTo>
                  <a:lnTo>
                    <a:pt x="19996" y="230063"/>
                  </a:lnTo>
                  <a:lnTo>
                    <a:pt x="20743" y="282766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7185" y="2334694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39" y="3119"/>
                  </a:lnTo>
                  <a:lnTo>
                    <a:pt x="28809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87713" y="250315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6668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782014" y="2703191"/>
            <a:ext cx="494840" cy="347442"/>
          </a:xfrm>
          <a:custGeom>
            <a:avLst/>
            <a:gdLst/>
            <a:ahLst/>
            <a:cxnLst/>
            <a:rect l="0" t="0" r="0" b="0"/>
            <a:pathLst>
              <a:path w="494840" h="347442">
                <a:moveTo>
                  <a:pt x="494839" y="0"/>
                </a:moveTo>
                <a:lnTo>
                  <a:pt x="470792" y="9575"/>
                </a:lnTo>
                <a:lnTo>
                  <a:pt x="409717" y="61331"/>
                </a:lnTo>
                <a:lnTo>
                  <a:pt x="349446" y="105260"/>
                </a:lnTo>
                <a:lnTo>
                  <a:pt x="291381" y="139292"/>
                </a:lnTo>
                <a:lnTo>
                  <a:pt x="229522" y="179463"/>
                </a:lnTo>
                <a:lnTo>
                  <a:pt x="171073" y="228429"/>
                </a:lnTo>
                <a:lnTo>
                  <a:pt x="122698" y="262265"/>
                </a:lnTo>
                <a:lnTo>
                  <a:pt x="75869" y="295687"/>
                </a:lnTo>
                <a:lnTo>
                  <a:pt x="17066" y="335831"/>
                </a:lnTo>
                <a:lnTo>
                  <a:pt x="0" y="34744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1723782" y="3320355"/>
            <a:ext cx="237217" cy="373581"/>
          </a:xfrm>
          <a:custGeom>
            <a:avLst/>
            <a:gdLst/>
            <a:ahLst/>
            <a:cxnLst/>
            <a:rect l="0" t="0" r="0" b="0"/>
            <a:pathLst>
              <a:path w="237217" h="373581">
                <a:moveTo>
                  <a:pt x="5589" y="98774"/>
                </a:moveTo>
                <a:lnTo>
                  <a:pt x="0" y="82007"/>
                </a:lnTo>
                <a:lnTo>
                  <a:pt x="2113" y="49223"/>
                </a:lnTo>
                <a:lnTo>
                  <a:pt x="15738" y="15462"/>
                </a:lnTo>
                <a:lnTo>
                  <a:pt x="24053" y="8137"/>
                </a:lnTo>
                <a:lnTo>
                  <a:pt x="45771" y="0"/>
                </a:lnTo>
                <a:lnTo>
                  <a:pt x="55773" y="1339"/>
                </a:lnTo>
                <a:lnTo>
                  <a:pt x="73127" y="12186"/>
                </a:lnTo>
                <a:lnTo>
                  <a:pt x="85519" y="28705"/>
                </a:lnTo>
                <a:lnTo>
                  <a:pt x="118830" y="88564"/>
                </a:lnTo>
                <a:lnTo>
                  <a:pt x="138611" y="142100"/>
                </a:lnTo>
                <a:lnTo>
                  <a:pt x="152921" y="194463"/>
                </a:lnTo>
                <a:lnTo>
                  <a:pt x="160377" y="242160"/>
                </a:lnTo>
                <a:lnTo>
                  <a:pt x="157307" y="304392"/>
                </a:lnTo>
                <a:lnTo>
                  <a:pt x="143089" y="345052"/>
                </a:lnTo>
                <a:lnTo>
                  <a:pt x="127532" y="363429"/>
                </a:lnTo>
                <a:lnTo>
                  <a:pt x="118470" y="369967"/>
                </a:lnTo>
                <a:lnTo>
                  <a:pt x="108919" y="373156"/>
                </a:lnTo>
                <a:lnTo>
                  <a:pt x="88948" y="373580"/>
                </a:lnTo>
                <a:lnTo>
                  <a:pt x="79879" y="369715"/>
                </a:lnTo>
                <a:lnTo>
                  <a:pt x="63563" y="356063"/>
                </a:lnTo>
                <a:lnTo>
                  <a:pt x="46813" y="328646"/>
                </a:lnTo>
                <a:lnTo>
                  <a:pt x="44578" y="308564"/>
                </a:lnTo>
                <a:lnTo>
                  <a:pt x="48654" y="287941"/>
                </a:lnTo>
                <a:lnTo>
                  <a:pt x="58264" y="267076"/>
                </a:lnTo>
                <a:lnTo>
                  <a:pt x="93596" y="235599"/>
                </a:lnTo>
                <a:lnTo>
                  <a:pt x="155219" y="202782"/>
                </a:lnTo>
                <a:lnTo>
                  <a:pt x="209581" y="175731"/>
                </a:lnTo>
                <a:lnTo>
                  <a:pt x="237216" y="16194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119133" y="1966197"/>
            <a:ext cx="389555" cy="442197"/>
          </a:xfrm>
          <a:custGeom>
            <a:avLst/>
            <a:gdLst/>
            <a:ahLst/>
            <a:cxnLst/>
            <a:rect l="0" t="0" r="0" b="0"/>
            <a:pathLst>
              <a:path w="389555" h="442197">
                <a:moveTo>
                  <a:pt x="389554" y="0"/>
                </a:moveTo>
                <a:lnTo>
                  <a:pt x="346892" y="55659"/>
                </a:lnTo>
                <a:lnTo>
                  <a:pt x="302159" y="116078"/>
                </a:lnTo>
                <a:lnTo>
                  <a:pt x="244997" y="179007"/>
                </a:lnTo>
                <a:lnTo>
                  <a:pt x="199029" y="232799"/>
                </a:lnTo>
                <a:lnTo>
                  <a:pt x="147266" y="287745"/>
                </a:lnTo>
                <a:lnTo>
                  <a:pt x="94739" y="345702"/>
                </a:lnTo>
                <a:lnTo>
                  <a:pt x="34703" y="402125"/>
                </a:lnTo>
                <a:lnTo>
                  <a:pt x="0" y="4421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855920" y="1619013"/>
            <a:ext cx="261999" cy="410355"/>
          </a:xfrm>
          <a:custGeom>
            <a:avLst/>
            <a:gdLst/>
            <a:ahLst/>
            <a:cxnLst/>
            <a:rect l="0" t="0" r="0" b="0"/>
            <a:pathLst>
              <a:path w="261999" h="410355">
                <a:moveTo>
                  <a:pt x="0" y="20800"/>
                </a:moveTo>
                <a:lnTo>
                  <a:pt x="11179" y="9622"/>
                </a:lnTo>
                <a:lnTo>
                  <a:pt x="32265" y="4134"/>
                </a:lnTo>
                <a:lnTo>
                  <a:pt x="93461" y="610"/>
                </a:lnTo>
                <a:lnTo>
                  <a:pt x="144546" y="0"/>
                </a:lnTo>
                <a:lnTo>
                  <a:pt x="204634" y="964"/>
                </a:lnTo>
                <a:lnTo>
                  <a:pt x="239227" y="9333"/>
                </a:lnTo>
                <a:lnTo>
                  <a:pt x="256842" y="19993"/>
                </a:lnTo>
                <a:lnTo>
                  <a:pt x="261305" y="29621"/>
                </a:lnTo>
                <a:lnTo>
                  <a:pt x="261998" y="72287"/>
                </a:lnTo>
                <a:lnTo>
                  <a:pt x="254794" y="125353"/>
                </a:lnTo>
                <a:lnTo>
                  <a:pt x="238760" y="176503"/>
                </a:lnTo>
                <a:lnTo>
                  <a:pt x="213849" y="231077"/>
                </a:lnTo>
                <a:lnTo>
                  <a:pt x="187591" y="289563"/>
                </a:lnTo>
                <a:lnTo>
                  <a:pt x="163874" y="342907"/>
                </a:lnTo>
                <a:lnTo>
                  <a:pt x="142898" y="385333"/>
                </a:lnTo>
                <a:lnTo>
                  <a:pt x="136871" y="41035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4751050" y="1747807"/>
            <a:ext cx="2872733" cy="1258378"/>
            <a:chOff x="4751050" y="1747807"/>
            <a:chExt cx="2872733" cy="1258378"/>
          </a:xfrm>
        </p:grpSpPr>
        <p:sp>
          <p:nvSpPr>
            <p:cNvPr id="20" name="Freeform 19"/>
            <p:cNvSpPr/>
            <p:nvPr/>
          </p:nvSpPr>
          <p:spPr>
            <a:xfrm>
              <a:off x="4803692" y="1829326"/>
              <a:ext cx="307302" cy="368498"/>
            </a:xfrm>
            <a:custGeom>
              <a:avLst/>
              <a:gdLst/>
              <a:ahLst/>
              <a:cxnLst/>
              <a:rect l="0" t="0" r="0" b="0"/>
              <a:pathLst>
                <a:path w="307302" h="368498">
                  <a:moveTo>
                    <a:pt x="0" y="0"/>
                  </a:moveTo>
                  <a:lnTo>
                    <a:pt x="54145" y="0"/>
                  </a:lnTo>
                  <a:lnTo>
                    <a:pt x="109092" y="0"/>
                  </a:lnTo>
                  <a:lnTo>
                    <a:pt x="165006" y="1170"/>
                  </a:lnTo>
                  <a:lnTo>
                    <a:pt x="224230" y="11453"/>
                  </a:lnTo>
                  <a:lnTo>
                    <a:pt x="280729" y="24749"/>
                  </a:lnTo>
                  <a:lnTo>
                    <a:pt x="290098" y="30537"/>
                  </a:lnTo>
                  <a:lnTo>
                    <a:pt x="303628" y="46327"/>
                  </a:lnTo>
                  <a:lnTo>
                    <a:pt x="307301" y="68163"/>
                  </a:lnTo>
                  <a:lnTo>
                    <a:pt x="303865" y="91126"/>
                  </a:lnTo>
                  <a:lnTo>
                    <a:pt x="276723" y="148159"/>
                  </a:lnTo>
                  <a:lnTo>
                    <a:pt x="231056" y="210637"/>
                  </a:lnTo>
                  <a:lnTo>
                    <a:pt x="187432" y="273747"/>
                  </a:lnTo>
                  <a:lnTo>
                    <a:pt x="154635" y="329677"/>
                  </a:lnTo>
                  <a:lnTo>
                    <a:pt x="13687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51050" y="2303108"/>
              <a:ext cx="431669" cy="52644"/>
            </a:xfrm>
            <a:custGeom>
              <a:avLst/>
              <a:gdLst/>
              <a:ahLst/>
              <a:cxnLst/>
              <a:rect l="0" t="0" r="0" b="0"/>
              <a:pathLst>
                <a:path w="431669" h="52644">
                  <a:moveTo>
                    <a:pt x="431668" y="0"/>
                  </a:moveTo>
                  <a:lnTo>
                    <a:pt x="369576" y="5590"/>
                  </a:lnTo>
                  <a:lnTo>
                    <a:pt x="309785" y="9553"/>
                  </a:lnTo>
                  <a:lnTo>
                    <a:pt x="258944" y="11410"/>
                  </a:lnTo>
                  <a:lnTo>
                    <a:pt x="205666" y="18849"/>
                  </a:lnTo>
                  <a:lnTo>
                    <a:pt x="147116" y="28462"/>
                  </a:lnTo>
                  <a:lnTo>
                    <a:pt x="93373" y="38719"/>
                  </a:lnTo>
                  <a:lnTo>
                    <a:pt x="35818" y="4954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03692" y="2559056"/>
              <a:ext cx="431670" cy="339146"/>
            </a:xfrm>
            <a:custGeom>
              <a:avLst/>
              <a:gdLst/>
              <a:ahLst/>
              <a:cxnLst/>
              <a:rect l="0" t="0" r="0" b="0"/>
              <a:pathLst>
                <a:path w="431670" h="339146">
                  <a:moveTo>
                    <a:pt x="0" y="102021"/>
                  </a:moveTo>
                  <a:lnTo>
                    <a:pt x="20244" y="58059"/>
                  </a:lnTo>
                  <a:lnTo>
                    <a:pt x="50582" y="27774"/>
                  </a:lnTo>
                  <a:lnTo>
                    <a:pt x="89207" y="7753"/>
                  </a:lnTo>
                  <a:lnTo>
                    <a:pt x="135876" y="0"/>
                  </a:lnTo>
                  <a:lnTo>
                    <a:pt x="163335" y="4426"/>
                  </a:lnTo>
                  <a:lnTo>
                    <a:pt x="175571" y="8882"/>
                  </a:lnTo>
                  <a:lnTo>
                    <a:pt x="209559" y="37510"/>
                  </a:lnTo>
                  <a:lnTo>
                    <a:pt x="230678" y="70039"/>
                  </a:lnTo>
                  <a:lnTo>
                    <a:pt x="238755" y="118671"/>
                  </a:lnTo>
                  <a:lnTo>
                    <a:pt x="240314" y="180006"/>
                  </a:lnTo>
                  <a:lnTo>
                    <a:pt x="230570" y="230250"/>
                  </a:lnTo>
                  <a:lnTo>
                    <a:pt x="214547" y="274156"/>
                  </a:lnTo>
                  <a:lnTo>
                    <a:pt x="195960" y="303698"/>
                  </a:lnTo>
                  <a:lnTo>
                    <a:pt x="172101" y="324626"/>
                  </a:lnTo>
                  <a:lnTo>
                    <a:pt x="145900" y="335488"/>
                  </a:lnTo>
                  <a:lnTo>
                    <a:pt x="119827" y="339145"/>
                  </a:lnTo>
                  <a:lnTo>
                    <a:pt x="96541" y="336871"/>
                  </a:lnTo>
                  <a:lnTo>
                    <a:pt x="77612" y="328842"/>
                  </a:lnTo>
                  <a:lnTo>
                    <a:pt x="69289" y="323425"/>
                  </a:lnTo>
                  <a:lnTo>
                    <a:pt x="56922" y="304928"/>
                  </a:lnTo>
                  <a:lnTo>
                    <a:pt x="49865" y="282279"/>
                  </a:lnTo>
                  <a:lnTo>
                    <a:pt x="50629" y="260515"/>
                  </a:lnTo>
                  <a:lnTo>
                    <a:pt x="55979" y="250967"/>
                  </a:lnTo>
                  <a:lnTo>
                    <a:pt x="99904" y="211482"/>
                  </a:lnTo>
                  <a:lnTo>
                    <a:pt x="159594" y="191277"/>
                  </a:lnTo>
                  <a:lnTo>
                    <a:pt x="219932" y="172411"/>
                  </a:lnTo>
                  <a:lnTo>
                    <a:pt x="281921" y="163023"/>
                  </a:lnTo>
                  <a:lnTo>
                    <a:pt x="315159" y="150902"/>
                  </a:lnTo>
                  <a:lnTo>
                    <a:pt x="376812" y="126309"/>
                  </a:lnTo>
                  <a:lnTo>
                    <a:pt x="431669" y="1020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730200" y="2198474"/>
              <a:ext cx="157929" cy="9879"/>
            </a:xfrm>
            <a:custGeom>
              <a:avLst/>
              <a:gdLst/>
              <a:ahLst/>
              <a:cxnLst/>
              <a:rect l="0" t="0" r="0" b="0"/>
              <a:pathLst>
                <a:path w="157929" h="9879">
                  <a:moveTo>
                    <a:pt x="157928" y="9878"/>
                  </a:moveTo>
                  <a:lnTo>
                    <a:pt x="130372" y="2642"/>
                  </a:lnTo>
                  <a:lnTo>
                    <a:pt x="74149" y="0"/>
                  </a:lnTo>
                  <a:lnTo>
                    <a:pt x="15484" y="6671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30200" y="2355751"/>
              <a:ext cx="147400" cy="5590"/>
            </a:xfrm>
            <a:custGeom>
              <a:avLst/>
              <a:gdLst/>
              <a:ahLst/>
              <a:cxnLst/>
              <a:rect l="0" t="0" r="0" b="0"/>
              <a:pathLst>
                <a:path w="147400" h="5590">
                  <a:moveTo>
                    <a:pt x="147399" y="0"/>
                  </a:moveTo>
                  <a:lnTo>
                    <a:pt x="130631" y="5589"/>
                  </a:lnTo>
                  <a:lnTo>
                    <a:pt x="77883" y="2317"/>
                  </a:lnTo>
                  <a:lnTo>
                    <a:pt x="27429" y="4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53648" y="2178526"/>
              <a:ext cx="346568" cy="564086"/>
            </a:xfrm>
            <a:custGeom>
              <a:avLst/>
              <a:gdLst/>
              <a:ahLst/>
              <a:cxnLst/>
              <a:rect l="0" t="0" r="0" b="0"/>
              <a:pathLst>
                <a:path w="346568" h="564086">
                  <a:moveTo>
                    <a:pt x="13547" y="40354"/>
                  </a:moveTo>
                  <a:lnTo>
                    <a:pt x="2369" y="51533"/>
                  </a:lnTo>
                  <a:lnTo>
                    <a:pt x="246" y="51316"/>
                  </a:lnTo>
                  <a:lnTo>
                    <a:pt x="0" y="47662"/>
                  </a:lnTo>
                  <a:lnTo>
                    <a:pt x="1006" y="41717"/>
                  </a:lnTo>
                  <a:lnTo>
                    <a:pt x="13601" y="22171"/>
                  </a:lnTo>
                  <a:lnTo>
                    <a:pt x="37740" y="7151"/>
                  </a:lnTo>
                  <a:lnTo>
                    <a:pt x="92978" y="0"/>
                  </a:lnTo>
                  <a:lnTo>
                    <a:pt x="135998" y="1102"/>
                  </a:lnTo>
                  <a:lnTo>
                    <a:pt x="177211" y="16376"/>
                  </a:lnTo>
                  <a:lnTo>
                    <a:pt x="200930" y="33207"/>
                  </a:lnTo>
                  <a:lnTo>
                    <a:pt x="216931" y="52385"/>
                  </a:lnTo>
                  <a:lnTo>
                    <a:pt x="236735" y="98883"/>
                  </a:lnTo>
                  <a:lnTo>
                    <a:pt x="235184" y="125639"/>
                  </a:lnTo>
                  <a:lnTo>
                    <a:pt x="215125" y="175354"/>
                  </a:lnTo>
                  <a:lnTo>
                    <a:pt x="189867" y="202667"/>
                  </a:lnTo>
                  <a:lnTo>
                    <a:pt x="188415" y="212903"/>
                  </a:lnTo>
                  <a:lnTo>
                    <a:pt x="199281" y="236756"/>
                  </a:lnTo>
                  <a:lnTo>
                    <a:pt x="241641" y="294182"/>
                  </a:lnTo>
                  <a:lnTo>
                    <a:pt x="288209" y="348951"/>
                  </a:lnTo>
                  <a:lnTo>
                    <a:pt x="312907" y="388764"/>
                  </a:lnTo>
                  <a:lnTo>
                    <a:pt x="337322" y="444138"/>
                  </a:lnTo>
                  <a:lnTo>
                    <a:pt x="346567" y="497296"/>
                  </a:lnTo>
                  <a:lnTo>
                    <a:pt x="342490" y="527709"/>
                  </a:lnTo>
                  <a:lnTo>
                    <a:pt x="338128" y="540733"/>
                  </a:lnTo>
                  <a:lnTo>
                    <a:pt x="329370" y="549415"/>
                  </a:lnTo>
                  <a:lnTo>
                    <a:pt x="304041" y="559062"/>
                  </a:lnTo>
                  <a:lnTo>
                    <a:pt x="248526" y="564085"/>
                  </a:lnTo>
                  <a:lnTo>
                    <a:pt x="192501" y="555025"/>
                  </a:lnTo>
                  <a:lnTo>
                    <a:pt x="131912" y="539712"/>
                  </a:lnTo>
                  <a:lnTo>
                    <a:pt x="97775" y="5351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067319" y="1924082"/>
              <a:ext cx="31587" cy="263214"/>
            </a:xfrm>
            <a:custGeom>
              <a:avLst/>
              <a:gdLst/>
              <a:ahLst/>
              <a:cxnLst/>
              <a:rect l="0" t="0" r="0" b="0"/>
              <a:pathLst>
                <a:path w="31587" h="263214">
                  <a:moveTo>
                    <a:pt x="0" y="0"/>
                  </a:moveTo>
                  <a:lnTo>
                    <a:pt x="1170" y="49263"/>
                  </a:lnTo>
                  <a:lnTo>
                    <a:pt x="7236" y="98175"/>
                  </a:lnTo>
                  <a:lnTo>
                    <a:pt x="12998" y="160336"/>
                  </a:lnTo>
                  <a:lnTo>
                    <a:pt x="21789" y="211284"/>
                  </a:lnTo>
                  <a:lnTo>
                    <a:pt x="31586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004149" y="2376808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56627" y="11178"/>
                  </a:lnTo>
                  <a:lnTo>
                    <a:pt x="103600" y="18130"/>
                  </a:lnTo>
                  <a:lnTo>
                    <a:pt x="52793" y="201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83092" y="2471497"/>
              <a:ext cx="400083" cy="375680"/>
            </a:xfrm>
            <a:custGeom>
              <a:avLst/>
              <a:gdLst/>
              <a:ahLst/>
              <a:cxnLst/>
              <a:rect l="0" t="0" r="0" b="0"/>
              <a:pathLst>
                <a:path w="400083" h="375680">
                  <a:moveTo>
                    <a:pt x="0" y="126409"/>
                  </a:moveTo>
                  <a:lnTo>
                    <a:pt x="2339" y="92787"/>
                  </a:lnTo>
                  <a:lnTo>
                    <a:pt x="29308" y="33002"/>
                  </a:lnTo>
                  <a:lnTo>
                    <a:pt x="60676" y="6056"/>
                  </a:lnTo>
                  <a:lnTo>
                    <a:pt x="83119" y="0"/>
                  </a:lnTo>
                  <a:lnTo>
                    <a:pt x="105962" y="2377"/>
                  </a:lnTo>
                  <a:lnTo>
                    <a:pt x="131711" y="11232"/>
                  </a:lnTo>
                  <a:lnTo>
                    <a:pt x="149395" y="26086"/>
                  </a:lnTo>
                  <a:lnTo>
                    <a:pt x="181586" y="75590"/>
                  </a:lnTo>
                  <a:lnTo>
                    <a:pt x="199169" y="130582"/>
                  </a:lnTo>
                  <a:lnTo>
                    <a:pt x="213907" y="191835"/>
                  </a:lnTo>
                  <a:lnTo>
                    <a:pt x="218507" y="248994"/>
                  </a:lnTo>
                  <a:lnTo>
                    <a:pt x="209365" y="302225"/>
                  </a:lnTo>
                  <a:lnTo>
                    <a:pt x="200675" y="325042"/>
                  </a:lnTo>
                  <a:lnTo>
                    <a:pt x="185116" y="346882"/>
                  </a:lnTo>
                  <a:lnTo>
                    <a:pt x="166501" y="362047"/>
                  </a:lnTo>
                  <a:lnTo>
                    <a:pt x="145360" y="371517"/>
                  </a:lnTo>
                  <a:lnTo>
                    <a:pt x="108320" y="375679"/>
                  </a:lnTo>
                  <a:lnTo>
                    <a:pt x="85577" y="372506"/>
                  </a:lnTo>
                  <a:lnTo>
                    <a:pt x="63770" y="360958"/>
                  </a:lnTo>
                  <a:lnTo>
                    <a:pt x="43550" y="342957"/>
                  </a:lnTo>
                  <a:lnTo>
                    <a:pt x="26764" y="319359"/>
                  </a:lnTo>
                  <a:lnTo>
                    <a:pt x="20864" y="293273"/>
                  </a:lnTo>
                  <a:lnTo>
                    <a:pt x="20928" y="279766"/>
                  </a:lnTo>
                  <a:lnTo>
                    <a:pt x="25650" y="269591"/>
                  </a:lnTo>
                  <a:lnTo>
                    <a:pt x="43376" y="255166"/>
                  </a:lnTo>
                  <a:lnTo>
                    <a:pt x="74073" y="240469"/>
                  </a:lnTo>
                  <a:lnTo>
                    <a:pt x="110985" y="234294"/>
                  </a:lnTo>
                  <a:lnTo>
                    <a:pt x="165379" y="239443"/>
                  </a:lnTo>
                  <a:lnTo>
                    <a:pt x="221184" y="241674"/>
                  </a:lnTo>
                  <a:lnTo>
                    <a:pt x="284063" y="234915"/>
                  </a:lnTo>
                  <a:lnTo>
                    <a:pt x="345795" y="226529"/>
                  </a:lnTo>
                  <a:lnTo>
                    <a:pt x="400082" y="210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99114" y="1747807"/>
              <a:ext cx="1324669" cy="1258378"/>
            </a:xfrm>
            <a:custGeom>
              <a:avLst/>
              <a:gdLst/>
              <a:ahLst/>
              <a:cxnLst/>
              <a:rect l="0" t="0" r="0" b="0"/>
              <a:pathLst>
                <a:path w="1324669" h="1258378">
                  <a:moveTo>
                    <a:pt x="631335" y="28876"/>
                  </a:moveTo>
                  <a:lnTo>
                    <a:pt x="570951" y="40329"/>
                  </a:lnTo>
                  <a:lnTo>
                    <a:pt x="510109" y="56447"/>
                  </a:lnTo>
                  <a:lnTo>
                    <a:pt x="465152" y="73885"/>
                  </a:lnTo>
                  <a:lnTo>
                    <a:pt x="421775" y="93334"/>
                  </a:lnTo>
                  <a:lnTo>
                    <a:pt x="379100" y="119915"/>
                  </a:lnTo>
                  <a:lnTo>
                    <a:pt x="315613" y="164646"/>
                  </a:lnTo>
                  <a:lnTo>
                    <a:pt x="255468" y="213774"/>
                  </a:lnTo>
                  <a:lnTo>
                    <a:pt x="200603" y="269664"/>
                  </a:lnTo>
                  <a:lnTo>
                    <a:pt x="150421" y="326389"/>
                  </a:lnTo>
                  <a:lnTo>
                    <a:pt x="120458" y="368165"/>
                  </a:lnTo>
                  <a:lnTo>
                    <a:pt x="91543" y="414028"/>
                  </a:lnTo>
                  <a:lnTo>
                    <a:pt x="69333" y="461707"/>
                  </a:lnTo>
                  <a:lnTo>
                    <a:pt x="51663" y="509025"/>
                  </a:lnTo>
                  <a:lnTo>
                    <a:pt x="36011" y="553451"/>
                  </a:lnTo>
                  <a:lnTo>
                    <a:pt x="21256" y="599713"/>
                  </a:lnTo>
                  <a:lnTo>
                    <a:pt x="9238" y="646399"/>
                  </a:lnTo>
                  <a:lnTo>
                    <a:pt x="3898" y="690546"/>
                  </a:lnTo>
                  <a:lnTo>
                    <a:pt x="1524" y="736683"/>
                  </a:lnTo>
                  <a:lnTo>
                    <a:pt x="469" y="783314"/>
                  </a:lnTo>
                  <a:lnTo>
                    <a:pt x="0" y="827436"/>
                  </a:lnTo>
                  <a:lnTo>
                    <a:pt x="6031" y="870442"/>
                  </a:lnTo>
                  <a:lnTo>
                    <a:pt x="16510" y="912953"/>
                  </a:lnTo>
                  <a:lnTo>
                    <a:pt x="35563" y="975177"/>
                  </a:lnTo>
                  <a:lnTo>
                    <a:pt x="57198" y="1031179"/>
                  </a:lnTo>
                  <a:lnTo>
                    <a:pt x="86483" y="1083647"/>
                  </a:lnTo>
                  <a:lnTo>
                    <a:pt x="137709" y="1143890"/>
                  </a:lnTo>
                  <a:lnTo>
                    <a:pt x="198476" y="1195261"/>
                  </a:lnTo>
                  <a:lnTo>
                    <a:pt x="249487" y="1222861"/>
                  </a:lnTo>
                  <a:lnTo>
                    <a:pt x="301645" y="1240267"/>
                  </a:lnTo>
                  <a:lnTo>
                    <a:pt x="359734" y="1252834"/>
                  </a:lnTo>
                  <a:lnTo>
                    <a:pt x="421399" y="1258377"/>
                  </a:lnTo>
                  <a:lnTo>
                    <a:pt x="484124" y="1254430"/>
                  </a:lnTo>
                  <a:lnTo>
                    <a:pt x="547163" y="1245852"/>
                  </a:lnTo>
                  <a:lnTo>
                    <a:pt x="592366" y="1239289"/>
                  </a:lnTo>
                  <a:lnTo>
                    <a:pt x="638582" y="1231303"/>
                  </a:lnTo>
                  <a:lnTo>
                    <a:pt x="682519" y="1219954"/>
                  </a:lnTo>
                  <a:lnTo>
                    <a:pt x="725444" y="1203992"/>
                  </a:lnTo>
                  <a:lnTo>
                    <a:pt x="767917" y="1185200"/>
                  </a:lnTo>
                  <a:lnTo>
                    <a:pt x="831291" y="1153719"/>
                  </a:lnTo>
                  <a:lnTo>
                    <a:pt x="893353" y="1115276"/>
                  </a:lnTo>
                  <a:lnTo>
                    <a:pt x="950476" y="1074249"/>
                  </a:lnTo>
                  <a:lnTo>
                    <a:pt x="1010164" y="1031288"/>
                  </a:lnTo>
                  <a:lnTo>
                    <a:pt x="1064245" y="982034"/>
                  </a:lnTo>
                  <a:lnTo>
                    <a:pt x="1111594" y="929225"/>
                  </a:lnTo>
                  <a:lnTo>
                    <a:pt x="1160978" y="870814"/>
                  </a:lnTo>
                  <a:lnTo>
                    <a:pt x="1204597" y="814773"/>
                  </a:lnTo>
                  <a:lnTo>
                    <a:pt x="1240268" y="754234"/>
                  </a:lnTo>
                  <a:lnTo>
                    <a:pt x="1271894" y="691843"/>
                  </a:lnTo>
                  <a:lnTo>
                    <a:pt x="1295433" y="630073"/>
                  </a:lnTo>
                  <a:lnTo>
                    <a:pt x="1310336" y="573037"/>
                  </a:lnTo>
                  <a:lnTo>
                    <a:pt x="1320991" y="512203"/>
                  </a:lnTo>
                  <a:lnTo>
                    <a:pt x="1324668" y="449725"/>
                  </a:lnTo>
                  <a:lnTo>
                    <a:pt x="1323418" y="387929"/>
                  </a:lnTo>
                  <a:lnTo>
                    <a:pt x="1309269" y="332054"/>
                  </a:lnTo>
                  <a:lnTo>
                    <a:pt x="1290259" y="278454"/>
                  </a:lnTo>
                  <a:lnTo>
                    <a:pt x="1268639" y="226698"/>
                  </a:lnTo>
                  <a:lnTo>
                    <a:pt x="1239356" y="182377"/>
                  </a:lnTo>
                  <a:lnTo>
                    <a:pt x="1188132" y="132247"/>
                  </a:lnTo>
                  <a:lnTo>
                    <a:pt x="1132954" y="88810"/>
                  </a:lnTo>
                  <a:lnTo>
                    <a:pt x="1085419" y="59503"/>
                  </a:lnTo>
                  <a:lnTo>
                    <a:pt x="1028701" y="34181"/>
                  </a:lnTo>
                  <a:lnTo>
                    <a:pt x="967442" y="17450"/>
                  </a:lnTo>
                  <a:lnTo>
                    <a:pt x="904837" y="5084"/>
                  </a:lnTo>
                  <a:lnTo>
                    <a:pt x="859736" y="755"/>
                  </a:lnTo>
                  <a:lnTo>
                    <a:pt x="812395" y="0"/>
                  </a:lnTo>
                  <a:lnTo>
                    <a:pt x="764058" y="3564"/>
                  </a:lnTo>
                  <a:lnTo>
                    <a:pt x="718399" y="12167"/>
                  </a:lnTo>
                  <a:lnTo>
                    <a:pt x="673540" y="23790"/>
                  </a:lnTo>
                  <a:lnTo>
                    <a:pt x="626306" y="36754"/>
                  </a:lnTo>
                  <a:lnTo>
                    <a:pt x="574898" y="53435"/>
                  </a:lnTo>
                  <a:lnTo>
                    <a:pt x="523194" y="73716"/>
                  </a:lnTo>
                  <a:lnTo>
                    <a:pt x="476818" y="98328"/>
                  </a:lnTo>
                  <a:lnTo>
                    <a:pt x="429690" y="127984"/>
                  </a:lnTo>
                  <a:lnTo>
                    <a:pt x="383788" y="158322"/>
                  </a:lnTo>
                  <a:lnTo>
                    <a:pt x="326231" y="195132"/>
                  </a:lnTo>
                  <a:lnTo>
                    <a:pt x="262838" y="2394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597282" y="1712196"/>
            <a:ext cx="3947016" cy="733428"/>
            <a:chOff x="597282" y="1712196"/>
            <a:chExt cx="3947016" cy="733428"/>
          </a:xfrm>
        </p:grpSpPr>
        <p:sp>
          <p:nvSpPr>
            <p:cNvPr id="2" name="Freeform 1"/>
            <p:cNvSpPr/>
            <p:nvPr/>
          </p:nvSpPr>
          <p:spPr>
            <a:xfrm>
              <a:off x="597282" y="1785896"/>
              <a:ext cx="344698" cy="377345"/>
            </a:xfrm>
            <a:custGeom>
              <a:avLst/>
              <a:gdLst/>
              <a:ahLst/>
              <a:cxnLst/>
              <a:rect l="0" t="0" r="0" b="0"/>
              <a:pathLst>
                <a:path w="344698" h="377345">
                  <a:moveTo>
                    <a:pt x="40942" y="0"/>
                  </a:moveTo>
                  <a:lnTo>
                    <a:pt x="35141" y="11668"/>
                  </a:lnTo>
                  <a:lnTo>
                    <a:pt x="30217" y="22157"/>
                  </a:lnTo>
                  <a:lnTo>
                    <a:pt x="25719" y="32468"/>
                  </a:lnTo>
                  <a:lnTo>
                    <a:pt x="21671" y="43115"/>
                  </a:lnTo>
                  <a:lnTo>
                    <a:pt x="18306" y="54755"/>
                  </a:lnTo>
                  <a:lnTo>
                    <a:pt x="15693" y="67642"/>
                  </a:lnTo>
                  <a:lnTo>
                    <a:pt x="13593" y="81376"/>
                  </a:lnTo>
                  <a:lnTo>
                    <a:pt x="11566" y="95130"/>
                  </a:lnTo>
                  <a:lnTo>
                    <a:pt x="9351" y="108420"/>
                  </a:lnTo>
                  <a:lnTo>
                    <a:pt x="7031" y="121273"/>
                  </a:lnTo>
                  <a:lnTo>
                    <a:pt x="4927" y="134043"/>
                  </a:lnTo>
                  <a:lnTo>
                    <a:pt x="3214" y="146966"/>
                  </a:lnTo>
                  <a:lnTo>
                    <a:pt x="1912" y="160119"/>
                  </a:lnTo>
                  <a:lnTo>
                    <a:pt x="963" y="173497"/>
                  </a:lnTo>
                  <a:lnTo>
                    <a:pt x="295" y="187063"/>
                  </a:lnTo>
                  <a:lnTo>
                    <a:pt x="0" y="200939"/>
                  </a:lnTo>
                  <a:lnTo>
                    <a:pt x="326" y="215394"/>
                  </a:lnTo>
                  <a:lnTo>
                    <a:pt x="1360" y="230526"/>
                  </a:lnTo>
                  <a:lnTo>
                    <a:pt x="3037" y="246282"/>
                  </a:lnTo>
                  <a:lnTo>
                    <a:pt x="5233" y="262543"/>
                  </a:lnTo>
                  <a:lnTo>
                    <a:pt x="7831" y="279174"/>
                  </a:lnTo>
                  <a:lnTo>
                    <a:pt x="11049" y="295579"/>
                  </a:lnTo>
                  <a:lnTo>
                    <a:pt x="15420" y="310755"/>
                  </a:lnTo>
                  <a:lnTo>
                    <a:pt x="21150" y="324238"/>
                  </a:lnTo>
                  <a:lnTo>
                    <a:pt x="28456" y="335595"/>
                  </a:lnTo>
                  <a:lnTo>
                    <a:pt x="37721" y="344176"/>
                  </a:lnTo>
                  <a:lnTo>
                    <a:pt x="48945" y="349893"/>
                  </a:lnTo>
                  <a:lnTo>
                    <a:pt x="61363" y="352631"/>
                  </a:lnTo>
                  <a:lnTo>
                    <a:pt x="73689" y="351991"/>
                  </a:lnTo>
                  <a:lnTo>
                    <a:pt x="85187" y="348086"/>
                  </a:lnTo>
                  <a:lnTo>
                    <a:pt x="95512" y="341587"/>
                  </a:lnTo>
                  <a:lnTo>
                    <a:pt x="104449" y="333416"/>
                  </a:lnTo>
                  <a:lnTo>
                    <a:pt x="112048" y="324263"/>
                  </a:lnTo>
                  <a:lnTo>
                    <a:pt x="118524" y="314547"/>
                  </a:lnTo>
                  <a:lnTo>
                    <a:pt x="124131" y="304507"/>
                  </a:lnTo>
                  <a:lnTo>
                    <a:pt x="129113" y="294310"/>
                  </a:lnTo>
                  <a:lnTo>
                    <a:pt x="134166" y="285211"/>
                  </a:lnTo>
                  <a:lnTo>
                    <a:pt x="140017" y="280417"/>
                  </a:lnTo>
                  <a:lnTo>
                    <a:pt x="145994" y="281224"/>
                  </a:lnTo>
                  <a:lnTo>
                    <a:pt x="151195" y="285611"/>
                  </a:lnTo>
                  <a:lnTo>
                    <a:pt x="155839" y="292143"/>
                  </a:lnTo>
                  <a:lnTo>
                    <a:pt x="160512" y="300034"/>
                  </a:lnTo>
                  <a:lnTo>
                    <a:pt x="165545" y="308807"/>
                  </a:lnTo>
                  <a:lnTo>
                    <a:pt x="171021" y="317999"/>
                  </a:lnTo>
                  <a:lnTo>
                    <a:pt x="176902" y="327104"/>
                  </a:lnTo>
                  <a:lnTo>
                    <a:pt x="183113" y="335864"/>
                  </a:lnTo>
                  <a:lnTo>
                    <a:pt x="189735" y="344223"/>
                  </a:lnTo>
                  <a:lnTo>
                    <a:pt x="197010" y="352226"/>
                  </a:lnTo>
                  <a:lnTo>
                    <a:pt x="205014" y="359932"/>
                  </a:lnTo>
                  <a:lnTo>
                    <a:pt x="213676" y="366922"/>
                  </a:lnTo>
                  <a:lnTo>
                    <a:pt x="222869" y="372333"/>
                  </a:lnTo>
                  <a:lnTo>
                    <a:pt x="232461" y="375818"/>
                  </a:lnTo>
                  <a:lnTo>
                    <a:pt x="242343" y="377344"/>
                  </a:lnTo>
                  <a:lnTo>
                    <a:pt x="252429" y="376930"/>
                  </a:lnTo>
                  <a:lnTo>
                    <a:pt x="262652" y="374794"/>
                  </a:lnTo>
                  <a:lnTo>
                    <a:pt x="272805" y="371107"/>
                  </a:lnTo>
                  <a:lnTo>
                    <a:pt x="282549" y="365900"/>
                  </a:lnTo>
                  <a:lnTo>
                    <a:pt x="291728" y="359324"/>
                  </a:lnTo>
                  <a:lnTo>
                    <a:pt x="300196" y="351471"/>
                  </a:lnTo>
                  <a:lnTo>
                    <a:pt x="307739" y="342298"/>
                  </a:lnTo>
                  <a:lnTo>
                    <a:pt x="314331" y="331904"/>
                  </a:lnTo>
                  <a:lnTo>
                    <a:pt x="320097" y="320502"/>
                  </a:lnTo>
                  <a:lnTo>
                    <a:pt x="325212" y="308323"/>
                  </a:lnTo>
                  <a:lnTo>
                    <a:pt x="329838" y="295576"/>
                  </a:lnTo>
                  <a:lnTo>
                    <a:pt x="333946" y="282424"/>
                  </a:lnTo>
                  <a:lnTo>
                    <a:pt x="337334" y="268989"/>
                  </a:lnTo>
                  <a:lnTo>
                    <a:pt x="339948" y="255359"/>
                  </a:lnTo>
                  <a:lnTo>
                    <a:pt x="341873" y="241596"/>
                  </a:lnTo>
                  <a:lnTo>
                    <a:pt x="343248" y="227743"/>
                  </a:lnTo>
                  <a:lnTo>
                    <a:pt x="344206" y="213829"/>
                  </a:lnTo>
                  <a:lnTo>
                    <a:pt x="344697" y="199874"/>
                  </a:lnTo>
                  <a:lnTo>
                    <a:pt x="344503" y="185892"/>
                  </a:lnTo>
                  <a:lnTo>
                    <a:pt x="343562" y="171905"/>
                  </a:lnTo>
                  <a:lnTo>
                    <a:pt x="342109" y="158332"/>
                  </a:lnTo>
                  <a:lnTo>
                    <a:pt x="340445" y="144550"/>
                  </a:lnTo>
                  <a:lnTo>
                    <a:pt x="338424" y="128230"/>
                  </a:lnTo>
                  <a:lnTo>
                    <a:pt x="33574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81052" y="1796424"/>
              <a:ext cx="320468" cy="377237"/>
            </a:xfrm>
            <a:custGeom>
              <a:avLst/>
              <a:gdLst/>
              <a:ahLst/>
              <a:cxnLst/>
              <a:rect l="0" t="0" r="0" b="0"/>
              <a:pathLst>
                <a:path w="320468" h="377237">
                  <a:moveTo>
                    <a:pt x="4612" y="0"/>
                  </a:moveTo>
                  <a:lnTo>
                    <a:pt x="1813" y="8869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9"/>
                  </a:lnTo>
                  <a:lnTo>
                    <a:pt x="2146" y="65180"/>
                  </a:lnTo>
                  <a:lnTo>
                    <a:pt x="3003" y="79944"/>
                  </a:lnTo>
                  <a:lnTo>
                    <a:pt x="4177" y="95521"/>
                  </a:lnTo>
                  <a:lnTo>
                    <a:pt x="5812" y="111699"/>
                  </a:lnTo>
                  <a:lnTo>
                    <a:pt x="7739" y="128305"/>
                  </a:lnTo>
                  <a:lnTo>
                    <a:pt x="9579" y="145212"/>
                  </a:lnTo>
                  <a:lnTo>
                    <a:pt x="11119" y="162325"/>
                  </a:lnTo>
                  <a:lnTo>
                    <a:pt x="12474" y="179580"/>
                  </a:lnTo>
                  <a:lnTo>
                    <a:pt x="13992" y="196931"/>
                  </a:lnTo>
                  <a:lnTo>
                    <a:pt x="15860" y="214342"/>
                  </a:lnTo>
                  <a:lnTo>
                    <a:pt x="17945" y="231628"/>
                  </a:lnTo>
                  <a:lnTo>
                    <a:pt x="19891" y="248468"/>
                  </a:lnTo>
                  <a:lnTo>
                    <a:pt x="21502" y="264718"/>
                  </a:lnTo>
                  <a:lnTo>
                    <a:pt x="22906" y="280241"/>
                  </a:lnTo>
                  <a:lnTo>
                    <a:pt x="24456" y="294826"/>
                  </a:lnTo>
                  <a:lnTo>
                    <a:pt x="26331" y="308379"/>
                  </a:lnTo>
                  <a:lnTo>
                    <a:pt x="27933" y="318445"/>
                  </a:lnTo>
                  <a:lnTo>
                    <a:pt x="28799" y="321759"/>
                  </a:lnTo>
                  <a:lnTo>
                    <a:pt x="29719" y="319187"/>
                  </a:lnTo>
                  <a:lnTo>
                    <a:pt x="31096" y="312390"/>
                  </a:lnTo>
                  <a:lnTo>
                    <a:pt x="32986" y="302487"/>
                  </a:lnTo>
                  <a:lnTo>
                    <a:pt x="35324" y="290312"/>
                  </a:lnTo>
                  <a:lnTo>
                    <a:pt x="38175" y="276989"/>
                  </a:lnTo>
                  <a:lnTo>
                    <a:pt x="41756" y="263925"/>
                  </a:lnTo>
                  <a:lnTo>
                    <a:pt x="46126" y="251876"/>
                  </a:lnTo>
                  <a:lnTo>
                    <a:pt x="51364" y="241491"/>
                  </a:lnTo>
                  <a:lnTo>
                    <a:pt x="57636" y="233564"/>
                  </a:lnTo>
                  <a:lnTo>
                    <a:pt x="64927" y="228277"/>
                  </a:lnTo>
                  <a:lnTo>
                    <a:pt x="72925" y="225488"/>
                  </a:lnTo>
                  <a:lnTo>
                    <a:pt x="81131" y="225028"/>
                  </a:lnTo>
                  <a:lnTo>
                    <a:pt x="89236" y="226568"/>
                  </a:lnTo>
                  <a:lnTo>
                    <a:pt x="96964" y="229849"/>
                  </a:lnTo>
                  <a:lnTo>
                    <a:pt x="104000" y="234783"/>
                  </a:lnTo>
                  <a:lnTo>
                    <a:pt x="110249" y="241174"/>
                  </a:lnTo>
                  <a:lnTo>
                    <a:pt x="115783" y="248904"/>
                  </a:lnTo>
                  <a:lnTo>
                    <a:pt x="120743" y="257994"/>
                  </a:lnTo>
                  <a:lnTo>
                    <a:pt x="125268" y="268327"/>
                  </a:lnTo>
                  <a:lnTo>
                    <a:pt x="129480" y="279520"/>
                  </a:lnTo>
                  <a:lnTo>
                    <a:pt x="133469" y="291025"/>
                  </a:lnTo>
                  <a:lnTo>
                    <a:pt x="137304" y="302503"/>
                  </a:lnTo>
                  <a:lnTo>
                    <a:pt x="141034" y="313818"/>
                  </a:lnTo>
                  <a:lnTo>
                    <a:pt x="144692" y="324949"/>
                  </a:lnTo>
                  <a:lnTo>
                    <a:pt x="148315" y="335886"/>
                  </a:lnTo>
                  <a:lnTo>
                    <a:pt x="152402" y="345499"/>
                  </a:lnTo>
                  <a:lnTo>
                    <a:pt x="157546" y="350664"/>
                  </a:lnTo>
                  <a:lnTo>
                    <a:pt x="163043" y="350107"/>
                  </a:lnTo>
                  <a:lnTo>
                    <a:pt x="167943" y="345873"/>
                  </a:lnTo>
                  <a:lnTo>
                    <a:pt x="172240" y="339432"/>
                  </a:lnTo>
                  <a:lnTo>
                    <a:pt x="176161" y="331593"/>
                  </a:lnTo>
                  <a:lnTo>
                    <a:pt x="179889" y="322851"/>
                  </a:lnTo>
                  <a:lnTo>
                    <a:pt x="183848" y="313679"/>
                  </a:lnTo>
                  <a:lnTo>
                    <a:pt x="188706" y="304585"/>
                  </a:lnTo>
                  <a:lnTo>
                    <a:pt x="194748" y="295838"/>
                  </a:lnTo>
                  <a:lnTo>
                    <a:pt x="201921" y="287656"/>
                  </a:lnTo>
                  <a:lnTo>
                    <a:pt x="210030" y="280305"/>
                  </a:lnTo>
                  <a:lnTo>
                    <a:pt x="218855" y="273840"/>
                  </a:lnTo>
                  <a:lnTo>
                    <a:pt x="228203" y="268158"/>
                  </a:lnTo>
                  <a:lnTo>
                    <a:pt x="237922" y="263099"/>
                  </a:lnTo>
                  <a:lnTo>
                    <a:pt x="247896" y="258502"/>
                  </a:lnTo>
                  <a:lnTo>
                    <a:pt x="257879" y="254073"/>
                  </a:lnTo>
                  <a:lnTo>
                    <a:pt x="267508" y="249405"/>
                  </a:lnTo>
                  <a:lnTo>
                    <a:pt x="276606" y="244287"/>
                  </a:lnTo>
                  <a:lnTo>
                    <a:pt x="284850" y="238373"/>
                  </a:lnTo>
                  <a:lnTo>
                    <a:pt x="291710" y="231113"/>
                  </a:lnTo>
                  <a:lnTo>
                    <a:pt x="297016" y="222340"/>
                  </a:lnTo>
                  <a:lnTo>
                    <a:pt x="300596" y="212363"/>
                  </a:lnTo>
                  <a:lnTo>
                    <a:pt x="302108" y="201757"/>
                  </a:lnTo>
                  <a:lnTo>
                    <a:pt x="301559" y="190937"/>
                  </a:lnTo>
                  <a:lnTo>
                    <a:pt x="298921" y="180590"/>
                  </a:lnTo>
                  <a:lnTo>
                    <a:pt x="293960" y="171715"/>
                  </a:lnTo>
                  <a:lnTo>
                    <a:pt x="286782" y="164727"/>
                  </a:lnTo>
                  <a:lnTo>
                    <a:pt x="278066" y="159853"/>
                  </a:lnTo>
                  <a:lnTo>
                    <a:pt x="268847" y="157390"/>
                  </a:lnTo>
                  <a:lnTo>
                    <a:pt x="259770" y="157256"/>
                  </a:lnTo>
                  <a:lnTo>
                    <a:pt x="251240" y="159248"/>
                  </a:lnTo>
                  <a:lnTo>
                    <a:pt x="243591" y="163235"/>
                  </a:lnTo>
                  <a:lnTo>
                    <a:pt x="236895" y="168951"/>
                  </a:lnTo>
                  <a:lnTo>
                    <a:pt x="231043" y="176210"/>
                  </a:lnTo>
                  <a:lnTo>
                    <a:pt x="225863" y="184975"/>
                  </a:lnTo>
                  <a:lnTo>
                    <a:pt x="221186" y="195091"/>
                  </a:lnTo>
                  <a:lnTo>
                    <a:pt x="216871" y="206306"/>
                  </a:lnTo>
                  <a:lnTo>
                    <a:pt x="212811" y="218358"/>
                  </a:lnTo>
                  <a:lnTo>
                    <a:pt x="208933" y="231021"/>
                  </a:lnTo>
                  <a:lnTo>
                    <a:pt x="205344" y="244116"/>
                  </a:lnTo>
                  <a:lnTo>
                    <a:pt x="202314" y="257513"/>
                  </a:lnTo>
                  <a:lnTo>
                    <a:pt x="199948" y="271112"/>
                  </a:lnTo>
                  <a:lnTo>
                    <a:pt x="198361" y="284685"/>
                  </a:lnTo>
                  <a:lnTo>
                    <a:pt x="197745" y="297879"/>
                  </a:lnTo>
                  <a:lnTo>
                    <a:pt x="198115" y="310528"/>
                  </a:lnTo>
                  <a:lnTo>
                    <a:pt x="199500" y="322479"/>
                  </a:lnTo>
                  <a:lnTo>
                    <a:pt x="202024" y="333513"/>
                  </a:lnTo>
                  <a:lnTo>
                    <a:pt x="205652" y="343598"/>
                  </a:lnTo>
                  <a:lnTo>
                    <a:pt x="210376" y="352693"/>
                  </a:lnTo>
                  <a:lnTo>
                    <a:pt x="216296" y="360664"/>
                  </a:lnTo>
                  <a:lnTo>
                    <a:pt x="223352" y="367534"/>
                  </a:lnTo>
                  <a:lnTo>
                    <a:pt x="231360" y="372978"/>
                  </a:lnTo>
                  <a:lnTo>
                    <a:pt x="240106" y="376281"/>
                  </a:lnTo>
                  <a:lnTo>
                    <a:pt x="249391" y="377236"/>
                  </a:lnTo>
                  <a:lnTo>
                    <a:pt x="258895" y="375928"/>
                  </a:lnTo>
                  <a:lnTo>
                    <a:pt x="268195" y="372466"/>
                  </a:lnTo>
                  <a:lnTo>
                    <a:pt x="277073" y="367147"/>
                  </a:lnTo>
                  <a:lnTo>
                    <a:pt x="285395" y="360623"/>
                  </a:lnTo>
                  <a:lnTo>
                    <a:pt x="293937" y="353057"/>
                  </a:lnTo>
                  <a:lnTo>
                    <a:pt x="304565" y="342676"/>
                  </a:lnTo>
                  <a:lnTo>
                    <a:pt x="320467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2048" y="1981401"/>
              <a:ext cx="147400" cy="194050"/>
            </a:xfrm>
            <a:custGeom>
              <a:avLst/>
              <a:gdLst/>
              <a:ahLst/>
              <a:cxnLst/>
              <a:rect l="0" t="0" r="0" b="0"/>
              <a:pathLst>
                <a:path w="147400" h="194050">
                  <a:moveTo>
                    <a:pt x="0" y="57179"/>
                  </a:moveTo>
                  <a:lnTo>
                    <a:pt x="67" y="68847"/>
                  </a:lnTo>
                  <a:lnTo>
                    <a:pt x="707" y="79336"/>
                  </a:lnTo>
                  <a:lnTo>
                    <a:pt x="2004" y="89637"/>
                  </a:lnTo>
                  <a:lnTo>
                    <a:pt x="3863" y="99939"/>
                  </a:lnTo>
                  <a:lnTo>
                    <a:pt x="6180" y="110282"/>
                  </a:lnTo>
                  <a:lnTo>
                    <a:pt x="8846" y="120672"/>
                  </a:lnTo>
                  <a:lnTo>
                    <a:pt x="11770" y="131100"/>
                  </a:lnTo>
                  <a:lnTo>
                    <a:pt x="14877" y="141558"/>
                  </a:lnTo>
                  <a:lnTo>
                    <a:pt x="18074" y="151989"/>
                  </a:lnTo>
                  <a:lnTo>
                    <a:pt x="19988" y="160645"/>
                  </a:lnTo>
                  <a:lnTo>
                    <a:pt x="19443" y="164469"/>
                  </a:lnTo>
                  <a:lnTo>
                    <a:pt x="17806" y="162708"/>
                  </a:lnTo>
                  <a:lnTo>
                    <a:pt x="16045" y="156294"/>
                  </a:lnTo>
                  <a:lnTo>
                    <a:pt x="14535" y="146598"/>
                  </a:lnTo>
                  <a:lnTo>
                    <a:pt x="13362" y="134937"/>
                  </a:lnTo>
                  <a:lnTo>
                    <a:pt x="12502" y="122186"/>
                  </a:lnTo>
                  <a:lnTo>
                    <a:pt x="12058" y="108684"/>
                  </a:lnTo>
                  <a:lnTo>
                    <a:pt x="12275" y="94394"/>
                  </a:lnTo>
                  <a:lnTo>
                    <a:pt x="13235" y="79337"/>
                  </a:lnTo>
                  <a:lnTo>
                    <a:pt x="15030" y="63950"/>
                  </a:lnTo>
                  <a:lnTo>
                    <a:pt x="17837" y="48990"/>
                  </a:lnTo>
                  <a:lnTo>
                    <a:pt x="21663" y="34869"/>
                  </a:lnTo>
                  <a:lnTo>
                    <a:pt x="26690" y="22284"/>
                  </a:lnTo>
                  <a:lnTo>
                    <a:pt x="33345" y="12347"/>
                  </a:lnTo>
                  <a:lnTo>
                    <a:pt x="41709" y="5416"/>
                  </a:lnTo>
                  <a:lnTo>
                    <a:pt x="51410" y="1374"/>
                  </a:lnTo>
                  <a:lnTo>
                    <a:pt x="61831" y="0"/>
                  </a:lnTo>
                  <a:lnTo>
                    <a:pt x="72531" y="890"/>
                  </a:lnTo>
                  <a:lnTo>
                    <a:pt x="82968" y="3719"/>
                  </a:lnTo>
                  <a:lnTo>
                    <a:pt x="92435" y="8342"/>
                  </a:lnTo>
                  <a:lnTo>
                    <a:pt x="100648" y="14517"/>
                  </a:lnTo>
                  <a:lnTo>
                    <a:pt x="107669" y="21930"/>
                  </a:lnTo>
                  <a:lnTo>
                    <a:pt x="113708" y="30274"/>
                  </a:lnTo>
                  <a:lnTo>
                    <a:pt x="118993" y="39303"/>
                  </a:lnTo>
                  <a:lnTo>
                    <a:pt x="123563" y="49145"/>
                  </a:lnTo>
                  <a:lnTo>
                    <a:pt x="127269" y="60269"/>
                  </a:lnTo>
                  <a:lnTo>
                    <a:pt x="130105" y="72822"/>
                  </a:lnTo>
                  <a:lnTo>
                    <a:pt x="132350" y="86337"/>
                  </a:lnTo>
                  <a:lnTo>
                    <a:pt x="134473" y="99947"/>
                  </a:lnTo>
                  <a:lnTo>
                    <a:pt x="136751" y="113138"/>
                  </a:lnTo>
                  <a:lnTo>
                    <a:pt x="139123" y="125884"/>
                  </a:lnTo>
                  <a:lnTo>
                    <a:pt x="141511" y="140045"/>
                  </a:lnTo>
                  <a:lnTo>
                    <a:pt x="144132" y="160209"/>
                  </a:lnTo>
                  <a:lnTo>
                    <a:pt x="147399" y="1940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8079" y="1977806"/>
              <a:ext cx="206737" cy="205158"/>
            </a:xfrm>
            <a:custGeom>
              <a:avLst/>
              <a:gdLst/>
              <a:ahLst/>
              <a:cxnLst/>
              <a:rect l="0" t="0" r="0" b="0"/>
              <a:pathLst>
                <a:path w="206737" h="205158">
                  <a:moveTo>
                    <a:pt x="122508" y="60774"/>
                  </a:moveTo>
                  <a:lnTo>
                    <a:pt x="119574" y="51973"/>
                  </a:lnTo>
                  <a:lnTo>
                    <a:pt x="116792" y="43626"/>
                  </a:lnTo>
                  <a:lnTo>
                    <a:pt x="113883" y="34936"/>
                  </a:lnTo>
                  <a:lnTo>
                    <a:pt x="110497" y="26161"/>
                  </a:lnTo>
                  <a:lnTo>
                    <a:pt x="106035" y="17963"/>
                  </a:lnTo>
                  <a:lnTo>
                    <a:pt x="100265" y="10691"/>
                  </a:lnTo>
                  <a:lnTo>
                    <a:pt x="93276" y="4846"/>
                  </a:lnTo>
                  <a:lnTo>
                    <a:pt x="85292" y="1210"/>
                  </a:lnTo>
                  <a:lnTo>
                    <a:pt x="76555" y="0"/>
                  </a:lnTo>
                  <a:lnTo>
                    <a:pt x="67437" y="1122"/>
                  </a:lnTo>
                  <a:lnTo>
                    <a:pt x="58404" y="4451"/>
                  </a:lnTo>
                  <a:lnTo>
                    <a:pt x="49709" y="9687"/>
                  </a:lnTo>
                  <a:lnTo>
                    <a:pt x="41568" y="16436"/>
                  </a:lnTo>
                  <a:lnTo>
                    <a:pt x="34246" y="24319"/>
                  </a:lnTo>
                  <a:lnTo>
                    <a:pt x="27803" y="33021"/>
                  </a:lnTo>
                  <a:lnTo>
                    <a:pt x="22136" y="42302"/>
                  </a:lnTo>
                  <a:lnTo>
                    <a:pt x="17087" y="51983"/>
                  </a:lnTo>
                  <a:lnTo>
                    <a:pt x="12506" y="61944"/>
                  </a:lnTo>
                  <a:lnTo>
                    <a:pt x="8428" y="72261"/>
                  </a:lnTo>
                  <a:lnTo>
                    <a:pt x="5060" y="83179"/>
                  </a:lnTo>
                  <a:lnTo>
                    <a:pt x="2464" y="94783"/>
                  </a:lnTo>
                  <a:lnTo>
                    <a:pt x="721" y="106848"/>
                  </a:lnTo>
                  <a:lnTo>
                    <a:pt x="0" y="118947"/>
                  </a:lnTo>
                  <a:lnTo>
                    <a:pt x="299" y="130827"/>
                  </a:lnTo>
                  <a:lnTo>
                    <a:pt x="1636" y="142414"/>
                  </a:lnTo>
                  <a:lnTo>
                    <a:pt x="4129" y="153727"/>
                  </a:lnTo>
                  <a:lnTo>
                    <a:pt x="7736" y="164809"/>
                  </a:lnTo>
                  <a:lnTo>
                    <a:pt x="12445" y="175386"/>
                  </a:lnTo>
                  <a:lnTo>
                    <a:pt x="18355" y="184891"/>
                  </a:lnTo>
                  <a:lnTo>
                    <a:pt x="25400" y="193086"/>
                  </a:lnTo>
                  <a:lnTo>
                    <a:pt x="33232" y="199571"/>
                  </a:lnTo>
                  <a:lnTo>
                    <a:pt x="41327" y="203648"/>
                  </a:lnTo>
                  <a:lnTo>
                    <a:pt x="49361" y="205157"/>
                  </a:lnTo>
                  <a:lnTo>
                    <a:pt x="57211" y="204239"/>
                  </a:lnTo>
                  <a:lnTo>
                    <a:pt x="64862" y="201046"/>
                  </a:lnTo>
                  <a:lnTo>
                    <a:pt x="72332" y="195898"/>
                  </a:lnTo>
                  <a:lnTo>
                    <a:pt x="79331" y="189038"/>
                  </a:lnTo>
                  <a:lnTo>
                    <a:pt x="85280" y="180548"/>
                  </a:lnTo>
                  <a:lnTo>
                    <a:pt x="89948" y="170620"/>
                  </a:lnTo>
                  <a:lnTo>
                    <a:pt x="93422" y="159532"/>
                  </a:lnTo>
                  <a:lnTo>
                    <a:pt x="95921" y="147566"/>
                  </a:lnTo>
                  <a:lnTo>
                    <a:pt x="97676" y="134962"/>
                  </a:lnTo>
                  <a:lnTo>
                    <a:pt x="98891" y="121906"/>
                  </a:lnTo>
                  <a:lnTo>
                    <a:pt x="99723" y="108535"/>
                  </a:lnTo>
                  <a:lnTo>
                    <a:pt x="100298" y="95043"/>
                  </a:lnTo>
                  <a:lnTo>
                    <a:pt x="101050" y="84799"/>
                  </a:lnTo>
                  <a:lnTo>
                    <a:pt x="102651" y="81701"/>
                  </a:lnTo>
                  <a:lnTo>
                    <a:pt x="105350" y="84038"/>
                  </a:lnTo>
                  <a:lnTo>
                    <a:pt x="109112" y="89686"/>
                  </a:lnTo>
                  <a:lnTo>
                    <a:pt x="113767" y="97275"/>
                  </a:lnTo>
                  <a:lnTo>
                    <a:pt x="119114" y="106000"/>
                  </a:lnTo>
                  <a:lnTo>
                    <a:pt x="124971" y="115238"/>
                  </a:lnTo>
                  <a:lnTo>
                    <a:pt x="131192" y="124413"/>
                  </a:lnTo>
                  <a:lnTo>
                    <a:pt x="137676" y="133224"/>
                  </a:lnTo>
                  <a:lnTo>
                    <a:pt x="144673" y="141118"/>
                  </a:lnTo>
                  <a:lnTo>
                    <a:pt x="152740" y="147216"/>
                  </a:lnTo>
                  <a:lnTo>
                    <a:pt x="162080" y="151210"/>
                  </a:lnTo>
                  <a:lnTo>
                    <a:pt x="171988" y="153435"/>
                  </a:lnTo>
                  <a:lnTo>
                    <a:pt x="182004" y="154812"/>
                  </a:lnTo>
                  <a:lnTo>
                    <a:pt x="193010" y="155459"/>
                  </a:lnTo>
                  <a:lnTo>
                    <a:pt x="206736" y="155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958261" y="1748386"/>
              <a:ext cx="143425" cy="413235"/>
            </a:xfrm>
            <a:custGeom>
              <a:avLst/>
              <a:gdLst/>
              <a:ahLst/>
              <a:cxnLst/>
              <a:rect l="0" t="0" r="0" b="0"/>
              <a:pathLst>
                <a:path w="143425" h="413235">
                  <a:moveTo>
                    <a:pt x="90782" y="300722"/>
                  </a:moveTo>
                  <a:lnTo>
                    <a:pt x="90715" y="289054"/>
                  </a:lnTo>
                  <a:lnTo>
                    <a:pt x="90075" y="278566"/>
                  </a:lnTo>
                  <a:lnTo>
                    <a:pt x="88769" y="268273"/>
                  </a:lnTo>
                  <a:lnTo>
                    <a:pt x="86563" y="258317"/>
                  </a:lnTo>
                  <a:lnTo>
                    <a:pt x="82950" y="249270"/>
                  </a:lnTo>
                  <a:lnTo>
                    <a:pt x="77777" y="241396"/>
                  </a:lnTo>
                  <a:lnTo>
                    <a:pt x="71202" y="234965"/>
                  </a:lnTo>
                  <a:lnTo>
                    <a:pt x="63502" y="230396"/>
                  </a:lnTo>
                  <a:lnTo>
                    <a:pt x="54964" y="227744"/>
                  </a:lnTo>
                  <a:lnTo>
                    <a:pt x="46149" y="227082"/>
                  </a:lnTo>
                  <a:lnTo>
                    <a:pt x="37853" y="228675"/>
                  </a:lnTo>
                  <a:lnTo>
                    <a:pt x="30465" y="232449"/>
                  </a:lnTo>
                  <a:lnTo>
                    <a:pt x="24017" y="238065"/>
                  </a:lnTo>
                  <a:lnTo>
                    <a:pt x="18370" y="245114"/>
                  </a:lnTo>
                  <a:lnTo>
                    <a:pt x="13352" y="253225"/>
                  </a:lnTo>
                  <a:lnTo>
                    <a:pt x="8963" y="262262"/>
                  </a:lnTo>
                  <a:lnTo>
                    <a:pt x="5379" y="272304"/>
                  </a:lnTo>
                  <a:lnTo>
                    <a:pt x="2634" y="283317"/>
                  </a:lnTo>
                  <a:lnTo>
                    <a:pt x="789" y="295153"/>
                  </a:lnTo>
                  <a:lnTo>
                    <a:pt x="0" y="307629"/>
                  </a:lnTo>
                  <a:lnTo>
                    <a:pt x="248" y="320575"/>
                  </a:lnTo>
                  <a:lnTo>
                    <a:pt x="1381" y="333693"/>
                  </a:lnTo>
                  <a:lnTo>
                    <a:pt x="3205" y="346572"/>
                  </a:lnTo>
                  <a:lnTo>
                    <a:pt x="5544" y="359007"/>
                  </a:lnTo>
                  <a:lnTo>
                    <a:pt x="8419" y="370814"/>
                  </a:lnTo>
                  <a:lnTo>
                    <a:pt x="12026" y="381750"/>
                  </a:lnTo>
                  <a:lnTo>
                    <a:pt x="16420" y="391760"/>
                  </a:lnTo>
                  <a:lnTo>
                    <a:pt x="21676" y="400466"/>
                  </a:lnTo>
                  <a:lnTo>
                    <a:pt x="27961" y="407111"/>
                  </a:lnTo>
                  <a:lnTo>
                    <a:pt x="35257" y="411454"/>
                  </a:lnTo>
                  <a:lnTo>
                    <a:pt x="43089" y="413234"/>
                  </a:lnTo>
                  <a:lnTo>
                    <a:pt x="50652" y="411935"/>
                  </a:lnTo>
                  <a:lnTo>
                    <a:pt x="57511" y="407576"/>
                  </a:lnTo>
                  <a:lnTo>
                    <a:pt x="63588" y="400600"/>
                  </a:lnTo>
                  <a:lnTo>
                    <a:pt x="68978" y="391576"/>
                  </a:lnTo>
                  <a:lnTo>
                    <a:pt x="73825" y="381022"/>
                  </a:lnTo>
                  <a:lnTo>
                    <a:pt x="78267" y="369042"/>
                  </a:lnTo>
                  <a:lnTo>
                    <a:pt x="82419" y="355347"/>
                  </a:lnTo>
                  <a:lnTo>
                    <a:pt x="86362" y="339913"/>
                  </a:lnTo>
                  <a:lnTo>
                    <a:pt x="89996" y="322974"/>
                  </a:lnTo>
                  <a:lnTo>
                    <a:pt x="93057" y="304847"/>
                  </a:lnTo>
                  <a:lnTo>
                    <a:pt x="95448" y="285844"/>
                  </a:lnTo>
                  <a:lnTo>
                    <a:pt x="97223" y="266542"/>
                  </a:lnTo>
                  <a:lnTo>
                    <a:pt x="98496" y="247743"/>
                  </a:lnTo>
                  <a:lnTo>
                    <a:pt x="99390" y="229836"/>
                  </a:lnTo>
                  <a:lnTo>
                    <a:pt x="100009" y="212524"/>
                  </a:lnTo>
                  <a:lnTo>
                    <a:pt x="100432" y="195060"/>
                  </a:lnTo>
                  <a:lnTo>
                    <a:pt x="100719" y="177007"/>
                  </a:lnTo>
                  <a:lnTo>
                    <a:pt x="100914" y="158269"/>
                  </a:lnTo>
                  <a:lnTo>
                    <a:pt x="101045" y="138917"/>
                  </a:lnTo>
                  <a:lnTo>
                    <a:pt x="101128" y="119084"/>
                  </a:lnTo>
                  <a:lnTo>
                    <a:pt x="101014" y="99222"/>
                  </a:lnTo>
                  <a:lnTo>
                    <a:pt x="100405" y="80048"/>
                  </a:lnTo>
                  <a:lnTo>
                    <a:pt x="99178" y="61902"/>
                  </a:lnTo>
                  <a:lnTo>
                    <a:pt x="97370" y="44940"/>
                  </a:lnTo>
                  <a:lnTo>
                    <a:pt x="95085" y="29308"/>
                  </a:lnTo>
                  <a:lnTo>
                    <a:pt x="92433" y="15005"/>
                  </a:lnTo>
                  <a:lnTo>
                    <a:pt x="89361" y="4158"/>
                  </a:lnTo>
                  <a:lnTo>
                    <a:pt x="86286" y="0"/>
                  </a:lnTo>
                  <a:lnTo>
                    <a:pt x="84045" y="2289"/>
                  </a:lnTo>
                  <a:lnTo>
                    <a:pt x="82615" y="9446"/>
                  </a:lnTo>
                  <a:lnTo>
                    <a:pt x="81734" y="19833"/>
                  </a:lnTo>
                  <a:lnTo>
                    <a:pt x="81191" y="32053"/>
                  </a:lnTo>
                  <a:lnTo>
                    <a:pt x="80854" y="45228"/>
                  </a:lnTo>
                  <a:lnTo>
                    <a:pt x="80641" y="59206"/>
                  </a:lnTo>
                  <a:lnTo>
                    <a:pt x="80506" y="74359"/>
                  </a:lnTo>
                  <a:lnTo>
                    <a:pt x="80419" y="90817"/>
                  </a:lnTo>
                  <a:lnTo>
                    <a:pt x="80362" y="108131"/>
                  </a:lnTo>
                  <a:lnTo>
                    <a:pt x="80325" y="125456"/>
                  </a:lnTo>
                  <a:lnTo>
                    <a:pt x="80305" y="142295"/>
                  </a:lnTo>
                  <a:lnTo>
                    <a:pt x="80462" y="158348"/>
                  </a:lnTo>
                  <a:lnTo>
                    <a:pt x="81100" y="173356"/>
                  </a:lnTo>
                  <a:lnTo>
                    <a:pt x="82346" y="187313"/>
                  </a:lnTo>
                  <a:lnTo>
                    <a:pt x="84167" y="200856"/>
                  </a:lnTo>
                  <a:lnTo>
                    <a:pt x="86460" y="215103"/>
                  </a:lnTo>
                  <a:lnTo>
                    <a:pt x="89114" y="230618"/>
                  </a:lnTo>
                  <a:lnTo>
                    <a:pt x="92031" y="247129"/>
                  </a:lnTo>
                  <a:lnTo>
                    <a:pt x="95135" y="263831"/>
                  </a:lnTo>
                  <a:lnTo>
                    <a:pt x="98368" y="280211"/>
                  </a:lnTo>
                  <a:lnTo>
                    <a:pt x="101691" y="295936"/>
                  </a:lnTo>
                  <a:lnTo>
                    <a:pt x="105075" y="310715"/>
                  </a:lnTo>
                  <a:lnTo>
                    <a:pt x="108504" y="324492"/>
                  </a:lnTo>
                  <a:lnTo>
                    <a:pt x="112200" y="337133"/>
                  </a:lnTo>
                  <a:lnTo>
                    <a:pt x="117184" y="349672"/>
                  </a:lnTo>
                  <a:lnTo>
                    <a:pt x="126129" y="364329"/>
                  </a:lnTo>
                  <a:lnTo>
                    <a:pt x="143424" y="3849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27179" y="1766092"/>
              <a:ext cx="142963" cy="389610"/>
            </a:xfrm>
            <a:custGeom>
              <a:avLst/>
              <a:gdLst/>
              <a:ahLst/>
              <a:cxnLst/>
              <a:rect l="0" t="0" r="0" b="0"/>
              <a:pathLst>
                <a:path w="142963" h="389610">
                  <a:moveTo>
                    <a:pt x="100848" y="251431"/>
                  </a:moveTo>
                  <a:lnTo>
                    <a:pt x="97714" y="242898"/>
                  </a:lnTo>
                  <a:lnTo>
                    <a:pt x="93011" y="237112"/>
                  </a:lnTo>
                  <a:lnTo>
                    <a:pt x="86230" y="233604"/>
                  </a:lnTo>
                  <a:lnTo>
                    <a:pt x="77957" y="232095"/>
                  </a:lnTo>
                  <a:lnTo>
                    <a:pt x="69139" y="232514"/>
                  </a:lnTo>
                  <a:lnTo>
                    <a:pt x="60382" y="234641"/>
                  </a:lnTo>
                  <a:lnTo>
                    <a:pt x="51924" y="238147"/>
                  </a:lnTo>
                  <a:lnTo>
                    <a:pt x="43804" y="242698"/>
                  </a:lnTo>
                  <a:lnTo>
                    <a:pt x="35986" y="248014"/>
                  </a:lnTo>
                  <a:lnTo>
                    <a:pt x="28569" y="254037"/>
                  </a:lnTo>
                  <a:lnTo>
                    <a:pt x="21801" y="260909"/>
                  </a:lnTo>
                  <a:lnTo>
                    <a:pt x="15766" y="268649"/>
                  </a:lnTo>
                  <a:lnTo>
                    <a:pt x="10559" y="277304"/>
                  </a:lnTo>
                  <a:lnTo>
                    <a:pt x="6358" y="287025"/>
                  </a:lnTo>
                  <a:lnTo>
                    <a:pt x="3168" y="297786"/>
                  </a:lnTo>
                  <a:lnTo>
                    <a:pt x="1008" y="309267"/>
                  </a:lnTo>
                  <a:lnTo>
                    <a:pt x="0" y="320966"/>
                  </a:lnTo>
                  <a:lnTo>
                    <a:pt x="103" y="332573"/>
                  </a:lnTo>
                  <a:lnTo>
                    <a:pt x="1307" y="343975"/>
                  </a:lnTo>
                  <a:lnTo>
                    <a:pt x="3710" y="355164"/>
                  </a:lnTo>
                  <a:lnTo>
                    <a:pt x="7256" y="366149"/>
                  </a:lnTo>
                  <a:lnTo>
                    <a:pt x="11925" y="376153"/>
                  </a:lnTo>
                  <a:lnTo>
                    <a:pt x="17807" y="383675"/>
                  </a:lnTo>
                  <a:lnTo>
                    <a:pt x="24834" y="388098"/>
                  </a:lnTo>
                  <a:lnTo>
                    <a:pt x="32654" y="389609"/>
                  </a:lnTo>
                  <a:lnTo>
                    <a:pt x="40740" y="388730"/>
                  </a:lnTo>
                  <a:lnTo>
                    <a:pt x="48769" y="386019"/>
                  </a:lnTo>
                  <a:lnTo>
                    <a:pt x="56615" y="381644"/>
                  </a:lnTo>
                  <a:lnTo>
                    <a:pt x="64264" y="375376"/>
                  </a:lnTo>
                  <a:lnTo>
                    <a:pt x="71737" y="367238"/>
                  </a:lnTo>
                  <a:lnTo>
                    <a:pt x="78908" y="357337"/>
                  </a:lnTo>
                  <a:lnTo>
                    <a:pt x="85505" y="345711"/>
                  </a:lnTo>
                  <a:lnTo>
                    <a:pt x="91422" y="332548"/>
                  </a:lnTo>
                  <a:lnTo>
                    <a:pt x="96548" y="317979"/>
                  </a:lnTo>
                  <a:lnTo>
                    <a:pt x="100694" y="301998"/>
                  </a:lnTo>
                  <a:lnTo>
                    <a:pt x="103857" y="284729"/>
                  </a:lnTo>
                  <a:lnTo>
                    <a:pt x="106337" y="266405"/>
                  </a:lnTo>
                  <a:lnTo>
                    <a:pt x="108625" y="247274"/>
                  </a:lnTo>
                  <a:lnTo>
                    <a:pt x="111013" y="227566"/>
                  </a:lnTo>
                  <a:lnTo>
                    <a:pt x="113280" y="207943"/>
                  </a:lnTo>
                  <a:lnTo>
                    <a:pt x="114817" y="189454"/>
                  </a:lnTo>
                  <a:lnTo>
                    <a:pt x="115335" y="172565"/>
                  </a:lnTo>
                  <a:lnTo>
                    <a:pt x="115021" y="156750"/>
                  </a:lnTo>
                  <a:lnTo>
                    <a:pt x="114346" y="140829"/>
                  </a:lnTo>
                  <a:lnTo>
                    <a:pt x="113627" y="124112"/>
                  </a:lnTo>
                  <a:lnTo>
                    <a:pt x="112841" y="106592"/>
                  </a:lnTo>
                  <a:lnTo>
                    <a:pt x="111714" y="88665"/>
                  </a:lnTo>
                  <a:lnTo>
                    <a:pt x="110107" y="70643"/>
                  </a:lnTo>
                  <a:lnTo>
                    <a:pt x="108028" y="52997"/>
                  </a:lnTo>
                  <a:lnTo>
                    <a:pt x="105554" y="36389"/>
                  </a:lnTo>
                  <a:lnTo>
                    <a:pt x="102763" y="21120"/>
                  </a:lnTo>
                  <a:lnTo>
                    <a:pt x="99282" y="8557"/>
                  </a:lnTo>
                  <a:lnTo>
                    <a:pt x="95066" y="1245"/>
                  </a:lnTo>
                  <a:lnTo>
                    <a:pt x="91116" y="0"/>
                  </a:lnTo>
                  <a:lnTo>
                    <a:pt x="87905" y="4010"/>
                  </a:lnTo>
                  <a:lnTo>
                    <a:pt x="85478" y="12064"/>
                  </a:lnTo>
                  <a:lnTo>
                    <a:pt x="83719" y="23225"/>
                  </a:lnTo>
                  <a:lnTo>
                    <a:pt x="82477" y="36937"/>
                  </a:lnTo>
                  <a:lnTo>
                    <a:pt x="81615" y="52684"/>
                  </a:lnTo>
                  <a:lnTo>
                    <a:pt x="81023" y="69656"/>
                  </a:lnTo>
                  <a:lnTo>
                    <a:pt x="80621" y="86820"/>
                  </a:lnTo>
                  <a:lnTo>
                    <a:pt x="80353" y="103584"/>
                  </a:lnTo>
                  <a:lnTo>
                    <a:pt x="80342" y="119603"/>
                  </a:lnTo>
                  <a:lnTo>
                    <a:pt x="80867" y="134597"/>
                  </a:lnTo>
                  <a:lnTo>
                    <a:pt x="82037" y="148545"/>
                  </a:lnTo>
                  <a:lnTo>
                    <a:pt x="83807" y="161913"/>
                  </a:lnTo>
                  <a:lnTo>
                    <a:pt x="86067" y="175511"/>
                  </a:lnTo>
                  <a:lnTo>
                    <a:pt x="88698" y="189783"/>
                  </a:lnTo>
                  <a:lnTo>
                    <a:pt x="91600" y="204815"/>
                  </a:lnTo>
                  <a:lnTo>
                    <a:pt x="94693" y="220518"/>
                  </a:lnTo>
                  <a:lnTo>
                    <a:pt x="97920" y="236743"/>
                  </a:lnTo>
                  <a:lnTo>
                    <a:pt x="101238" y="253028"/>
                  </a:lnTo>
                  <a:lnTo>
                    <a:pt x="104619" y="268648"/>
                  </a:lnTo>
                  <a:lnTo>
                    <a:pt x="108047" y="283254"/>
                  </a:lnTo>
                  <a:lnTo>
                    <a:pt x="111671" y="296685"/>
                  </a:lnTo>
                  <a:lnTo>
                    <a:pt x="115790" y="308794"/>
                  </a:lnTo>
                  <a:lnTo>
                    <a:pt x="120518" y="319635"/>
                  </a:lnTo>
                  <a:lnTo>
                    <a:pt x="125511" y="329116"/>
                  </a:lnTo>
                  <a:lnTo>
                    <a:pt x="130549" y="337834"/>
                  </a:lnTo>
                  <a:lnTo>
                    <a:pt x="136076" y="346560"/>
                  </a:lnTo>
                  <a:lnTo>
                    <a:pt x="142962" y="356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312255" y="2038580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63"/>
                  </a:lnTo>
                  <a:lnTo>
                    <a:pt x="3864" y="42937"/>
                  </a:lnTo>
                  <a:lnTo>
                    <a:pt x="6180" y="53929"/>
                  </a:lnTo>
                  <a:lnTo>
                    <a:pt x="8842" y="65563"/>
                  </a:lnTo>
                  <a:lnTo>
                    <a:pt x="11604" y="77574"/>
                  </a:lnTo>
                  <a:lnTo>
                    <a:pt x="14362" y="90797"/>
                  </a:lnTo>
                  <a:lnTo>
                    <a:pt x="17356" y="10863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22783" y="191223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96483" y="1999064"/>
              <a:ext cx="136871" cy="165859"/>
            </a:xfrm>
            <a:custGeom>
              <a:avLst/>
              <a:gdLst/>
              <a:ahLst/>
              <a:cxnLst/>
              <a:rect l="0" t="0" r="0" b="0"/>
              <a:pathLst>
                <a:path w="136871" h="165859">
                  <a:moveTo>
                    <a:pt x="0" y="28987"/>
                  </a:moveTo>
                  <a:lnTo>
                    <a:pt x="67" y="40722"/>
                  </a:lnTo>
                  <a:lnTo>
                    <a:pt x="707" y="51851"/>
                  </a:lnTo>
                  <a:lnTo>
                    <a:pt x="2004" y="63445"/>
                  </a:lnTo>
                  <a:lnTo>
                    <a:pt x="3864" y="75433"/>
                  </a:lnTo>
                  <a:lnTo>
                    <a:pt x="6180" y="87445"/>
                  </a:lnTo>
                  <a:lnTo>
                    <a:pt x="8846" y="99248"/>
                  </a:lnTo>
                  <a:lnTo>
                    <a:pt x="11770" y="110774"/>
                  </a:lnTo>
                  <a:lnTo>
                    <a:pt x="14877" y="122043"/>
                  </a:lnTo>
                  <a:lnTo>
                    <a:pt x="18088" y="133029"/>
                  </a:lnTo>
                  <a:lnTo>
                    <a:pt x="20489" y="141223"/>
                  </a:lnTo>
                  <a:lnTo>
                    <a:pt x="21014" y="143547"/>
                  </a:lnTo>
                  <a:lnTo>
                    <a:pt x="20060" y="141160"/>
                  </a:lnTo>
                  <a:lnTo>
                    <a:pt x="18160" y="135563"/>
                  </a:lnTo>
                  <a:lnTo>
                    <a:pt x="15670" y="127602"/>
                  </a:lnTo>
                  <a:lnTo>
                    <a:pt x="12823" y="117866"/>
                  </a:lnTo>
                  <a:lnTo>
                    <a:pt x="10081" y="106827"/>
                  </a:lnTo>
                  <a:lnTo>
                    <a:pt x="8142" y="94854"/>
                  </a:lnTo>
                  <a:lnTo>
                    <a:pt x="7318" y="82225"/>
                  </a:lnTo>
                  <a:lnTo>
                    <a:pt x="7578" y="69143"/>
                  </a:lnTo>
                  <a:lnTo>
                    <a:pt x="8739" y="55750"/>
                  </a:lnTo>
                  <a:lnTo>
                    <a:pt x="10607" y="42164"/>
                  </a:lnTo>
                  <a:lnTo>
                    <a:pt x="13487" y="29109"/>
                  </a:lnTo>
                  <a:lnTo>
                    <a:pt x="18154" y="17859"/>
                  </a:lnTo>
                  <a:lnTo>
                    <a:pt x="24878" y="8978"/>
                  </a:lnTo>
                  <a:lnTo>
                    <a:pt x="33156" y="2848"/>
                  </a:lnTo>
                  <a:lnTo>
                    <a:pt x="42014" y="0"/>
                  </a:lnTo>
                  <a:lnTo>
                    <a:pt x="50821" y="384"/>
                  </a:lnTo>
                  <a:lnTo>
                    <a:pt x="59325" y="3522"/>
                  </a:lnTo>
                  <a:lnTo>
                    <a:pt x="67481" y="8809"/>
                  </a:lnTo>
                  <a:lnTo>
                    <a:pt x="75326" y="15687"/>
                  </a:lnTo>
                  <a:lnTo>
                    <a:pt x="82763" y="23705"/>
                  </a:lnTo>
                  <a:lnTo>
                    <a:pt x="89546" y="32521"/>
                  </a:lnTo>
                  <a:lnTo>
                    <a:pt x="95595" y="41890"/>
                  </a:lnTo>
                  <a:lnTo>
                    <a:pt x="100981" y="51636"/>
                  </a:lnTo>
                  <a:lnTo>
                    <a:pt x="105835" y="61638"/>
                  </a:lnTo>
                  <a:lnTo>
                    <a:pt x="110286" y="71814"/>
                  </a:lnTo>
                  <a:lnTo>
                    <a:pt x="114446" y="82106"/>
                  </a:lnTo>
                  <a:lnTo>
                    <a:pt x="118401" y="92476"/>
                  </a:lnTo>
                  <a:lnTo>
                    <a:pt x="122208" y="102894"/>
                  </a:lnTo>
                  <a:lnTo>
                    <a:pt x="125761" y="113274"/>
                  </a:lnTo>
                  <a:lnTo>
                    <a:pt x="129146" y="124697"/>
                  </a:lnTo>
                  <a:lnTo>
                    <a:pt x="132661" y="140402"/>
                  </a:lnTo>
                  <a:lnTo>
                    <a:pt x="136870" y="165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1397" y="1988936"/>
              <a:ext cx="129885" cy="456688"/>
            </a:xfrm>
            <a:custGeom>
              <a:avLst/>
              <a:gdLst/>
              <a:ahLst/>
              <a:cxnLst/>
              <a:rect l="0" t="0" r="0" b="0"/>
              <a:pathLst>
                <a:path w="129885" h="456688">
                  <a:moveTo>
                    <a:pt x="56184" y="133872"/>
                  </a:moveTo>
                  <a:lnTo>
                    <a:pt x="64919" y="127937"/>
                  </a:lnTo>
                  <a:lnTo>
                    <a:pt x="72625" y="121733"/>
                  </a:lnTo>
                  <a:lnTo>
                    <a:pt x="80018" y="114632"/>
                  </a:lnTo>
                  <a:lnTo>
                    <a:pt x="86934" y="106519"/>
                  </a:lnTo>
                  <a:lnTo>
                    <a:pt x="92816" y="97224"/>
                  </a:lnTo>
                  <a:lnTo>
                    <a:pt x="97430" y="86781"/>
                  </a:lnTo>
                  <a:lnTo>
                    <a:pt x="100696" y="75529"/>
                  </a:lnTo>
                  <a:lnTo>
                    <a:pt x="102522" y="63991"/>
                  </a:lnTo>
                  <a:lnTo>
                    <a:pt x="102999" y="52500"/>
                  </a:lnTo>
                  <a:lnTo>
                    <a:pt x="102031" y="41346"/>
                  </a:lnTo>
                  <a:lnTo>
                    <a:pt x="99262" y="30857"/>
                  </a:lnTo>
                  <a:lnTo>
                    <a:pt x="94660" y="21151"/>
                  </a:lnTo>
                  <a:lnTo>
                    <a:pt x="88470" y="12652"/>
                  </a:lnTo>
                  <a:lnTo>
                    <a:pt x="81027" y="6145"/>
                  </a:lnTo>
                  <a:lnTo>
                    <a:pt x="72657" y="1891"/>
                  </a:lnTo>
                  <a:lnTo>
                    <a:pt x="63785" y="0"/>
                  </a:lnTo>
                  <a:lnTo>
                    <a:pt x="54917" y="692"/>
                  </a:lnTo>
                  <a:lnTo>
                    <a:pt x="46333" y="3826"/>
                  </a:lnTo>
                  <a:lnTo>
                    <a:pt x="38266" y="8995"/>
                  </a:lnTo>
                  <a:lnTo>
                    <a:pt x="30994" y="15736"/>
                  </a:lnTo>
                  <a:lnTo>
                    <a:pt x="24589" y="23642"/>
                  </a:lnTo>
                  <a:lnTo>
                    <a:pt x="19117" y="32709"/>
                  </a:lnTo>
                  <a:lnTo>
                    <a:pt x="14732" y="43303"/>
                  </a:lnTo>
                  <a:lnTo>
                    <a:pt x="11414" y="55496"/>
                  </a:lnTo>
                  <a:lnTo>
                    <a:pt x="9167" y="68768"/>
                  </a:lnTo>
                  <a:lnTo>
                    <a:pt x="8100" y="82215"/>
                  </a:lnTo>
                  <a:lnTo>
                    <a:pt x="8172" y="95282"/>
                  </a:lnTo>
                  <a:lnTo>
                    <a:pt x="9695" y="107309"/>
                  </a:lnTo>
                  <a:lnTo>
                    <a:pt x="13376" y="117395"/>
                  </a:lnTo>
                  <a:lnTo>
                    <a:pt x="19403" y="125235"/>
                  </a:lnTo>
                  <a:lnTo>
                    <a:pt x="27197" y="130700"/>
                  </a:lnTo>
                  <a:lnTo>
                    <a:pt x="35722" y="133568"/>
                  </a:lnTo>
                  <a:lnTo>
                    <a:pt x="44302" y="133977"/>
                  </a:lnTo>
                  <a:lnTo>
                    <a:pt x="52652" y="132171"/>
                  </a:lnTo>
                  <a:lnTo>
                    <a:pt x="60705" y="128310"/>
                  </a:lnTo>
                  <a:lnTo>
                    <a:pt x="68481" y="122682"/>
                  </a:lnTo>
                  <a:lnTo>
                    <a:pt x="75871" y="115653"/>
                  </a:lnTo>
                  <a:lnTo>
                    <a:pt x="82622" y="107574"/>
                  </a:lnTo>
                  <a:lnTo>
                    <a:pt x="88637" y="98809"/>
                  </a:lnTo>
                  <a:lnTo>
                    <a:pt x="93522" y="92129"/>
                  </a:lnTo>
                  <a:lnTo>
                    <a:pt x="96648" y="91150"/>
                  </a:lnTo>
                  <a:lnTo>
                    <a:pt x="98175" y="95517"/>
                  </a:lnTo>
                  <a:lnTo>
                    <a:pt x="98756" y="103920"/>
                  </a:lnTo>
                  <a:lnTo>
                    <a:pt x="99053" y="114872"/>
                  </a:lnTo>
                  <a:lnTo>
                    <a:pt x="99647" y="126881"/>
                  </a:lnTo>
                  <a:lnTo>
                    <a:pt x="100790" y="139067"/>
                  </a:lnTo>
                  <a:lnTo>
                    <a:pt x="102338" y="151381"/>
                  </a:lnTo>
                  <a:lnTo>
                    <a:pt x="103899" y="164338"/>
                  </a:lnTo>
                  <a:lnTo>
                    <a:pt x="105235" y="178218"/>
                  </a:lnTo>
                  <a:lnTo>
                    <a:pt x="106279" y="193173"/>
                  </a:lnTo>
                  <a:lnTo>
                    <a:pt x="107052" y="209365"/>
                  </a:lnTo>
                  <a:lnTo>
                    <a:pt x="107602" y="226737"/>
                  </a:lnTo>
                  <a:lnTo>
                    <a:pt x="107817" y="244609"/>
                  </a:lnTo>
                  <a:lnTo>
                    <a:pt x="107437" y="261833"/>
                  </a:lnTo>
                  <a:lnTo>
                    <a:pt x="106372" y="277827"/>
                  </a:lnTo>
                  <a:lnTo>
                    <a:pt x="104844" y="292851"/>
                  </a:lnTo>
                  <a:lnTo>
                    <a:pt x="103280" y="307701"/>
                  </a:lnTo>
                  <a:lnTo>
                    <a:pt x="101929" y="322875"/>
                  </a:lnTo>
                  <a:lnTo>
                    <a:pt x="100702" y="338375"/>
                  </a:lnTo>
                  <a:lnTo>
                    <a:pt x="99271" y="353875"/>
                  </a:lnTo>
                  <a:lnTo>
                    <a:pt x="97457" y="369157"/>
                  </a:lnTo>
                  <a:lnTo>
                    <a:pt x="95238" y="383998"/>
                  </a:lnTo>
                  <a:lnTo>
                    <a:pt x="92669" y="398110"/>
                  </a:lnTo>
                  <a:lnTo>
                    <a:pt x="89818" y="411403"/>
                  </a:lnTo>
                  <a:lnTo>
                    <a:pt x="86428" y="423633"/>
                  </a:lnTo>
                  <a:lnTo>
                    <a:pt x="81941" y="434328"/>
                  </a:lnTo>
                  <a:lnTo>
                    <a:pt x="76148" y="443362"/>
                  </a:lnTo>
                  <a:lnTo>
                    <a:pt x="69308" y="450428"/>
                  </a:lnTo>
                  <a:lnTo>
                    <a:pt x="61953" y="454902"/>
                  </a:lnTo>
                  <a:lnTo>
                    <a:pt x="54452" y="456687"/>
                  </a:lnTo>
                  <a:lnTo>
                    <a:pt x="46976" y="456125"/>
                  </a:lnTo>
                  <a:lnTo>
                    <a:pt x="39584" y="453704"/>
                  </a:lnTo>
                  <a:lnTo>
                    <a:pt x="32292" y="449887"/>
                  </a:lnTo>
                  <a:lnTo>
                    <a:pt x="25413" y="444736"/>
                  </a:lnTo>
                  <a:lnTo>
                    <a:pt x="19546" y="437931"/>
                  </a:lnTo>
                  <a:lnTo>
                    <a:pt x="14928" y="429430"/>
                  </a:lnTo>
                  <a:lnTo>
                    <a:pt x="11318" y="419452"/>
                  </a:lnTo>
                  <a:lnTo>
                    <a:pt x="8197" y="408305"/>
                  </a:lnTo>
                  <a:lnTo>
                    <a:pt x="5213" y="396291"/>
                  </a:lnTo>
                  <a:lnTo>
                    <a:pt x="2530" y="383818"/>
                  </a:lnTo>
                  <a:lnTo>
                    <a:pt x="705" y="371378"/>
                  </a:lnTo>
                  <a:lnTo>
                    <a:pt x="0" y="359233"/>
                  </a:lnTo>
                  <a:lnTo>
                    <a:pt x="527" y="347283"/>
                  </a:lnTo>
                  <a:lnTo>
                    <a:pt x="2408" y="335186"/>
                  </a:lnTo>
                  <a:lnTo>
                    <a:pt x="5568" y="322756"/>
                  </a:lnTo>
                  <a:lnTo>
                    <a:pt x="9792" y="310288"/>
                  </a:lnTo>
                  <a:lnTo>
                    <a:pt x="14836" y="298443"/>
                  </a:lnTo>
                  <a:lnTo>
                    <a:pt x="20484" y="287548"/>
                  </a:lnTo>
                  <a:lnTo>
                    <a:pt x="26561" y="277606"/>
                  </a:lnTo>
                  <a:lnTo>
                    <a:pt x="32939" y="268466"/>
                  </a:lnTo>
                  <a:lnTo>
                    <a:pt x="39533" y="259949"/>
                  </a:lnTo>
                  <a:lnTo>
                    <a:pt x="46606" y="251889"/>
                  </a:lnTo>
                  <a:lnTo>
                    <a:pt x="54725" y="244155"/>
                  </a:lnTo>
                  <a:lnTo>
                    <a:pt x="64109" y="236659"/>
                  </a:lnTo>
                  <a:lnTo>
                    <a:pt x="74444" y="229631"/>
                  </a:lnTo>
                  <a:lnTo>
                    <a:pt x="86282" y="222923"/>
                  </a:lnTo>
                  <a:lnTo>
                    <a:pt x="102900" y="215943"/>
                  </a:lnTo>
                  <a:lnTo>
                    <a:pt x="129884" y="207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26404" y="1922766"/>
              <a:ext cx="238660" cy="154961"/>
            </a:xfrm>
            <a:custGeom>
              <a:avLst/>
              <a:gdLst/>
              <a:ahLst/>
              <a:cxnLst/>
              <a:rect l="0" t="0" r="0" b="0"/>
              <a:pathLst>
                <a:path w="238660" h="154961">
                  <a:moveTo>
                    <a:pt x="101789" y="0"/>
                  </a:moveTo>
                  <a:lnTo>
                    <a:pt x="101789" y="11802"/>
                  </a:lnTo>
                  <a:lnTo>
                    <a:pt x="101789" y="23571"/>
                  </a:lnTo>
                  <a:lnTo>
                    <a:pt x="101789" y="36466"/>
                  </a:lnTo>
                  <a:lnTo>
                    <a:pt x="101789" y="50487"/>
                  </a:lnTo>
                  <a:lnTo>
                    <a:pt x="101789" y="65464"/>
                  </a:lnTo>
                  <a:lnTo>
                    <a:pt x="101793" y="81182"/>
                  </a:lnTo>
                  <a:lnTo>
                    <a:pt x="101966" y="97285"/>
                  </a:lnTo>
                  <a:lnTo>
                    <a:pt x="102615" y="113308"/>
                  </a:lnTo>
                  <a:lnTo>
                    <a:pt x="103859" y="128974"/>
                  </a:lnTo>
                  <a:lnTo>
                    <a:pt x="105323" y="143048"/>
                  </a:lnTo>
                  <a:lnTo>
                    <a:pt x="105745" y="152270"/>
                  </a:lnTo>
                  <a:lnTo>
                    <a:pt x="104490" y="154960"/>
                  </a:lnTo>
                  <a:lnTo>
                    <a:pt x="102352" y="152893"/>
                  </a:lnTo>
                  <a:lnTo>
                    <a:pt x="99594" y="147786"/>
                  </a:lnTo>
                  <a:lnTo>
                    <a:pt x="96075" y="140755"/>
                  </a:lnTo>
                  <a:lnTo>
                    <a:pt x="91749" y="132509"/>
                  </a:lnTo>
                  <a:lnTo>
                    <a:pt x="86545" y="123811"/>
                  </a:lnTo>
                  <a:lnTo>
                    <a:pt x="80297" y="115556"/>
                  </a:lnTo>
                  <a:lnTo>
                    <a:pt x="73019" y="108191"/>
                  </a:lnTo>
                  <a:lnTo>
                    <a:pt x="64860" y="102257"/>
                  </a:lnTo>
                  <a:lnTo>
                    <a:pt x="56013" y="98549"/>
                  </a:lnTo>
                  <a:lnTo>
                    <a:pt x="46660" y="97279"/>
                  </a:lnTo>
                  <a:lnTo>
                    <a:pt x="37111" y="98188"/>
                  </a:lnTo>
                  <a:lnTo>
                    <a:pt x="27780" y="100841"/>
                  </a:lnTo>
                  <a:lnTo>
                    <a:pt x="18891" y="104808"/>
                  </a:lnTo>
                  <a:lnTo>
                    <a:pt x="10958" y="109890"/>
                  </a:lnTo>
                  <a:lnTo>
                    <a:pt x="4840" y="116116"/>
                  </a:lnTo>
                  <a:lnTo>
                    <a:pt x="873" y="123400"/>
                  </a:lnTo>
                  <a:lnTo>
                    <a:pt x="0" y="131185"/>
                  </a:lnTo>
                  <a:lnTo>
                    <a:pt x="2868" y="137847"/>
                  </a:lnTo>
                  <a:lnTo>
                    <a:pt x="8161" y="141797"/>
                  </a:lnTo>
                  <a:lnTo>
                    <a:pt x="15035" y="142920"/>
                  </a:lnTo>
                  <a:lnTo>
                    <a:pt x="23018" y="141719"/>
                  </a:lnTo>
                  <a:lnTo>
                    <a:pt x="31789" y="138932"/>
                  </a:lnTo>
                  <a:lnTo>
                    <a:pt x="41116" y="135357"/>
                  </a:lnTo>
                  <a:lnTo>
                    <a:pt x="50827" y="131499"/>
                  </a:lnTo>
                  <a:lnTo>
                    <a:pt x="60803" y="127598"/>
                  </a:lnTo>
                  <a:lnTo>
                    <a:pt x="70959" y="123749"/>
                  </a:lnTo>
                  <a:lnTo>
                    <a:pt x="81242" y="119977"/>
                  </a:lnTo>
                  <a:lnTo>
                    <a:pt x="91776" y="116443"/>
                  </a:lnTo>
                  <a:lnTo>
                    <a:pt x="102840" y="113441"/>
                  </a:lnTo>
                  <a:lnTo>
                    <a:pt x="114543" y="111081"/>
                  </a:lnTo>
                  <a:lnTo>
                    <a:pt x="126674" y="109156"/>
                  </a:lnTo>
                  <a:lnTo>
                    <a:pt x="138817" y="107248"/>
                  </a:lnTo>
                  <a:lnTo>
                    <a:pt x="150731" y="105114"/>
                  </a:lnTo>
                  <a:lnTo>
                    <a:pt x="162510" y="102849"/>
                  </a:lnTo>
                  <a:lnTo>
                    <a:pt x="174484" y="100781"/>
                  </a:lnTo>
                  <a:lnTo>
                    <a:pt x="186819" y="99093"/>
                  </a:lnTo>
                  <a:lnTo>
                    <a:pt x="198928" y="97805"/>
                  </a:lnTo>
                  <a:lnTo>
                    <a:pt x="210750" y="96726"/>
                  </a:lnTo>
                  <a:lnTo>
                    <a:pt x="223327" y="95764"/>
                  </a:lnTo>
                  <a:lnTo>
                    <a:pt x="23865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315379" y="1868931"/>
              <a:ext cx="200525" cy="300456"/>
            </a:xfrm>
            <a:custGeom>
              <a:avLst/>
              <a:gdLst/>
              <a:ahLst/>
              <a:cxnLst/>
              <a:rect l="0" t="0" r="0" b="0"/>
              <a:pathLst>
                <a:path w="200525" h="300456">
                  <a:moveTo>
                    <a:pt x="155011" y="11721"/>
                  </a:moveTo>
                  <a:lnTo>
                    <a:pt x="146075" y="6055"/>
                  </a:lnTo>
                  <a:lnTo>
                    <a:pt x="136448" y="2411"/>
                  </a:lnTo>
                  <a:lnTo>
                    <a:pt x="125166" y="501"/>
                  </a:lnTo>
                  <a:lnTo>
                    <a:pt x="112671" y="0"/>
                  </a:lnTo>
                  <a:lnTo>
                    <a:pt x="99840" y="620"/>
                  </a:lnTo>
                  <a:lnTo>
                    <a:pt x="87221" y="2095"/>
                  </a:lnTo>
                  <a:lnTo>
                    <a:pt x="75011" y="4363"/>
                  </a:lnTo>
                  <a:lnTo>
                    <a:pt x="63216" y="7550"/>
                  </a:lnTo>
                  <a:lnTo>
                    <a:pt x="51775" y="11661"/>
                  </a:lnTo>
                  <a:lnTo>
                    <a:pt x="40772" y="16895"/>
                  </a:lnTo>
                  <a:lnTo>
                    <a:pt x="30444" y="23696"/>
                  </a:lnTo>
                  <a:lnTo>
                    <a:pt x="20874" y="32161"/>
                  </a:lnTo>
                  <a:lnTo>
                    <a:pt x="12480" y="41931"/>
                  </a:lnTo>
                  <a:lnTo>
                    <a:pt x="6051" y="52399"/>
                  </a:lnTo>
                  <a:lnTo>
                    <a:pt x="1852" y="63135"/>
                  </a:lnTo>
                  <a:lnTo>
                    <a:pt x="0" y="73766"/>
                  </a:lnTo>
                  <a:lnTo>
                    <a:pt x="719" y="83896"/>
                  </a:lnTo>
                  <a:lnTo>
                    <a:pt x="3875" y="93363"/>
                  </a:lnTo>
                  <a:lnTo>
                    <a:pt x="9229" y="101870"/>
                  </a:lnTo>
                  <a:lnTo>
                    <a:pt x="16627" y="108914"/>
                  </a:lnTo>
                  <a:lnTo>
                    <a:pt x="25782" y="114356"/>
                  </a:lnTo>
                  <a:lnTo>
                    <a:pt x="36333" y="118368"/>
                  </a:lnTo>
                  <a:lnTo>
                    <a:pt x="47930" y="121235"/>
                  </a:lnTo>
                  <a:lnTo>
                    <a:pt x="60278" y="123246"/>
                  </a:lnTo>
                  <a:lnTo>
                    <a:pt x="72992" y="124804"/>
                  </a:lnTo>
                  <a:lnTo>
                    <a:pt x="85599" y="126399"/>
                  </a:lnTo>
                  <a:lnTo>
                    <a:pt x="97851" y="128300"/>
                  </a:lnTo>
                  <a:lnTo>
                    <a:pt x="109536" y="130732"/>
                  </a:lnTo>
                  <a:lnTo>
                    <a:pt x="120390" y="133969"/>
                  </a:lnTo>
                  <a:lnTo>
                    <a:pt x="130359" y="138074"/>
                  </a:lnTo>
                  <a:lnTo>
                    <a:pt x="139546" y="142950"/>
                  </a:lnTo>
                  <a:lnTo>
                    <a:pt x="148111" y="148439"/>
                  </a:lnTo>
                  <a:lnTo>
                    <a:pt x="156212" y="154397"/>
                  </a:lnTo>
                  <a:lnTo>
                    <a:pt x="163976" y="161023"/>
                  </a:lnTo>
                  <a:lnTo>
                    <a:pt x="171505" y="168835"/>
                  </a:lnTo>
                  <a:lnTo>
                    <a:pt x="178860" y="178018"/>
                  </a:lnTo>
                  <a:lnTo>
                    <a:pt x="185766" y="188457"/>
                  </a:lnTo>
                  <a:lnTo>
                    <a:pt x="191646" y="199913"/>
                  </a:lnTo>
                  <a:lnTo>
                    <a:pt x="196255" y="212131"/>
                  </a:lnTo>
                  <a:lnTo>
                    <a:pt x="199347" y="224571"/>
                  </a:lnTo>
                  <a:lnTo>
                    <a:pt x="200524" y="236455"/>
                  </a:lnTo>
                  <a:lnTo>
                    <a:pt x="199756" y="247405"/>
                  </a:lnTo>
                  <a:lnTo>
                    <a:pt x="197308" y="257399"/>
                  </a:lnTo>
                  <a:lnTo>
                    <a:pt x="193539" y="266578"/>
                  </a:lnTo>
                  <a:lnTo>
                    <a:pt x="188774" y="275117"/>
                  </a:lnTo>
                  <a:lnTo>
                    <a:pt x="182798" y="282854"/>
                  </a:lnTo>
                  <a:lnTo>
                    <a:pt x="174899" y="289307"/>
                  </a:lnTo>
                  <a:lnTo>
                    <a:pt x="164851" y="294312"/>
                  </a:lnTo>
                  <a:lnTo>
                    <a:pt x="153189" y="297844"/>
                  </a:lnTo>
                  <a:lnTo>
                    <a:pt x="140905" y="299849"/>
                  </a:lnTo>
                  <a:lnTo>
                    <a:pt x="128644" y="300455"/>
                  </a:lnTo>
                  <a:lnTo>
                    <a:pt x="116669" y="299914"/>
                  </a:lnTo>
                  <a:lnTo>
                    <a:pt x="105028" y="298496"/>
                  </a:lnTo>
                  <a:lnTo>
                    <a:pt x="93684" y="296437"/>
                  </a:lnTo>
                  <a:lnTo>
                    <a:pt x="82576" y="293922"/>
                  </a:lnTo>
                  <a:lnTo>
                    <a:pt x="71644" y="291089"/>
                  </a:lnTo>
                  <a:lnTo>
                    <a:pt x="60850" y="288041"/>
                  </a:lnTo>
                  <a:lnTo>
                    <a:pt x="50613" y="285002"/>
                  </a:lnTo>
                  <a:lnTo>
                    <a:pt x="40789" y="282018"/>
                  </a:lnTo>
                  <a:lnTo>
                    <a:pt x="30513" y="278830"/>
                  </a:lnTo>
                  <a:lnTo>
                    <a:pt x="18140" y="2749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565146" y="1943823"/>
              <a:ext cx="129936" cy="189218"/>
            </a:xfrm>
            <a:custGeom>
              <a:avLst/>
              <a:gdLst/>
              <a:ahLst/>
              <a:cxnLst/>
              <a:rect l="0" t="0" r="0" b="0"/>
              <a:pathLst>
                <a:path w="129936" h="189218">
                  <a:moveTo>
                    <a:pt x="0" y="0"/>
                  </a:moveTo>
                  <a:lnTo>
                    <a:pt x="2800" y="11668"/>
                  </a:lnTo>
                  <a:lnTo>
                    <a:pt x="4302" y="22157"/>
                  </a:lnTo>
                  <a:lnTo>
                    <a:pt x="4617" y="32463"/>
                  </a:lnTo>
                  <a:lnTo>
                    <a:pt x="4284" y="42938"/>
                  </a:lnTo>
                  <a:lnTo>
                    <a:pt x="4112" y="53930"/>
                  </a:lnTo>
                  <a:lnTo>
                    <a:pt x="4546" y="65572"/>
                  </a:lnTo>
                  <a:lnTo>
                    <a:pt x="5515" y="77826"/>
                  </a:lnTo>
                  <a:lnTo>
                    <a:pt x="6636" y="90581"/>
                  </a:lnTo>
                  <a:lnTo>
                    <a:pt x="7657" y="103712"/>
                  </a:lnTo>
                  <a:lnTo>
                    <a:pt x="8649" y="116953"/>
                  </a:lnTo>
                  <a:lnTo>
                    <a:pt x="9913" y="129915"/>
                  </a:lnTo>
                  <a:lnTo>
                    <a:pt x="11621" y="142400"/>
                  </a:lnTo>
                  <a:lnTo>
                    <a:pt x="14107" y="154070"/>
                  </a:lnTo>
                  <a:lnTo>
                    <a:pt x="17919" y="164382"/>
                  </a:lnTo>
                  <a:lnTo>
                    <a:pt x="23231" y="173159"/>
                  </a:lnTo>
                  <a:lnTo>
                    <a:pt x="29903" y="180223"/>
                  </a:lnTo>
                  <a:lnTo>
                    <a:pt x="37670" y="185227"/>
                  </a:lnTo>
                  <a:lnTo>
                    <a:pt x="46258" y="188181"/>
                  </a:lnTo>
                  <a:lnTo>
                    <a:pt x="55276" y="189217"/>
                  </a:lnTo>
                  <a:lnTo>
                    <a:pt x="64242" y="188409"/>
                  </a:lnTo>
                  <a:lnTo>
                    <a:pt x="72891" y="185976"/>
                  </a:lnTo>
                  <a:lnTo>
                    <a:pt x="81001" y="182074"/>
                  </a:lnTo>
                  <a:lnTo>
                    <a:pt x="88303" y="176715"/>
                  </a:lnTo>
                  <a:lnTo>
                    <a:pt x="94732" y="170034"/>
                  </a:lnTo>
                  <a:lnTo>
                    <a:pt x="100390" y="162109"/>
                  </a:lnTo>
                  <a:lnTo>
                    <a:pt x="105433" y="152887"/>
                  </a:lnTo>
                  <a:lnTo>
                    <a:pt x="110009" y="142460"/>
                  </a:lnTo>
                  <a:lnTo>
                    <a:pt x="114086" y="131035"/>
                  </a:lnTo>
                  <a:lnTo>
                    <a:pt x="117452" y="118841"/>
                  </a:lnTo>
                  <a:lnTo>
                    <a:pt x="120055" y="106089"/>
                  </a:lnTo>
                  <a:lnTo>
                    <a:pt x="122144" y="93103"/>
                  </a:lnTo>
                  <a:lnTo>
                    <a:pt x="124161" y="80311"/>
                  </a:lnTo>
                  <a:lnTo>
                    <a:pt x="126363" y="67941"/>
                  </a:lnTo>
                  <a:lnTo>
                    <a:pt x="128485" y="56278"/>
                  </a:lnTo>
                  <a:lnTo>
                    <a:pt x="129935" y="44518"/>
                  </a:lnTo>
                  <a:lnTo>
                    <a:pt x="129726" y="30510"/>
                  </a:lnTo>
                  <a:lnTo>
                    <a:pt x="126342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739523" y="1712196"/>
              <a:ext cx="184587" cy="418669"/>
            </a:xfrm>
            <a:custGeom>
              <a:avLst/>
              <a:gdLst/>
              <a:ahLst/>
              <a:cxnLst/>
              <a:rect l="0" t="0" r="0" b="0"/>
              <a:pathLst>
                <a:path w="184587" h="418669">
                  <a:moveTo>
                    <a:pt x="4608" y="0"/>
                  </a:moveTo>
                  <a:lnTo>
                    <a:pt x="1809" y="11668"/>
                  </a:lnTo>
                  <a:lnTo>
                    <a:pt x="306" y="22157"/>
                  </a:lnTo>
                  <a:lnTo>
                    <a:pt x="0" y="32468"/>
                  </a:lnTo>
                  <a:lnTo>
                    <a:pt x="679" y="43115"/>
                  </a:lnTo>
                  <a:lnTo>
                    <a:pt x="2147" y="54755"/>
                  </a:lnTo>
                  <a:lnTo>
                    <a:pt x="4212" y="67656"/>
                  </a:lnTo>
                  <a:lnTo>
                    <a:pt x="6548" y="81908"/>
                  </a:lnTo>
                  <a:lnTo>
                    <a:pt x="8723" y="97608"/>
                  </a:lnTo>
                  <a:lnTo>
                    <a:pt x="10516" y="114643"/>
                  </a:lnTo>
                  <a:lnTo>
                    <a:pt x="12057" y="132455"/>
                  </a:lnTo>
                  <a:lnTo>
                    <a:pt x="13704" y="150170"/>
                  </a:lnTo>
                  <a:lnTo>
                    <a:pt x="15663" y="167305"/>
                  </a:lnTo>
                  <a:lnTo>
                    <a:pt x="17811" y="183910"/>
                  </a:lnTo>
                  <a:lnTo>
                    <a:pt x="19800" y="200359"/>
                  </a:lnTo>
                  <a:lnTo>
                    <a:pt x="21439" y="216900"/>
                  </a:lnTo>
                  <a:lnTo>
                    <a:pt x="22862" y="233298"/>
                  </a:lnTo>
                  <a:lnTo>
                    <a:pt x="24425" y="248942"/>
                  </a:lnTo>
                  <a:lnTo>
                    <a:pt x="26319" y="263549"/>
                  </a:lnTo>
                  <a:lnTo>
                    <a:pt x="28252" y="277308"/>
                  </a:lnTo>
                  <a:lnTo>
                    <a:pt x="29563" y="290696"/>
                  </a:lnTo>
                  <a:lnTo>
                    <a:pt x="29930" y="304037"/>
                  </a:lnTo>
                  <a:lnTo>
                    <a:pt x="29513" y="317473"/>
                  </a:lnTo>
                  <a:lnTo>
                    <a:pt x="28771" y="331040"/>
                  </a:lnTo>
                  <a:lnTo>
                    <a:pt x="28014" y="344631"/>
                  </a:lnTo>
                  <a:lnTo>
                    <a:pt x="27478" y="354757"/>
                  </a:lnTo>
                  <a:lnTo>
                    <a:pt x="27506" y="357238"/>
                  </a:lnTo>
                  <a:lnTo>
                    <a:pt x="28341" y="353664"/>
                  </a:lnTo>
                  <a:lnTo>
                    <a:pt x="29917" y="346200"/>
                  </a:lnTo>
                  <a:lnTo>
                    <a:pt x="32070" y="336319"/>
                  </a:lnTo>
                  <a:lnTo>
                    <a:pt x="34649" y="324944"/>
                  </a:lnTo>
                  <a:lnTo>
                    <a:pt x="37692" y="312963"/>
                  </a:lnTo>
                  <a:lnTo>
                    <a:pt x="41417" y="301332"/>
                  </a:lnTo>
                  <a:lnTo>
                    <a:pt x="45896" y="290536"/>
                  </a:lnTo>
                  <a:lnTo>
                    <a:pt x="51380" y="280972"/>
                  </a:lnTo>
                  <a:lnTo>
                    <a:pt x="58350" y="273138"/>
                  </a:lnTo>
                  <a:lnTo>
                    <a:pt x="66929" y="267136"/>
                  </a:lnTo>
                  <a:lnTo>
                    <a:pt x="76776" y="263069"/>
                  </a:lnTo>
                  <a:lnTo>
                    <a:pt x="87296" y="261221"/>
                  </a:lnTo>
                  <a:lnTo>
                    <a:pt x="98067" y="261535"/>
                  </a:lnTo>
                  <a:lnTo>
                    <a:pt x="108720" y="263844"/>
                  </a:lnTo>
                  <a:lnTo>
                    <a:pt x="118866" y="268051"/>
                  </a:lnTo>
                  <a:lnTo>
                    <a:pt x="128352" y="273915"/>
                  </a:lnTo>
                  <a:lnTo>
                    <a:pt x="137212" y="281104"/>
                  </a:lnTo>
                  <a:lnTo>
                    <a:pt x="145557" y="289291"/>
                  </a:lnTo>
                  <a:lnTo>
                    <a:pt x="153504" y="298201"/>
                  </a:lnTo>
                  <a:lnTo>
                    <a:pt x="160996" y="307623"/>
                  </a:lnTo>
                  <a:lnTo>
                    <a:pt x="167809" y="317399"/>
                  </a:lnTo>
                  <a:lnTo>
                    <a:pt x="173867" y="327424"/>
                  </a:lnTo>
                  <a:lnTo>
                    <a:pt x="178918" y="337784"/>
                  </a:lnTo>
                  <a:lnTo>
                    <a:pt x="182481" y="348731"/>
                  </a:lnTo>
                  <a:lnTo>
                    <a:pt x="184420" y="360349"/>
                  </a:lnTo>
                  <a:lnTo>
                    <a:pt x="184586" y="372255"/>
                  </a:lnTo>
                  <a:lnTo>
                    <a:pt x="182652" y="383714"/>
                  </a:lnTo>
                  <a:lnTo>
                    <a:pt x="178642" y="394332"/>
                  </a:lnTo>
                  <a:lnTo>
                    <a:pt x="172695" y="403579"/>
                  </a:lnTo>
                  <a:lnTo>
                    <a:pt x="164892" y="410654"/>
                  </a:lnTo>
                  <a:lnTo>
                    <a:pt x="155465" y="415331"/>
                  </a:lnTo>
                  <a:lnTo>
                    <a:pt x="144901" y="417860"/>
                  </a:lnTo>
                  <a:lnTo>
                    <a:pt x="133827" y="418668"/>
                  </a:lnTo>
                  <a:lnTo>
                    <a:pt x="122643" y="418181"/>
                  </a:lnTo>
                  <a:lnTo>
                    <a:pt x="111526" y="416759"/>
                  </a:lnTo>
                  <a:lnTo>
                    <a:pt x="100528" y="414675"/>
                  </a:lnTo>
                  <a:lnTo>
                    <a:pt x="89649" y="412130"/>
                  </a:lnTo>
                  <a:lnTo>
                    <a:pt x="78868" y="409102"/>
                  </a:lnTo>
                  <a:lnTo>
                    <a:pt x="68162" y="405384"/>
                  </a:lnTo>
                  <a:lnTo>
                    <a:pt x="57524" y="400926"/>
                  </a:lnTo>
                  <a:lnTo>
                    <a:pt x="47393" y="396114"/>
                  </a:lnTo>
                  <a:lnTo>
                    <a:pt x="37652" y="391217"/>
                  </a:lnTo>
                  <a:lnTo>
                    <a:pt x="27443" y="385803"/>
                  </a:lnTo>
                  <a:lnTo>
                    <a:pt x="1513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954701" y="1712196"/>
              <a:ext cx="42115" cy="431670"/>
            </a:xfrm>
            <a:custGeom>
              <a:avLst/>
              <a:gdLst/>
              <a:ahLst/>
              <a:cxnLst/>
              <a:rect l="0" t="0" r="0" b="0"/>
              <a:pathLst>
                <a:path w="42115" h="431670">
                  <a:moveTo>
                    <a:pt x="0" y="0"/>
                  </a:moveTo>
                  <a:lnTo>
                    <a:pt x="2866" y="8936"/>
                  </a:lnTo>
                  <a:lnTo>
                    <a:pt x="5008" y="18563"/>
                  </a:lnTo>
                  <a:lnTo>
                    <a:pt x="6611" y="29850"/>
                  </a:lnTo>
                  <a:lnTo>
                    <a:pt x="7792" y="42518"/>
                  </a:lnTo>
                  <a:lnTo>
                    <a:pt x="8641" y="55997"/>
                  </a:lnTo>
                  <a:lnTo>
                    <a:pt x="9243" y="69869"/>
                  </a:lnTo>
                  <a:lnTo>
                    <a:pt x="9830" y="83905"/>
                  </a:lnTo>
                  <a:lnTo>
                    <a:pt x="10762" y="97996"/>
                  </a:lnTo>
                  <a:lnTo>
                    <a:pt x="12205" y="112111"/>
                  </a:lnTo>
                  <a:lnTo>
                    <a:pt x="13988" y="126723"/>
                  </a:lnTo>
                  <a:lnTo>
                    <a:pt x="15724" y="142750"/>
                  </a:lnTo>
                  <a:lnTo>
                    <a:pt x="17191" y="160562"/>
                  </a:lnTo>
                  <a:lnTo>
                    <a:pt x="18496" y="179409"/>
                  </a:lnTo>
                  <a:lnTo>
                    <a:pt x="19979" y="197759"/>
                  </a:lnTo>
                  <a:lnTo>
                    <a:pt x="21824" y="214778"/>
                  </a:lnTo>
                  <a:lnTo>
                    <a:pt x="23893" y="230795"/>
                  </a:lnTo>
                  <a:lnTo>
                    <a:pt x="25829" y="246910"/>
                  </a:lnTo>
                  <a:lnTo>
                    <a:pt x="27433" y="263776"/>
                  </a:lnTo>
                  <a:lnTo>
                    <a:pt x="28832" y="281071"/>
                  </a:lnTo>
                  <a:lnTo>
                    <a:pt x="30378" y="297789"/>
                  </a:lnTo>
                  <a:lnTo>
                    <a:pt x="32265" y="313385"/>
                  </a:lnTo>
                  <a:lnTo>
                    <a:pt x="34364" y="328114"/>
                  </a:lnTo>
                  <a:lnTo>
                    <a:pt x="36318" y="342752"/>
                  </a:lnTo>
                  <a:lnTo>
                    <a:pt x="37930" y="357764"/>
                  </a:lnTo>
                  <a:lnTo>
                    <a:pt x="39168" y="372728"/>
                  </a:lnTo>
                  <a:lnTo>
                    <a:pt x="40208" y="388067"/>
                  </a:lnTo>
                  <a:lnTo>
                    <a:pt x="41138" y="406255"/>
                  </a:lnTo>
                  <a:lnTo>
                    <a:pt x="42114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849416" y="1880652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201634" y="2867"/>
                  </a:lnTo>
                  <a:lnTo>
                    <a:pt x="192007" y="5009"/>
                  </a:lnTo>
                  <a:lnTo>
                    <a:pt x="180720" y="6612"/>
                  </a:lnTo>
                  <a:lnTo>
                    <a:pt x="168052" y="7793"/>
                  </a:lnTo>
                  <a:lnTo>
                    <a:pt x="154573" y="8641"/>
                  </a:lnTo>
                  <a:lnTo>
                    <a:pt x="140705" y="9243"/>
                  </a:lnTo>
                  <a:lnTo>
                    <a:pt x="126842" y="9831"/>
                  </a:lnTo>
                  <a:lnTo>
                    <a:pt x="113399" y="10763"/>
                  </a:lnTo>
                  <a:lnTo>
                    <a:pt x="100547" y="12205"/>
                  </a:lnTo>
                  <a:lnTo>
                    <a:pt x="88106" y="13989"/>
                  </a:lnTo>
                  <a:lnTo>
                    <a:pt x="75672" y="15725"/>
                  </a:lnTo>
                  <a:lnTo>
                    <a:pt x="63018" y="17187"/>
                  </a:lnTo>
                  <a:lnTo>
                    <a:pt x="50493" y="18322"/>
                  </a:lnTo>
                  <a:lnTo>
                    <a:pt x="37601" y="19281"/>
                  </a:lnTo>
                  <a:lnTo>
                    <a:pt x="22087" y="2014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049458" y="1912238"/>
              <a:ext cx="126343" cy="198761"/>
            </a:xfrm>
            <a:custGeom>
              <a:avLst/>
              <a:gdLst/>
              <a:ahLst/>
              <a:cxnLst/>
              <a:rect l="0" t="0" r="0" b="0"/>
              <a:pathLst>
                <a:path w="126343" h="198761">
                  <a:moveTo>
                    <a:pt x="0" y="52642"/>
                  </a:moveTo>
                  <a:lnTo>
                    <a:pt x="3000" y="64310"/>
                  </a:lnTo>
                  <a:lnTo>
                    <a:pt x="6423" y="74799"/>
                  </a:lnTo>
                  <a:lnTo>
                    <a:pt x="10615" y="85105"/>
                  </a:lnTo>
                  <a:lnTo>
                    <a:pt x="15341" y="95580"/>
                  </a:lnTo>
                  <a:lnTo>
                    <a:pt x="20175" y="106572"/>
                  </a:lnTo>
                  <a:lnTo>
                    <a:pt x="24852" y="118210"/>
                  </a:lnTo>
                  <a:lnTo>
                    <a:pt x="29288" y="130291"/>
                  </a:lnTo>
                  <a:lnTo>
                    <a:pt x="33490" y="142397"/>
                  </a:lnTo>
                  <a:lnTo>
                    <a:pt x="37503" y="154280"/>
                  </a:lnTo>
                  <a:lnTo>
                    <a:pt x="41536" y="165867"/>
                  </a:lnTo>
                  <a:lnTo>
                    <a:pt x="45937" y="177181"/>
                  </a:lnTo>
                  <a:lnTo>
                    <a:pt x="50842" y="188200"/>
                  </a:lnTo>
                  <a:lnTo>
                    <a:pt x="55364" y="196417"/>
                  </a:lnTo>
                  <a:lnTo>
                    <a:pt x="57736" y="198760"/>
                  </a:lnTo>
                  <a:lnTo>
                    <a:pt x="57344" y="196385"/>
                  </a:lnTo>
                  <a:lnTo>
                    <a:pt x="54906" y="190794"/>
                  </a:lnTo>
                  <a:lnTo>
                    <a:pt x="51425" y="182837"/>
                  </a:lnTo>
                  <a:lnTo>
                    <a:pt x="47550" y="173104"/>
                  </a:lnTo>
                  <a:lnTo>
                    <a:pt x="43597" y="162066"/>
                  </a:lnTo>
                  <a:lnTo>
                    <a:pt x="39692" y="150093"/>
                  </a:lnTo>
                  <a:lnTo>
                    <a:pt x="35873" y="137465"/>
                  </a:lnTo>
                  <a:lnTo>
                    <a:pt x="32302" y="124383"/>
                  </a:lnTo>
                  <a:lnTo>
                    <a:pt x="29273" y="110990"/>
                  </a:lnTo>
                  <a:lnTo>
                    <a:pt x="26908" y="97391"/>
                  </a:lnTo>
                  <a:lnTo>
                    <a:pt x="25488" y="83817"/>
                  </a:lnTo>
                  <a:lnTo>
                    <a:pt x="25516" y="70622"/>
                  </a:lnTo>
                  <a:lnTo>
                    <a:pt x="27140" y="57982"/>
                  </a:lnTo>
                  <a:lnTo>
                    <a:pt x="30520" y="46375"/>
                  </a:lnTo>
                  <a:lnTo>
                    <a:pt x="35987" y="36637"/>
                  </a:lnTo>
                  <a:lnTo>
                    <a:pt x="43514" y="29049"/>
                  </a:lnTo>
                  <a:lnTo>
                    <a:pt x="52635" y="23259"/>
                  </a:lnTo>
                  <a:lnTo>
                    <a:pt x="62658" y="18584"/>
                  </a:lnTo>
                  <a:lnTo>
                    <a:pt x="73088" y="14511"/>
                  </a:lnTo>
                  <a:lnTo>
                    <a:pt x="83407" y="10895"/>
                  </a:lnTo>
                  <a:lnTo>
                    <a:pt x="94104" y="7517"/>
                  </a:lnTo>
                  <a:lnTo>
                    <a:pt x="107226" y="407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205231" y="1920951"/>
              <a:ext cx="233782" cy="188209"/>
            </a:xfrm>
            <a:custGeom>
              <a:avLst/>
              <a:gdLst/>
              <a:ahLst/>
              <a:cxnLst/>
              <a:rect l="0" t="0" r="0" b="0"/>
              <a:pathLst>
                <a:path w="233782" h="188209">
                  <a:moveTo>
                    <a:pt x="139025" y="12344"/>
                  </a:moveTo>
                  <a:lnTo>
                    <a:pt x="130223" y="9410"/>
                  </a:lnTo>
                  <a:lnTo>
                    <a:pt x="121876" y="6628"/>
                  </a:lnTo>
                  <a:lnTo>
                    <a:pt x="113173" y="3742"/>
                  </a:lnTo>
                  <a:lnTo>
                    <a:pt x="103879" y="1220"/>
                  </a:lnTo>
                  <a:lnTo>
                    <a:pt x="93736" y="0"/>
                  </a:lnTo>
                  <a:lnTo>
                    <a:pt x="82701" y="496"/>
                  </a:lnTo>
                  <a:lnTo>
                    <a:pt x="71207" y="2634"/>
                  </a:lnTo>
                  <a:lnTo>
                    <a:pt x="60033" y="6133"/>
                  </a:lnTo>
                  <a:lnTo>
                    <a:pt x="49601" y="10676"/>
                  </a:lnTo>
                  <a:lnTo>
                    <a:pt x="40143" y="16149"/>
                  </a:lnTo>
                  <a:lnTo>
                    <a:pt x="31862" y="22639"/>
                  </a:lnTo>
                  <a:lnTo>
                    <a:pt x="24739" y="30114"/>
                  </a:lnTo>
                  <a:lnTo>
                    <a:pt x="18599" y="38589"/>
                  </a:lnTo>
                  <a:lnTo>
                    <a:pt x="13226" y="48188"/>
                  </a:lnTo>
                  <a:lnTo>
                    <a:pt x="8428" y="58871"/>
                  </a:lnTo>
                  <a:lnTo>
                    <a:pt x="4372" y="70469"/>
                  </a:lnTo>
                  <a:lnTo>
                    <a:pt x="1551" y="82779"/>
                  </a:lnTo>
                  <a:lnTo>
                    <a:pt x="137" y="95610"/>
                  </a:lnTo>
                  <a:lnTo>
                    <a:pt x="0" y="108649"/>
                  </a:lnTo>
                  <a:lnTo>
                    <a:pt x="897" y="121475"/>
                  </a:lnTo>
                  <a:lnTo>
                    <a:pt x="2578" y="133873"/>
                  </a:lnTo>
                  <a:lnTo>
                    <a:pt x="4994" y="145656"/>
                  </a:lnTo>
                  <a:lnTo>
                    <a:pt x="8286" y="156576"/>
                  </a:lnTo>
                  <a:lnTo>
                    <a:pt x="12465" y="166575"/>
                  </a:lnTo>
                  <a:lnTo>
                    <a:pt x="17575" y="175273"/>
                  </a:lnTo>
                  <a:lnTo>
                    <a:pt x="23762" y="181913"/>
                  </a:lnTo>
                  <a:lnTo>
                    <a:pt x="30996" y="186257"/>
                  </a:lnTo>
                  <a:lnTo>
                    <a:pt x="38956" y="188208"/>
                  </a:lnTo>
                  <a:lnTo>
                    <a:pt x="47138" y="187556"/>
                  </a:lnTo>
                  <a:lnTo>
                    <a:pt x="55226" y="184450"/>
                  </a:lnTo>
                  <a:lnTo>
                    <a:pt x="62943" y="179298"/>
                  </a:lnTo>
                  <a:lnTo>
                    <a:pt x="69972" y="172570"/>
                  </a:lnTo>
                  <a:lnTo>
                    <a:pt x="76215" y="164676"/>
                  </a:lnTo>
                  <a:lnTo>
                    <a:pt x="81746" y="155787"/>
                  </a:lnTo>
                  <a:lnTo>
                    <a:pt x="86703" y="145845"/>
                  </a:lnTo>
                  <a:lnTo>
                    <a:pt x="91223" y="134899"/>
                  </a:lnTo>
                  <a:lnTo>
                    <a:pt x="95261" y="123108"/>
                  </a:lnTo>
                  <a:lnTo>
                    <a:pt x="98601" y="110662"/>
                  </a:lnTo>
                  <a:lnTo>
                    <a:pt x="101197" y="97762"/>
                  </a:lnTo>
                  <a:lnTo>
                    <a:pt x="103633" y="85701"/>
                  </a:lnTo>
                  <a:lnTo>
                    <a:pt x="106888" y="77986"/>
                  </a:lnTo>
                  <a:lnTo>
                    <a:pt x="110809" y="76491"/>
                  </a:lnTo>
                  <a:lnTo>
                    <a:pt x="114645" y="79352"/>
                  </a:lnTo>
                  <a:lnTo>
                    <a:pt x="118444" y="84939"/>
                  </a:lnTo>
                  <a:lnTo>
                    <a:pt x="122599" y="92252"/>
                  </a:lnTo>
                  <a:lnTo>
                    <a:pt x="127312" y="100675"/>
                  </a:lnTo>
                  <a:lnTo>
                    <a:pt x="132591" y="109818"/>
                  </a:lnTo>
                  <a:lnTo>
                    <a:pt x="138346" y="119432"/>
                  </a:lnTo>
                  <a:lnTo>
                    <a:pt x="144475" y="129346"/>
                  </a:lnTo>
                  <a:lnTo>
                    <a:pt x="151046" y="139128"/>
                  </a:lnTo>
                  <a:lnTo>
                    <a:pt x="158287" y="148093"/>
                  </a:lnTo>
                  <a:lnTo>
                    <a:pt x="166269" y="155933"/>
                  </a:lnTo>
                  <a:lnTo>
                    <a:pt x="175036" y="162539"/>
                  </a:lnTo>
                  <a:lnTo>
                    <a:pt x="185863" y="168469"/>
                  </a:lnTo>
                  <a:lnTo>
                    <a:pt x="203055" y="174240"/>
                  </a:lnTo>
                  <a:lnTo>
                    <a:pt x="233781" y="1808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405437" y="1893766"/>
              <a:ext cx="138861" cy="200388"/>
            </a:xfrm>
            <a:custGeom>
              <a:avLst/>
              <a:gdLst/>
              <a:ahLst/>
              <a:cxnLst/>
              <a:rect l="0" t="0" r="0" b="0"/>
              <a:pathLst>
                <a:path w="138861" h="200388">
                  <a:moveTo>
                    <a:pt x="99520" y="0"/>
                  </a:moveTo>
                  <a:lnTo>
                    <a:pt x="98473" y="349"/>
                  </a:lnTo>
                  <a:lnTo>
                    <a:pt x="90126" y="3131"/>
                  </a:lnTo>
                  <a:lnTo>
                    <a:pt x="81427" y="6035"/>
                  </a:lnTo>
                  <a:lnTo>
                    <a:pt x="72306" y="9248"/>
                  </a:lnTo>
                  <a:lnTo>
                    <a:pt x="62811" y="13061"/>
                  </a:lnTo>
                  <a:lnTo>
                    <a:pt x="53029" y="17588"/>
                  </a:lnTo>
                  <a:lnTo>
                    <a:pt x="43361" y="23097"/>
                  </a:lnTo>
                  <a:lnTo>
                    <a:pt x="34483" y="30082"/>
                  </a:lnTo>
                  <a:lnTo>
                    <a:pt x="26704" y="38668"/>
                  </a:lnTo>
                  <a:lnTo>
                    <a:pt x="19990" y="48520"/>
                  </a:lnTo>
                  <a:lnTo>
                    <a:pt x="14166" y="59041"/>
                  </a:lnTo>
                  <a:lnTo>
                    <a:pt x="9033" y="69819"/>
                  </a:lnTo>
                  <a:lnTo>
                    <a:pt x="4737" y="80646"/>
                  </a:lnTo>
                  <a:lnTo>
                    <a:pt x="1748" y="91441"/>
                  </a:lnTo>
                  <a:lnTo>
                    <a:pt x="216" y="102180"/>
                  </a:lnTo>
                  <a:lnTo>
                    <a:pt x="0" y="112866"/>
                  </a:lnTo>
                  <a:lnTo>
                    <a:pt x="843" y="123507"/>
                  </a:lnTo>
                  <a:lnTo>
                    <a:pt x="2488" y="134115"/>
                  </a:lnTo>
                  <a:lnTo>
                    <a:pt x="4880" y="144698"/>
                  </a:lnTo>
                  <a:lnTo>
                    <a:pt x="8154" y="155264"/>
                  </a:lnTo>
                  <a:lnTo>
                    <a:pt x="12331" y="165805"/>
                  </a:lnTo>
                  <a:lnTo>
                    <a:pt x="17780" y="175832"/>
                  </a:lnTo>
                  <a:lnTo>
                    <a:pt x="25259" y="184427"/>
                  </a:lnTo>
                  <a:lnTo>
                    <a:pt x="34992" y="191199"/>
                  </a:lnTo>
                  <a:lnTo>
                    <a:pt x="46428" y="196083"/>
                  </a:lnTo>
                  <a:lnTo>
                    <a:pt x="58553" y="199078"/>
                  </a:lnTo>
                  <a:lnTo>
                    <a:pt x="70699" y="200387"/>
                  </a:lnTo>
                  <a:lnTo>
                    <a:pt x="82523" y="200302"/>
                  </a:lnTo>
                  <a:lnTo>
                    <a:pt x="95213" y="198986"/>
                  </a:lnTo>
                  <a:lnTo>
                    <a:pt x="112105" y="195209"/>
                  </a:lnTo>
                  <a:lnTo>
                    <a:pt x="138860" y="186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494903" y="1856076"/>
            <a:ext cx="953437" cy="237130"/>
            <a:chOff x="8494903" y="1856076"/>
            <a:chExt cx="953437" cy="237130"/>
          </a:xfrm>
        </p:grpSpPr>
        <p:sp>
          <p:nvSpPr>
            <p:cNvPr id="22" name="Freeform 21"/>
            <p:cNvSpPr/>
            <p:nvPr/>
          </p:nvSpPr>
          <p:spPr>
            <a:xfrm>
              <a:off x="8494903" y="1856076"/>
              <a:ext cx="184857" cy="237130"/>
            </a:xfrm>
            <a:custGeom>
              <a:avLst/>
              <a:gdLst/>
              <a:ahLst/>
              <a:cxnLst/>
              <a:rect l="0" t="0" r="0" b="0"/>
              <a:pathLst>
                <a:path w="184857" h="237130">
                  <a:moveTo>
                    <a:pt x="153270" y="43462"/>
                  </a:moveTo>
                  <a:lnTo>
                    <a:pt x="147336" y="37594"/>
                  </a:lnTo>
                  <a:lnTo>
                    <a:pt x="141131" y="32030"/>
                  </a:lnTo>
                  <a:lnTo>
                    <a:pt x="134031" y="26235"/>
                  </a:lnTo>
                  <a:lnTo>
                    <a:pt x="125918" y="20327"/>
                  </a:lnTo>
                  <a:lnTo>
                    <a:pt x="116623" y="14646"/>
                  </a:lnTo>
                  <a:lnTo>
                    <a:pt x="106179" y="9380"/>
                  </a:lnTo>
                  <a:lnTo>
                    <a:pt x="94927" y="4875"/>
                  </a:lnTo>
                  <a:lnTo>
                    <a:pt x="83389" y="1686"/>
                  </a:lnTo>
                  <a:lnTo>
                    <a:pt x="71898" y="0"/>
                  </a:lnTo>
                  <a:lnTo>
                    <a:pt x="60745" y="6"/>
                  </a:lnTo>
                  <a:lnTo>
                    <a:pt x="50256" y="2055"/>
                  </a:lnTo>
                  <a:lnTo>
                    <a:pt x="40541" y="6142"/>
                  </a:lnTo>
                  <a:lnTo>
                    <a:pt x="31696" y="12141"/>
                  </a:lnTo>
                  <a:lnTo>
                    <a:pt x="23892" y="19978"/>
                  </a:lnTo>
                  <a:lnTo>
                    <a:pt x="17127" y="29433"/>
                  </a:lnTo>
                  <a:lnTo>
                    <a:pt x="11413" y="40186"/>
                  </a:lnTo>
                  <a:lnTo>
                    <a:pt x="6864" y="51919"/>
                  </a:lnTo>
                  <a:lnTo>
                    <a:pt x="3436" y="64363"/>
                  </a:lnTo>
                  <a:lnTo>
                    <a:pt x="1117" y="77310"/>
                  </a:lnTo>
                  <a:lnTo>
                    <a:pt x="0" y="90607"/>
                  </a:lnTo>
                  <a:lnTo>
                    <a:pt x="25" y="104140"/>
                  </a:lnTo>
                  <a:lnTo>
                    <a:pt x="1007" y="117668"/>
                  </a:lnTo>
                  <a:lnTo>
                    <a:pt x="2730" y="130831"/>
                  </a:lnTo>
                  <a:lnTo>
                    <a:pt x="5002" y="143464"/>
                  </a:lnTo>
                  <a:lnTo>
                    <a:pt x="7829" y="155575"/>
                  </a:lnTo>
                  <a:lnTo>
                    <a:pt x="11406" y="167249"/>
                  </a:lnTo>
                  <a:lnTo>
                    <a:pt x="15775" y="178581"/>
                  </a:lnTo>
                  <a:lnTo>
                    <a:pt x="20843" y="189497"/>
                  </a:lnTo>
                  <a:lnTo>
                    <a:pt x="26472" y="199762"/>
                  </a:lnTo>
                  <a:lnTo>
                    <a:pt x="32527" y="209290"/>
                  </a:lnTo>
                  <a:lnTo>
                    <a:pt x="39221" y="217825"/>
                  </a:lnTo>
                  <a:lnTo>
                    <a:pt x="47077" y="224880"/>
                  </a:lnTo>
                  <a:lnTo>
                    <a:pt x="56287" y="230321"/>
                  </a:lnTo>
                  <a:lnTo>
                    <a:pt x="66573" y="234161"/>
                  </a:lnTo>
                  <a:lnTo>
                    <a:pt x="77395" y="236380"/>
                  </a:lnTo>
                  <a:lnTo>
                    <a:pt x="88374" y="237129"/>
                  </a:lnTo>
                  <a:lnTo>
                    <a:pt x="99168" y="236515"/>
                  </a:lnTo>
                  <a:lnTo>
                    <a:pt x="109409" y="234517"/>
                  </a:lnTo>
                  <a:lnTo>
                    <a:pt x="118958" y="231245"/>
                  </a:lnTo>
                  <a:lnTo>
                    <a:pt x="127860" y="226762"/>
                  </a:lnTo>
                  <a:lnTo>
                    <a:pt x="136233" y="221005"/>
                  </a:lnTo>
                  <a:lnTo>
                    <a:pt x="144199" y="214071"/>
                  </a:lnTo>
                  <a:lnTo>
                    <a:pt x="151760" y="206623"/>
                  </a:lnTo>
                  <a:lnTo>
                    <a:pt x="159634" y="199064"/>
                  </a:lnTo>
                  <a:lnTo>
                    <a:pt x="169637" y="190735"/>
                  </a:lnTo>
                  <a:lnTo>
                    <a:pt x="184856" y="1803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8706794" y="1890693"/>
              <a:ext cx="156462" cy="177855"/>
            </a:xfrm>
            <a:custGeom>
              <a:avLst/>
              <a:gdLst/>
              <a:ahLst/>
              <a:cxnLst/>
              <a:rect l="0" t="0" r="0" b="0"/>
              <a:pathLst>
                <a:path w="156462" h="177855">
                  <a:moveTo>
                    <a:pt x="109836" y="40430"/>
                  </a:moveTo>
                  <a:lnTo>
                    <a:pt x="106835" y="31696"/>
                  </a:lnTo>
                  <a:lnTo>
                    <a:pt x="103412" y="23989"/>
                  </a:lnTo>
                  <a:lnTo>
                    <a:pt x="99207" y="16601"/>
                  </a:lnTo>
                  <a:lnTo>
                    <a:pt x="93961" y="9859"/>
                  </a:lnTo>
                  <a:lnTo>
                    <a:pt x="87183" y="4625"/>
                  </a:lnTo>
                  <a:lnTo>
                    <a:pt x="78755" y="1268"/>
                  </a:lnTo>
                  <a:lnTo>
                    <a:pt x="69188" y="0"/>
                  </a:lnTo>
                  <a:lnTo>
                    <a:pt x="59394" y="1120"/>
                  </a:lnTo>
                  <a:lnTo>
                    <a:pt x="49924" y="4548"/>
                  </a:lnTo>
                  <a:lnTo>
                    <a:pt x="40960" y="10086"/>
                  </a:lnTo>
                  <a:lnTo>
                    <a:pt x="32486" y="17608"/>
                  </a:lnTo>
                  <a:lnTo>
                    <a:pt x="24429" y="26847"/>
                  </a:lnTo>
                  <a:lnTo>
                    <a:pt x="17020" y="37453"/>
                  </a:lnTo>
                  <a:lnTo>
                    <a:pt x="10787" y="49088"/>
                  </a:lnTo>
                  <a:lnTo>
                    <a:pt x="5929" y="61466"/>
                  </a:lnTo>
                  <a:lnTo>
                    <a:pt x="2496" y="74369"/>
                  </a:lnTo>
                  <a:lnTo>
                    <a:pt x="557" y="87636"/>
                  </a:lnTo>
                  <a:lnTo>
                    <a:pt x="0" y="101144"/>
                  </a:lnTo>
                  <a:lnTo>
                    <a:pt x="744" y="114486"/>
                  </a:lnTo>
                  <a:lnTo>
                    <a:pt x="2830" y="126992"/>
                  </a:lnTo>
                  <a:lnTo>
                    <a:pt x="6161" y="138361"/>
                  </a:lnTo>
                  <a:lnTo>
                    <a:pt x="10683" y="148470"/>
                  </a:lnTo>
                  <a:lnTo>
                    <a:pt x="16468" y="157196"/>
                  </a:lnTo>
                  <a:lnTo>
                    <a:pt x="23432" y="164612"/>
                  </a:lnTo>
                  <a:lnTo>
                    <a:pt x="31380" y="170611"/>
                  </a:lnTo>
                  <a:lnTo>
                    <a:pt x="40085" y="174826"/>
                  </a:lnTo>
                  <a:lnTo>
                    <a:pt x="49347" y="177215"/>
                  </a:lnTo>
                  <a:lnTo>
                    <a:pt x="59006" y="177854"/>
                  </a:lnTo>
                  <a:lnTo>
                    <a:pt x="68943" y="176772"/>
                  </a:lnTo>
                  <a:lnTo>
                    <a:pt x="79070" y="174152"/>
                  </a:lnTo>
                  <a:lnTo>
                    <a:pt x="89328" y="170123"/>
                  </a:lnTo>
                  <a:lnTo>
                    <a:pt x="99676" y="164678"/>
                  </a:lnTo>
                  <a:lnTo>
                    <a:pt x="110073" y="157939"/>
                  </a:lnTo>
                  <a:lnTo>
                    <a:pt x="120174" y="149975"/>
                  </a:lnTo>
                  <a:lnTo>
                    <a:pt x="129351" y="140727"/>
                  </a:lnTo>
                  <a:lnTo>
                    <a:pt x="137332" y="130282"/>
                  </a:lnTo>
                  <a:lnTo>
                    <a:pt x="144013" y="118845"/>
                  </a:lnTo>
                  <a:lnTo>
                    <a:pt x="149284" y="106644"/>
                  </a:lnTo>
                  <a:lnTo>
                    <a:pt x="153227" y="93891"/>
                  </a:lnTo>
                  <a:lnTo>
                    <a:pt x="155741" y="81075"/>
                  </a:lnTo>
                  <a:lnTo>
                    <a:pt x="156461" y="68929"/>
                  </a:lnTo>
                  <a:lnTo>
                    <a:pt x="155351" y="57806"/>
                  </a:lnTo>
                  <a:lnTo>
                    <a:pt x="152488" y="47864"/>
                  </a:lnTo>
                  <a:lnTo>
                    <a:pt x="147901" y="39250"/>
                  </a:lnTo>
                  <a:lnTo>
                    <a:pt x="141789" y="31909"/>
                  </a:lnTo>
                  <a:lnTo>
                    <a:pt x="134712" y="25972"/>
                  </a:lnTo>
                  <a:lnTo>
                    <a:pt x="126707" y="21374"/>
                  </a:lnTo>
                  <a:lnTo>
                    <a:pt x="115960" y="18827"/>
                  </a:lnTo>
                  <a:lnTo>
                    <a:pt x="99307" y="19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921915" y="1902891"/>
              <a:ext cx="242156" cy="163204"/>
            </a:xfrm>
            <a:custGeom>
              <a:avLst/>
              <a:gdLst/>
              <a:ahLst/>
              <a:cxnLst/>
              <a:rect l="0" t="0" r="0" b="0"/>
              <a:pathLst>
                <a:path w="242156" h="163204">
                  <a:moveTo>
                    <a:pt x="0" y="59818"/>
                  </a:moveTo>
                  <a:lnTo>
                    <a:pt x="2934" y="68619"/>
                  </a:lnTo>
                  <a:lnTo>
                    <a:pt x="5716" y="76966"/>
                  </a:lnTo>
                  <a:lnTo>
                    <a:pt x="8615" y="85669"/>
                  </a:lnTo>
                  <a:lnTo>
                    <a:pt x="11655" y="94963"/>
                  </a:lnTo>
                  <a:lnTo>
                    <a:pt x="14820" y="105106"/>
                  </a:lnTo>
                  <a:lnTo>
                    <a:pt x="18075" y="116147"/>
                  </a:lnTo>
                  <a:lnTo>
                    <a:pt x="21068" y="127814"/>
                  </a:lnTo>
                  <a:lnTo>
                    <a:pt x="23163" y="139636"/>
                  </a:lnTo>
                  <a:lnTo>
                    <a:pt x="24085" y="151256"/>
                  </a:lnTo>
                  <a:lnTo>
                    <a:pt x="23907" y="160157"/>
                  </a:lnTo>
                  <a:lnTo>
                    <a:pt x="22977" y="163203"/>
                  </a:lnTo>
                  <a:lnTo>
                    <a:pt x="21635" y="161267"/>
                  </a:lnTo>
                  <a:lnTo>
                    <a:pt x="19898" y="156043"/>
                  </a:lnTo>
                  <a:lnTo>
                    <a:pt x="17925" y="148630"/>
                  </a:lnTo>
                  <a:lnTo>
                    <a:pt x="16070" y="139511"/>
                  </a:lnTo>
                  <a:lnTo>
                    <a:pt x="14537" y="129029"/>
                  </a:lnTo>
                  <a:lnTo>
                    <a:pt x="13529" y="117337"/>
                  </a:lnTo>
                  <a:lnTo>
                    <a:pt x="13314" y="104403"/>
                  </a:lnTo>
                  <a:lnTo>
                    <a:pt x="13956" y="90326"/>
                  </a:lnTo>
                  <a:lnTo>
                    <a:pt x="15524" y="75630"/>
                  </a:lnTo>
                  <a:lnTo>
                    <a:pt x="18174" y="61148"/>
                  </a:lnTo>
                  <a:lnTo>
                    <a:pt x="21886" y="47355"/>
                  </a:lnTo>
                  <a:lnTo>
                    <a:pt x="26665" y="34993"/>
                  </a:lnTo>
                  <a:lnTo>
                    <a:pt x="32622" y="25206"/>
                  </a:lnTo>
                  <a:lnTo>
                    <a:pt x="39699" y="18377"/>
                  </a:lnTo>
                  <a:lnTo>
                    <a:pt x="47551" y="14403"/>
                  </a:lnTo>
                  <a:lnTo>
                    <a:pt x="55660" y="13075"/>
                  </a:lnTo>
                  <a:lnTo>
                    <a:pt x="63700" y="13996"/>
                  </a:lnTo>
                  <a:lnTo>
                    <a:pt x="71384" y="16846"/>
                  </a:lnTo>
                  <a:lnTo>
                    <a:pt x="78391" y="21482"/>
                  </a:lnTo>
                  <a:lnTo>
                    <a:pt x="84620" y="27666"/>
                  </a:lnTo>
                  <a:lnTo>
                    <a:pt x="90141" y="35085"/>
                  </a:lnTo>
                  <a:lnTo>
                    <a:pt x="95090" y="43434"/>
                  </a:lnTo>
                  <a:lnTo>
                    <a:pt x="99610" y="52456"/>
                  </a:lnTo>
                  <a:lnTo>
                    <a:pt x="103817" y="61954"/>
                  </a:lnTo>
                  <a:lnTo>
                    <a:pt x="107805" y="71783"/>
                  </a:lnTo>
                  <a:lnTo>
                    <a:pt x="111619" y="81760"/>
                  </a:lnTo>
                  <a:lnTo>
                    <a:pt x="114624" y="89044"/>
                  </a:lnTo>
                  <a:lnTo>
                    <a:pt x="116118" y="90162"/>
                  </a:lnTo>
                  <a:lnTo>
                    <a:pt x="116627" y="86170"/>
                  </a:lnTo>
                  <a:lnTo>
                    <a:pt x="116842" y="78714"/>
                  </a:lnTo>
                  <a:lnTo>
                    <a:pt x="117363" y="68989"/>
                  </a:lnTo>
                  <a:lnTo>
                    <a:pt x="118457" y="57794"/>
                  </a:lnTo>
                  <a:lnTo>
                    <a:pt x="120306" y="45970"/>
                  </a:lnTo>
                  <a:lnTo>
                    <a:pt x="123133" y="34464"/>
                  </a:lnTo>
                  <a:lnTo>
                    <a:pt x="126962" y="23764"/>
                  </a:lnTo>
                  <a:lnTo>
                    <a:pt x="131988" y="14438"/>
                  </a:lnTo>
                  <a:lnTo>
                    <a:pt x="138641" y="7299"/>
                  </a:lnTo>
                  <a:lnTo>
                    <a:pt x="146998" y="2577"/>
                  </a:lnTo>
                  <a:lnTo>
                    <a:pt x="156524" y="185"/>
                  </a:lnTo>
                  <a:lnTo>
                    <a:pt x="166294" y="0"/>
                  </a:lnTo>
                  <a:lnTo>
                    <a:pt x="175749" y="1731"/>
                  </a:lnTo>
                  <a:lnTo>
                    <a:pt x="184704" y="5313"/>
                  </a:lnTo>
                  <a:lnTo>
                    <a:pt x="193171" y="10981"/>
                  </a:lnTo>
                  <a:lnTo>
                    <a:pt x="201229" y="18675"/>
                  </a:lnTo>
                  <a:lnTo>
                    <a:pt x="208811" y="27923"/>
                  </a:lnTo>
                  <a:lnTo>
                    <a:pt x="215690" y="38039"/>
                  </a:lnTo>
                  <a:lnTo>
                    <a:pt x="221799" y="48548"/>
                  </a:lnTo>
                  <a:lnTo>
                    <a:pt x="227056" y="59366"/>
                  </a:lnTo>
                  <a:lnTo>
                    <a:pt x="231291" y="70687"/>
                  </a:lnTo>
                  <a:lnTo>
                    <a:pt x="234509" y="82584"/>
                  </a:lnTo>
                  <a:lnTo>
                    <a:pt x="236861" y="94597"/>
                  </a:lnTo>
                  <a:lnTo>
                    <a:pt x="238786" y="107088"/>
                  </a:lnTo>
                  <a:lnTo>
                    <a:pt x="240454" y="122273"/>
                  </a:lnTo>
                  <a:lnTo>
                    <a:pt x="242155" y="144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9206184" y="1881709"/>
              <a:ext cx="242156" cy="167427"/>
            </a:xfrm>
            <a:custGeom>
              <a:avLst/>
              <a:gdLst/>
              <a:ahLst/>
              <a:cxnLst/>
              <a:rect l="0" t="0" r="0" b="0"/>
              <a:pathLst>
                <a:path w="242156" h="167427">
                  <a:moveTo>
                    <a:pt x="0" y="49414"/>
                  </a:moveTo>
                  <a:lnTo>
                    <a:pt x="2866" y="61149"/>
                  </a:lnTo>
                  <a:lnTo>
                    <a:pt x="5008" y="72278"/>
                  </a:lnTo>
                  <a:lnTo>
                    <a:pt x="6615" y="83872"/>
                  </a:lnTo>
                  <a:lnTo>
                    <a:pt x="7969" y="95860"/>
                  </a:lnTo>
                  <a:lnTo>
                    <a:pt x="9465" y="107872"/>
                  </a:lnTo>
                  <a:lnTo>
                    <a:pt x="11313" y="119679"/>
                  </a:lnTo>
                  <a:lnTo>
                    <a:pt x="13379" y="131379"/>
                  </a:lnTo>
                  <a:lnTo>
                    <a:pt x="15312" y="143296"/>
                  </a:lnTo>
                  <a:lnTo>
                    <a:pt x="16911" y="155519"/>
                  </a:lnTo>
                  <a:lnTo>
                    <a:pt x="18217" y="164925"/>
                  </a:lnTo>
                  <a:lnTo>
                    <a:pt x="19268" y="167426"/>
                  </a:lnTo>
                  <a:lnTo>
                    <a:pt x="19971" y="164038"/>
                  </a:lnTo>
                  <a:lnTo>
                    <a:pt x="20398" y="156722"/>
                  </a:lnTo>
                  <a:lnTo>
                    <a:pt x="20653" y="146937"/>
                  </a:lnTo>
                  <a:lnTo>
                    <a:pt x="20807" y="135611"/>
                  </a:lnTo>
                  <a:lnTo>
                    <a:pt x="20903" y="123318"/>
                  </a:lnTo>
                  <a:lnTo>
                    <a:pt x="21134" y="110413"/>
                  </a:lnTo>
                  <a:lnTo>
                    <a:pt x="21818" y="97114"/>
                  </a:lnTo>
                  <a:lnTo>
                    <a:pt x="23094" y="83566"/>
                  </a:lnTo>
                  <a:lnTo>
                    <a:pt x="24934" y="70020"/>
                  </a:lnTo>
                  <a:lnTo>
                    <a:pt x="27239" y="56842"/>
                  </a:lnTo>
                  <a:lnTo>
                    <a:pt x="29911" y="44215"/>
                  </a:lnTo>
                  <a:lnTo>
                    <a:pt x="33179" y="32787"/>
                  </a:lnTo>
                  <a:lnTo>
                    <a:pt x="37584" y="23700"/>
                  </a:lnTo>
                  <a:lnTo>
                    <a:pt x="43320" y="17377"/>
                  </a:lnTo>
                  <a:lnTo>
                    <a:pt x="50123" y="13760"/>
                  </a:lnTo>
                  <a:lnTo>
                    <a:pt x="57452" y="12679"/>
                  </a:lnTo>
                  <a:lnTo>
                    <a:pt x="64933" y="13769"/>
                  </a:lnTo>
                  <a:lnTo>
                    <a:pt x="72223" y="16734"/>
                  </a:lnTo>
                  <a:lnTo>
                    <a:pt x="78960" y="21448"/>
                  </a:lnTo>
                  <a:lnTo>
                    <a:pt x="85003" y="27684"/>
                  </a:lnTo>
                  <a:lnTo>
                    <a:pt x="90399" y="35139"/>
                  </a:lnTo>
                  <a:lnTo>
                    <a:pt x="95264" y="43511"/>
                  </a:lnTo>
                  <a:lnTo>
                    <a:pt x="99717" y="52549"/>
                  </a:lnTo>
                  <a:lnTo>
                    <a:pt x="103541" y="62058"/>
                  </a:lnTo>
                  <a:lnTo>
                    <a:pt x="106204" y="71894"/>
                  </a:lnTo>
                  <a:lnTo>
                    <a:pt x="107538" y="81883"/>
                  </a:lnTo>
                  <a:lnTo>
                    <a:pt x="108439" y="89457"/>
                  </a:lnTo>
                  <a:lnTo>
                    <a:pt x="110030" y="91438"/>
                  </a:lnTo>
                  <a:lnTo>
                    <a:pt x="112160" y="88791"/>
                  </a:lnTo>
                  <a:lnTo>
                    <a:pt x="114661" y="83134"/>
                  </a:lnTo>
                  <a:lnTo>
                    <a:pt x="117444" y="75463"/>
                  </a:lnTo>
                  <a:lnTo>
                    <a:pt x="120439" y="66190"/>
                  </a:lnTo>
                  <a:lnTo>
                    <a:pt x="123596" y="55627"/>
                  </a:lnTo>
                  <a:lnTo>
                    <a:pt x="127033" y="44396"/>
                  </a:lnTo>
                  <a:lnTo>
                    <a:pt x="131023" y="33371"/>
                  </a:lnTo>
                  <a:lnTo>
                    <a:pt x="135677" y="23036"/>
                  </a:lnTo>
                  <a:lnTo>
                    <a:pt x="141109" y="13974"/>
                  </a:lnTo>
                  <a:lnTo>
                    <a:pt x="147510" y="7021"/>
                  </a:lnTo>
                  <a:lnTo>
                    <a:pt x="154891" y="2428"/>
                  </a:lnTo>
                  <a:lnTo>
                    <a:pt x="162948" y="125"/>
                  </a:lnTo>
                  <a:lnTo>
                    <a:pt x="171194" y="0"/>
                  </a:lnTo>
                  <a:lnTo>
                    <a:pt x="179326" y="1768"/>
                  </a:lnTo>
                  <a:lnTo>
                    <a:pt x="187072" y="5204"/>
                  </a:lnTo>
                  <a:lnTo>
                    <a:pt x="194120" y="10243"/>
                  </a:lnTo>
                  <a:lnTo>
                    <a:pt x="200377" y="16700"/>
                  </a:lnTo>
                  <a:lnTo>
                    <a:pt x="205917" y="24304"/>
                  </a:lnTo>
                  <a:lnTo>
                    <a:pt x="210880" y="32777"/>
                  </a:lnTo>
                  <a:lnTo>
                    <a:pt x="215407" y="41888"/>
                  </a:lnTo>
                  <a:lnTo>
                    <a:pt x="219620" y="51615"/>
                  </a:lnTo>
                  <a:lnTo>
                    <a:pt x="223610" y="62130"/>
                  </a:lnTo>
                  <a:lnTo>
                    <a:pt x="227443" y="73464"/>
                  </a:lnTo>
                  <a:lnTo>
                    <a:pt x="231000" y="85516"/>
                  </a:lnTo>
                  <a:lnTo>
                    <a:pt x="234011" y="98139"/>
                  </a:lnTo>
                  <a:lnTo>
                    <a:pt x="236365" y="111169"/>
                  </a:lnTo>
                  <a:lnTo>
                    <a:pt x="238120" y="123881"/>
                  </a:lnTo>
                  <a:lnTo>
                    <a:pt x="239570" y="136240"/>
                  </a:lnTo>
                  <a:lnTo>
                    <a:pt x="240842" y="149328"/>
                  </a:lnTo>
                  <a:lnTo>
                    <a:pt x="242155" y="165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9520756" y="1857424"/>
            <a:ext cx="411895" cy="242156"/>
            <a:chOff x="9520756" y="1857424"/>
            <a:chExt cx="411895" cy="242156"/>
          </a:xfrm>
        </p:grpSpPr>
        <p:sp>
          <p:nvSpPr>
            <p:cNvPr id="27" name="Freeform 26"/>
            <p:cNvSpPr/>
            <p:nvPr/>
          </p:nvSpPr>
          <p:spPr>
            <a:xfrm>
              <a:off x="9520756" y="1857424"/>
              <a:ext cx="137470" cy="199468"/>
            </a:xfrm>
            <a:custGeom>
              <a:avLst/>
              <a:gdLst/>
              <a:ahLst/>
              <a:cxnLst/>
              <a:rect l="0" t="0" r="0" b="0"/>
              <a:pathLst>
                <a:path w="137470" h="199468">
                  <a:moveTo>
                    <a:pt x="74982" y="0"/>
                  </a:moveTo>
                  <a:lnTo>
                    <a:pt x="66247" y="3001"/>
                  </a:lnTo>
                  <a:lnTo>
                    <a:pt x="58542" y="6423"/>
                  </a:lnTo>
                  <a:lnTo>
                    <a:pt x="51139" y="10629"/>
                  </a:lnTo>
                  <a:lnTo>
                    <a:pt x="43878" y="15874"/>
                  </a:lnTo>
                  <a:lnTo>
                    <a:pt x="36700" y="22652"/>
                  </a:lnTo>
                  <a:lnTo>
                    <a:pt x="29579" y="31089"/>
                  </a:lnTo>
                  <a:lnTo>
                    <a:pt x="22662" y="41002"/>
                  </a:lnTo>
                  <a:lnTo>
                    <a:pt x="16243" y="52093"/>
                  </a:lnTo>
                  <a:lnTo>
                    <a:pt x="10455" y="64074"/>
                  </a:lnTo>
                  <a:lnTo>
                    <a:pt x="5585" y="76862"/>
                  </a:lnTo>
                  <a:lnTo>
                    <a:pt x="2145" y="90576"/>
                  </a:lnTo>
                  <a:lnTo>
                    <a:pt x="283" y="105199"/>
                  </a:lnTo>
                  <a:lnTo>
                    <a:pt x="0" y="120271"/>
                  </a:lnTo>
                  <a:lnTo>
                    <a:pt x="1322" y="135009"/>
                  </a:lnTo>
                  <a:lnTo>
                    <a:pt x="4104" y="148986"/>
                  </a:lnTo>
                  <a:lnTo>
                    <a:pt x="8242" y="161811"/>
                  </a:lnTo>
                  <a:lnTo>
                    <a:pt x="13760" y="172973"/>
                  </a:lnTo>
                  <a:lnTo>
                    <a:pt x="20543" y="182357"/>
                  </a:lnTo>
                  <a:lnTo>
                    <a:pt x="28366" y="189845"/>
                  </a:lnTo>
                  <a:lnTo>
                    <a:pt x="36988" y="195141"/>
                  </a:lnTo>
                  <a:lnTo>
                    <a:pt x="46194" y="198295"/>
                  </a:lnTo>
                  <a:lnTo>
                    <a:pt x="55815" y="199467"/>
                  </a:lnTo>
                  <a:lnTo>
                    <a:pt x="65726" y="198751"/>
                  </a:lnTo>
                  <a:lnTo>
                    <a:pt x="75828" y="196379"/>
                  </a:lnTo>
                  <a:lnTo>
                    <a:pt x="85728" y="192519"/>
                  </a:lnTo>
                  <a:lnTo>
                    <a:pt x="94771" y="187187"/>
                  </a:lnTo>
                  <a:lnTo>
                    <a:pt x="102671" y="180529"/>
                  </a:lnTo>
                  <a:lnTo>
                    <a:pt x="109636" y="172789"/>
                  </a:lnTo>
                  <a:lnTo>
                    <a:pt x="116162" y="164224"/>
                  </a:lnTo>
                  <a:lnTo>
                    <a:pt x="122580" y="155051"/>
                  </a:lnTo>
                  <a:lnTo>
                    <a:pt x="128555" y="145282"/>
                  </a:lnTo>
                  <a:lnTo>
                    <a:pt x="133208" y="134740"/>
                  </a:lnTo>
                  <a:lnTo>
                    <a:pt x="136154" y="123387"/>
                  </a:lnTo>
                  <a:lnTo>
                    <a:pt x="137469" y="111322"/>
                  </a:lnTo>
                  <a:lnTo>
                    <a:pt x="137440" y="98691"/>
                  </a:lnTo>
                  <a:lnTo>
                    <a:pt x="136376" y="85646"/>
                  </a:lnTo>
                  <a:lnTo>
                    <a:pt x="134391" y="72632"/>
                  </a:lnTo>
                  <a:lnTo>
                    <a:pt x="131398" y="60354"/>
                  </a:lnTo>
                  <a:lnTo>
                    <a:pt x="127422" y="49137"/>
                  </a:lnTo>
                  <a:lnTo>
                    <a:pt x="122449" y="38962"/>
                  </a:lnTo>
                  <a:lnTo>
                    <a:pt x="116355" y="29660"/>
                  </a:lnTo>
                  <a:lnTo>
                    <a:pt x="109180" y="21044"/>
                  </a:lnTo>
                  <a:lnTo>
                    <a:pt x="101088" y="13425"/>
                  </a:lnTo>
                  <a:lnTo>
                    <a:pt x="92286" y="7584"/>
                  </a:lnTo>
                  <a:lnTo>
                    <a:pt x="82974" y="3802"/>
                  </a:lnTo>
                  <a:lnTo>
                    <a:pt x="73755" y="1936"/>
                  </a:lnTo>
                  <a:lnTo>
                    <a:pt x="64734" y="1591"/>
                  </a:lnTo>
                  <a:lnTo>
                    <a:pt x="55123" y="3857"/>
                  </a:lnTo>
                  <a:lnTo>
                    <a:pt x="4339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9732609" y="1858290"/>
              <a:ext cx="200042" cy="241290"/>
            </a:xfrm>
            <a:custGeom>
              <a:avLst/>
              <a:gdLst/>
              <a:ahLst/>
              <a:cxnLst/>
              <a:rect l="0" t="0" r="0" b="0"/>
              <a:pathLst>
                <a:path w="200042" h="241290">
                  <a:moveTo>
                    <a:pt x="0" y="51776"/>
                  </a:moveTo>
                  <a:lnTo>
                    <a:pt x="2866" y="60645"/>
                  </a:lnTo>
                  <a:lnTo>
                    <a:pt x="5009" y="69632"/>
                  </a:lnTo>
                  <a:lnTo>
                    <a:pt x="6616" y="79622"/>
                  </a:lnTo>
                  <a:lnTo>
                    <a:pt x="7970" y="90430"/>
                  </a:lnTo>
                  <a:lnTo>
                    <a:pt x="9466" y="101593"/>
                  </a:lnTo>
                  <a:lnTo>
                    <a:pt x="11312" y="112803"/>
                  </a:lnTo>
                  <a:lnTo>
                    <a:pt x="13379" y="124088"/>
                  </a:lnTo>
                  <a:lnTo>
                    <a:pt x="15313" y="135721"/>
                  </a:lnTo>
                  <a:lnTo>
                    <a:pt x="16911" y="147734"/>
                  </a:lnTo>
                  <a:lnTo>
                    <a:pt x="18239" y="156394"/>
                  </a:lnTo>
                  <a:lnTo>
                    <a:pt x="19331" y="157168"/>
                  </a:lnTo>
                  <a:lnTo>
                    <a:pt x="20052" y="151650"/>
                  </a:lnTo>
                  <a:lnTo>
                    <a:pt x="20475" y="142125"/>
                  </a:lnTo>
                  <a:lnTo>
                    <a:pt x="20716" y="130363"/>
                  </a:lnTo>
                  <a:lnTo>
                    <a:pt x="20854" y="117444"/>
                  </a:lnTo>
                  <a:lnTo>
                    <a:pt x="20934" y="103947"/>
                  </a:lnTo>
                  <a:lnTo>
                    <a:pt x="20981" y="90167"/>
                  </a:lnTo>
                  <a:lnTo>
                    <a:pt x="21014" y="76254"/>
                  </a:lnTo>
                  <a:lnTo>
                    <a:pt x="21204" y="62445"/>
                  </a:lnTo>
                  <a:lnTo>
                    <a:pt x="21862" y="49080"/>
                  </a:lnTo>
                  <a:lnTo>
                    <a:pt x="23142" y="36319"/>
                  </a:lnTo>
                  <a:lnTo>
                    <a:pt x="25662" y="24628"/>
                  </a:lnTo>
                  <a:lnTo>
                    <a:pt x="30555" y="14833"/>
                  </a:lnTo>
                  <a:lnTo>
                    <a:pt x="38216" y="7225"/>
                  </a:lnTo>
                  <a:lnTo>
                    <a:pt x="48093" y="2099"/>
                  </a:lnTo>
                  <a:lnTo>
                    <a:pt x="59087" y="0"/>
                  </a:lnTo>
                  <a:lnTo>
                    <a:pt x="70439" y="924"/>
                  </a:lnTo>
                  <a:lnTo>
                    <a:pt x="81784" y="4440"/>
                  </a:lnTo>
                  <a:lnTo>
                    <a:pt x="92994" y="9989"/>
                  </a:lnTo>
                  <a:lnTo>
                    <a:pt x="104040" y="17051"/>
                  </a:lnTo>
                  <a:lnTo>
                    <a:pt x="114776" y="25363"/>
                  </a:lnTo>
                  <a:lnTo>
                    <a:pt x="124928" y="34911"/>
                  </a:lnTo>
                  <a:lnTo>
                    <a:pt x="134387" y="45588"/>
                  </a:lnTo>
                  <a:lnTo>
                    <a:pt x="143046" y="57197"/>
                  </a:lnTo>
                  <a:lnTo>
                    <a:pt x="150717" y="69521"/>
                  </a:lnTo>
                  <a:lnTo>
                    <a:pt x="157396" y="82369"/>
                  </a:lnTo>
                  <a:lnTo>
                    <a:pt x="163221" y="95591"/>
                  </a:lnTo>
                  <a:lnTo>
                    <a:pt x="168377" y="109073"/>
                  </a:lnTo>
                  <a:lnTo>
                    <a:pt x="173033" y="122739"/>
                  </a:lnTo>
                  <a:lnTo>
                    <a:pt x="177332" y="136697"/>
                  </a:lnTo>
                  <a:lnTo>
                    <a:pt x="181381" y="151213"/>
                  </a:lnTo>
                  <a:lnTo>
                    <a:pt x="185252" y="166371"/>
                  </a:lnTo>
                  <a:lnTo>
                    <a:pt x="188847" y="181553"/>
                  </a:lnTo>
                  <a:lnTo>
                    <a:pt x="192265" y="197121"/>
                  </a:lnTo>
                  <a:lnTo>
                    <a:pt x="195805" y="215563"/>
                  </a:lnTo>
                  <a:lnTo>
                    <a:pt x="200041" y="2412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407426" y="1596383"/>
            <a:ext cx="3916602" cy="905452"/>
            <a:chOff x="4407426" y="1596383"/>
            <a:chExt cx="3916602" cy="905452"/>
          </a:xfrm>
        </p:grpSpPr>
        <p:sp>
          <p:nvSpPr>
            <p:cNvPr id="30" name="Freeform 29"/>
            <p:cNvSpPr/>
            <p:nvPr/>
          </p:nvSpPr>
          <p:spPr>
            <a:xfrm>
              <a:off x="4575882" y="1596383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25"/>
                  </a:lnTo>
                  <a:lnTo>
                    <a:pt x="0" y="94267"/>
                  </a:lnTo>
                  <a:lnTo>
                    <a:pt x="0" y="111236"/>
                  </a:lnTo>
                  <a:lnTo>
                    <a:pt x="5" y="130525"/>
                  </a:lnTo>
                  <a:lnTo>
                    <a:pt x="178" y="151360"/>
                  </a:lnTo>
                  <a:lnTo>
                    <a:pt x="826" y="172123"/>
                  </a:lnTo>
                  <a:lnTo>
                    <a:pt x="2075" y="191878"/>
                  </a:lnTo>
                  <a:lnTo>
                    <a:pt x="3728" y="210869"/>
                  </a:lnTo>
                  <a:lnTo>
                    <a:pt x="5375" y="230126"/>
                  </a:lnTo>
                  <a:lnTo>
                    <a:pt x="6783" y="250247"/>
                  </a:lnTo>
                  <a:lnTo>
                    <a:pt x="8048" y="270710"/>
                  </a:lnTo>
                  <a:lnTo>
                    <a:pt x="9505" y="290175"/>
                  </a:lnTo>
                  <a:lnTo>
                    <a:pt x="11331" y="307946"/>
                  </a:lnTo>
                  <a:lnTo>
                    <a:pt x="13389" y="324135"/>
                  </a:lnTo>
                  <a:lnTo>
                    <a:pt x="15317" y="339303"/>
                  </a:lnTo>
                  <a:lnTo>
                    <a:pt x="16911" y="353916"/>
                  </a:lnTo>
                  <a:lnTo>
                    <a:pt x="18133" y="368409"/>
                  </a:lnTo>
                  <a:lnTo>
                    <a:pt x="19029" y="383233"/>
                  </a:lnTo>
                  <a:lnTo>
                    <a:pt x="19666" y="398591"/>
                  </a:lnTo>
                  <a:lnTo>
                    <a:pt x="20110" y="414487"/>
                  </a:lnTo>
                  <a:lnTo>
                    <a:pt x="20417" y="430837"/>
                  </a:lnTo>
                  <a:lnTo>
                    <a:pt x="20625" y="447520"/>
                  </a:lnTo>
                  <a:lnTo>
                    <a:pt x="20767" y="463877"/>
                  </a:lnTo>
                  <a:lnTo>
                    <a:pt x="20879" y="480435"/>
                  </a:lnTo>
                  <a:lnTo>
                    <a:pt x="20969" y="499764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07426" y="1796424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93524" y="3001"/>
                  </a:lnTo>
                  <a:lnTo>
                    <a:pt x="281755" y="6424"/>
                  </a:lnTo>
                  <a:lnTo>
                    <a:pt x="268856" y="10615"/>
                  </a:lnTo>
                  <a:lnTo>
                    <a:pt x="254662" y="15342"/>
                  </a:lnTo>
                  <a:lnTo>
                    <a:pt x="239038" y="20175"/>
                  </a:lnTo>
                  <a:lnTo>
                    <a:pt x="222075" y="24853"/>
                  </a:lnTo>
                  <a:lnTo>
                    <a:pt x="204492" y="29289"/>
                  </a:lnTo>
                  <a:lnTo>
                    <a:pt x="187469" y="33491"/>
                  </a:lnTo>
                  <a:lnTo>
                    <a:pt x="171612" y="37499"/>
                  </a:lnTo>
                  <a:lnTo>
                    <a:pt x="156682" y="41359"/>
                  </a:lnTo>
                  <a:lnTo>
                    <a:pt x="141896" y="45112"/>
                  </a:lnTo>
                  <a:lnTo>
                    <a:pt x="126769" y="48788"/>
                  </a:lnTo>
                  <a:lnTo>
                    <a:pt x="111471" y="52410"/>
                  </a:lnTo>
                  <a:lnTo>
                    <a:pt x="96639" y="55996"/>
                  </a:lnTo>
                  <a:lnTo>
                    <a:pt x="82619" y="59557"/>
                  </a:lnTo>
                  <a:lnTo>
                    <a:pt x="69439" y="63101"/>
                  </a:lnTo>
                  <a:lnTo>
                    <a:pt x="56981" y="66634"/>
                  </a:lnTo>
                  <a:lnTo>
                    <a:pt x="45099" y="70155"/>
                  </a:lnTo>
                  <a:lnTo>
                    <a:pt x="34099" y="73514"/>
                  </a:lnTo>
                  <a:lnTo>
                    <a:pt x="23665" y="76747"/>
                  </a:lnTo>
                  <a:lnTo>
                    <a:pt x="12878" y="8013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676554" y="1964880"/>
              <a:ext cx="15143" cy="178986"/>
            </a:xfrm>
            <a:custGeom>
              <a:avLst/>
              <a:gdLst/>
              <a:ahLst/>
              <a:cxnLst/>
              <a:rect l="0" t="0" r="0" b="0"/>
              <a:pathLst>
                <a:path w="15143" h="178986">
                  <a:moveTo>
                    <a:pt x="4613" y="0"/>
                  </a:moveTo>
                  <a:lnTo>
                    <a:pt x="1813" y="8869"/>
                  </a:lnTo>
                  <a:lnTo>
                    <a:pt x="312" y="17856"/>
                  </a:lnTo>
                  <a:lnTo>
                    <a:pt x="0" y="27856"/>
                  </a:lnTo>
                  <a:lnTo>
                    <a:pt x="507" y="39009"/>
                  </a:lnTo>
                  <a:lnTo>
                    <a:pt x="1326" y="51469"/>
                  </a:lnTo>
                  <a:lnTo>
                    <a:pt x="2147" y="65176"/>
                  </a:lnTo>
                  <a:lnTo>
                    <a:pt x="3003" y="79766"/>
                  </a:lnTo>
                  <a:lnTo>
                    <a:pt x="4178" y="94695"/>
                  </a:lnTo>
                  <a:lnTo>
                    <a:pt x="5812" y="109606"/>
                  </a:lnTo>
                  <a:lnTo>
                    <a:pt x="7749" y="123948"/>
                  </a:lnTo>
                  <a:lnTo>
                    <a:pt x="9798" y="138403"/>
                  </a:lnTo>
                  <a:lnTo>
                    <a:pt x="12141" y="155352"/>
                  </a:lnTo>
                  <a:lnTo>
                    <a:pt x="15142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60110" y="182801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37094" y="1918424"/>
              <a:ext cx="118429" cy="172799"/>
            </a:xfrm>
            <a:custGeom>
              <a:avLst/>
              <a:gdLst/>
              <a:ahLst/>
              <a:cxnLst/>
              <a:rect l="0" t="0" r="0" b="0"/>
              <a:pathLst>
                <a:path w="118429" h="172799">
                  <a:moveTo>
                    <a:pt x="7244" y="25399"/>
                  </a:moveTo>
                  <a:lnTo>
                    <a:pt x="10111" y="34268"/>
                  </a:lnTo>
                  <a:lnTo>
                    <a:pt x="12253" y="43255"/>
                  </a:lnTo>
                  <a:lnTo>
                    <a:pt x="13856" y="53250"/>
                  </a:lnTo>
                  <a:lnTo>
                    <a:pt x="15036" y="64230"/>
                  </a:lnTo>
                  <a:lnTo>
                    <a:pt x="15885" y="76042"/>
                  </a:lnTo>
                  <a:lnTo>
                    <a:pt x="16482" y="88500"/>
                  </a:lnTo>
                  <a:lnTo>
                    <a:pt x="16897" y="101438"/>
                  </a:lnTo>
                  <a:lnTo>
                    <a:pt x="17181" y="114719"/>
                  </a:lnTo>
                  <a:lnTo>
                    <a:pt x="17346" y="128142"/>
                  </a:lnTo>
                  <a:lnTo>
                    <a:pt x="16460" y="138164"/>
                  </a:lnTo>
                  <a:lnTo>
                    <a:pt x="14159" y="140575"/>
                  </a:lnTo>
                  <a:lnTo>
                    <a:pt x="11993" y="136960"/>
                  </a:lnTo>
                  <a:lnTo>
                    <a:pt x="10245" y="129473"/>
                  </a:lnTo>
                  <a:lnTo>
                    <a:pt x="8528" y="119579"/>
                  </a:lnTo>
                  <a:lnTo>
                    <a:pt x="6568" y="108188"/>
                  </a:lnTo>
                  <a:lnTo>
                    <a:pt x="4444" y="95857"/>
                  </a:lnTo>
                  <a:lnTo>
                    <a:pt x="2485" y="82928"/>
                  </a:lnTo>
                  <a:lnTo>
                    <a:pt x="884" y="69619"/>
                  </a:lnTo>
                  <a:lnTo>
                    <a:pt x="0" y="56230"/>
                  </a:lnTo>
                  <a:lnTo>
                    <a:pt x="398" y="43155"/>
                  </a:lnTo>
                  <a:lnTo>
                    <a:pt x="2274" y="30596"/>
                  </a:lnTo>
                  <a:lnTo>
                    <a:pt x="5826" y="19212"/>
                  </a:lnTo>
                  <a:lnTo>
                    <a:pt x="11409" y="10155"/>
                  </a:lnTo>
                  <a:lnTo>
                    <a:pt x="19014" y="3856"/>
                  </a:lnTo>
                  <a:lnTo>
                    <a:pt x="28188" y="424"/>
                  </a:lnTo>
                  <a:lnTo>
                    <a:pt x="38246" y="0"/>
                  </a:lnTo>
                  <a:lnTo>
                    <a:pt x="48704" y="2345"/>
                  </a:lnTo>
                  <a:lnTo>
                    <a:pt x="59145" y="6967"/>
                  </a:lnTo>
                  <a:lnTo>
                    <a:pt x="69148" y="13331"/>
                  </a:lnTo>
                  <a:lnTo>
                    <a:pt x="78534" y="20977"/>
                  </a:lnTo>
                  <a:lnTo>
                    <a:pt x="87158" y="29698"/>
                  </a:lnTo>
                  <a:lnTo>
                    <a:pt x="94811" y="39527"/>
                  </a:lnTo>
                  <a:lnTo>
                    <a:pt x="101476" y="50397"/>
                  </a:lnTo>
                  <a:lnTo>
                    <a:pt x="107124" y="62137"/>
                  </a:lnTo>
                  <a:lnTo>
                    <a:pt x="111627" y="74549"/>
                  </a:lnTo>
                  <a:lnTo>
                    <a:pt x="115025" y="87452"/>
                  </a:lnTo>
                  <a:lnTo>
                    <a:pt x="117325" y="100541"/>
                  </a:lnTo>
                  <a:lnTo>
                    <a:pt x="118428" y="113402"/>
                  </a:lnTo>
                  <a:lnTo>
                    <a:pt x="118397" y="125815"/>
                  </a:lnTo>
                  <a:lnTo>
                    <a:pt x="117575" y="137307"/>
                  </a:lnTo>
                  <a:lnTo>
                    <a:pt x="116412" y="148191"/>
                  </a:lnTo>
                  <a:lnTo>
                    <a:pt x="114806" y="159420"/>
                  </a:lnTo>
                  <a:lnTo>
                    <a:pt x="112529" y="172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75923" y="1933962"/>
              <a:ext cx="280752" cy="567873"/>
            </a:xfrm>
            <a:custGeom>
              <a:avLst/>
              <a:gdLst/>
              <a:ahLst/>
              <a:cxnLst/>
              <a:rect l="0" t="0" r="0" b="0"/>
              <a:pathLst>
                <a:path w="280752" h="567873">
                  <a:moveTo>
                    <a:pt x="200042" y="125675"/>
                  </a:moveTo>
                  <a:lnTo>
                    <a:pt x="208709" y="119673"/>
                  </a:lnTo>
                  <a:lnTo>
                    <a:pt x="215776" y="112828"/>
                  </a:lnTo>
                  <a:lnTo>
                    <a:pt x="221872" y="104436"/>
                  </a:lnTo>
                  <a:lnTo>
                    <a:pt x="226928" y="94636"/>
                  </a:lnTo>
                  <a:lnTo>
                    <a:pt x="230493" y="83673"/>
                  </a:lnTo>
                  <a:lnTo>
                    <a:pt x="232442" y="71817"/>
                  </a:lnTo>
                  <a:lnTo>
                    <a:pt x="232784" y="59466"/>
                  </a:lnTo>
                  <a:lnTo>
                    <a:pt x="231503" y="47118"/>
                  </a:lnTo>
                  <a:lnTo>
                    <a:pt x="228744" y="35056"/>
                  </a:lnTo>
                  <a:lnTo>
                    <a:pt x="224452" y="23843"/>
                  </a:lnTo>
                  <a:lnTo>
                    <a:pt x="218299" y="14371"/>
                  </a:lnTo>
                  <a:lnTo>
                    <a:pt x="210280" y="6980"/>
                  </a:lnTo>
                  <a:lnTo>
                    <a:pt x="200982" y="2002"/>
                  </a:lnTo>
                  <a:lnTo>
                    <a:pt x="191365" y="0"/>
                  </a:lnTo>
                  <a:lnTo>
                    <a:pt x="182017" y="990"/>
                  </a:lnTo>
                  <a:lnTo>
                    <a:pt x="173303" y="4551"/>
                  </a:lnTo>
                  <a:lnTo>
                    <a:pt x="165530" y="10129"/>
                  </a:lnTo>
                  <a:lnTo>
                    <a:pt x="158757" y="17215"/>
                  </a:lnTo>
                  <a:lnTo>
                    <a:pt x="153022" y="25713"/>
                  </a:lnTo>
                  <a:lnTo>
                    <a:pt x="148453" y="35918"/>
                  </a:lnTo>
                  <a:lnTo>
                    <a:pt x="145008" y="47845"/>
                  </a:lnTo>
                  <a:lnTo>
                    <a:pt x="142675" y="60938"/>
                  </a:lnTo>
                  <a:lnTo>
                    <a:pt x="141549" y="74264"/>
                  </a:lnTo>
                  <a:lnTo>
                    <a:pt x="141577" y="87255"/>
                  </a:lnTo>
                  <a:lnTo>
                    <a:pt x="142900" y="99399"/>
                  </a:lnTo>
                  <a:lnTo>
                    <a:pt x="145916" y="110097"/>
                  </a:lnTo>
                  <a:lnTo>
                    <a:pt x="150682" y="119161"/>
                  </a:lnTo>
                  <a:lnTo>
                    <a:pt x="156815" y="126263"/>
                  </a:lnTo>
                  <a:lnTo>
                    <a:pt x="163687" y="130768"/>
                  </a:lnTo>
                  <a:lnTo>
                    <a:pt x="170861" y="132573"/>
                  </a:lnTo>
                  <a:lnTo>
                    <a:pt x="178115" y="131855"/>
                  </a:lnTo>
                  <a:lnTo>
                    <a:pt x="185358" y="128798"/>
                  </a:lnTo>
                  <a:lnTo>
                    <a:pt x="192555" y="123746"/>
                  </a:lnTo>
                  <a:lnTo>
                    <a:pt x="199540" y="117121"/>
                  </a:lnTo>
                  <a:lnTo>
                    <a:pt x="206011" y="109321"/>
                  </a:lnTo>
                  <a:lnTo>
                    <a:pt x="211863" y="100719"/>
                  </a:lnTo>
                  <a:lnTo>
                    <a:pt x="217667" y="93180"/>
                  </a:lnTo>
                  <a:lnTo>
                    <a:pt x="223638" y="89629"/>
                  </a:lnTo>
                  <a:lnTo>
                    <a:pt x="228940" y="90741"/>
                  </a:lnTo>
                  <a:lnTo>
                    <a:pt x="233550" y="95712"/>
                  </a:lnTo>
                  <a:lnTo>
                    <a:pt x="237703" y="103528"/>
                  </a:lnTo>
                  <a:lnTo>
                    <a:pt x="241587" y="113675"/>
                  </a:lnTo>
                  <a:lnTo>
                    <a:pt x="245315" y="126145"/>
                  </a:lnTo>
                  <a:lnTo>
                    <a:pt x="248956" y="140766"/>
                  </a:lnTo>
                  <a:lnTo>
                    <a:pt x="252546" y="157334"/>
                  </a:lnTo>
                  <a:lnTo>
                    <a:pt x="256105" y="175746"/>
                  </a:lnTo>
                  <a:lnTo>
                    <a:pt x="259646" y="195759"/>
                  </a:lnTo>
                  <a:lnTo>
                    <a:pt x="263175" y="216725"/>
                  </a:lnTo>
                  <a:lnTo>
                    <a:pt x="266698" y="237713"/>
                  </a:lnTo>
                  <a:lnTo>
                    <a:pt x="270211" y="258196"/>
                  </a:lnTo>
                  <a:lnTo>
                    <a:pt x="273553" y="278032"/>
                  </a:lnTo>
                  <a:lnTo>
                    <a:pt x="276418" y="297272"/>
                  </a:lnTo>
                  <a:lnTo>
                    <a:pt x="278673" y="316027"/>
                  </a:lnTo>
                  <a:lnTo>
                    <a:pt x="280185" y="334250"/>
                  </a:lnTo>
                  <a:lnTo>
                    <a:pt x="280751" y="351736"/>
                  </a:lnTo>
                  <a:lnTo>
                    <a:pt x="280347" y="368426"/>
                  </a:lnTo>
                  <a:lnTo>
                    <a:pt x="278940" y="384247"/>
                  </a:lnTo>
                  <a:lnTo>
                    <a:pt x="276401" y="399033"/>
                  </a:lnTo>
                  <a:lnTo>
                    <a:pt x="272758" y="412791"/>
                  </a:lnTo>
                  <a:lnTo>
                    <a:pt x="267855" y="425505"/>
                  </a:lnTo>
                  <a:lnTo>
                    <a:pt x="261283" y="437059"/>
                  </a:lnTo>
                  <a:lnTo>
                    <a:pt x="252975" y="447495"/>
                  </a:lnTo>
                  <a:lnTo>
                    <a:pt x="243312" y="456828"/>
                  </a:lnTo>
                  <a:lnTo>
                    <a:pt x="232917" y="464959"/>
                  </a:lnTo>
                  <a:lnTo>
                    <a:pt x="222209" y="471949"/>
                  </a:lnTo>
                  <a:lnTo>
                    <a:pt x="210921" y="477983"/>
                  </a:lnTo>
                  <a:lnTo>
                    <a:pt x="198219" y="483279"/>
                  </a:lnTo>
                  <a:lnTo>
                    <a:pt x="183764" y="488035"/>
                  </a:lnTo>
                  <a:lnTo>
                    <a:pt x="168310" y="492570"/>
                  </a:lnTo>
                  <a:lnTo>
                    <a:pt x="153383" y="497309"/>
                  </a:lnTo>
                  <a:lnTo>
                    <a:pt x="139824" y="502461"/>
                  </a:lnTo>
                  <a:lnTo>
                    <a:pt x="127619" y="507888"/>
                  </a:lnTo>
                  <a:lnTo>
                    <a:pt x="116281" y="513224"/>
                  </a:lnTo>
                  <a:lnTo>
                    <a:pt x="105398" y="518256"/>
                  </a:lnTo>
                  <a:lnTo>
                    <a:pt x="94731" y="522939"/>
                  </a:lnTo>
                  <a:lnTo>
                    <a:pt x="84161" y="527310"/>
                  </a:lnTo>
                  <a:lnTo>
                    <a:pt x="73630" y="531438"/>
                  </a:lnTo>
                  <a:lnTo>
                    <a:pt x="63113" y="535549"/>
                  </a:lnTo>
                  <a:lnTo>
                    <a:pt x="52598" y="540002"/>
                  </a:lnTo>
                  <a:lnTo>
                    <a:pt x="42096" y="544958"/>
                  </a:lnTo>
                  <a:lnTo>
                    <a:pt x="32058" y="550105"/>
                  </a:lnTo>
                  <a:lnTo>
                    <a:pt x="22392" y="555264"/>
                  </a:lnTo>
                  <a:lnTo>
                    <a:pt x="12246" y="560890"/>
                  </a:lnTo>
                  <a:lnTo>
                    <a:pt x="0" y="567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273676" y="1613001"/>
              <a:ext cx="144487" cy="467694"/>
            </a:xfrm>
            <a:custGeom>
              <a:avLst/>
              <a:gdLst/>
              <a:ahLst/>
              <a:cxnLst/>
              <a:rect l="0" t="0" r="0" b="0"/>
              <a:pathLst>
                <a:path w="144487" h="467694">
                  <a:moveTo>
                    <a:pt x="60258" y="467693"/>
                  </a:moveTo>
                  <a:lnTo>
                    <a:pt x="54524" y="461691"/>
                  </a:lnTo>
                  <a:lnTo>
                    <a:pt x="50240" y="454846"/>
                  </a:lnTo>
                  <a:lnTo>
                    <a:pt x="47029" y="446454"/>
                  </a:lnTo>
                  <a:lnTo>
                    <a:pt x="44496" y="436654"/>
                  </a:lnTo>
                  <a:lnTo>
                    <a:pt x="42150" y="425691"/>
                  </a:lnTo>
                  <a:lnTo>
                    <a:pt x="39707" y="413821"/>
                  </a:lnTo>
                  <a:lnTo>
                    <a:pt x="37225" y="400952"/>
                  </a:lnTo>
                  <a:lnTo>
                    <a:pt x="35009" y="386659"/>
                  </a:lnTo>
                  <a:lnTo>
                    <a:pt x="33215" y="370837"/>
                  </a:lnTo>
                  <a:lnTo>
                    <a:pt x="31687" y="354147"/>
                  </a:lnTo>
                  <a:lnTo>
                    <a:pt x="30054" y="337786"/>
                  </a:lnTo>
                  <a:lnTo>
                    <a:pt x="28105" y="322400"/>
                  </a:lnTo>
                  <a:lnTo>
                    <a:pt x="25795" y="307629"/>
                  </a:lnTo>
                  <a:lnTo>
                    <a:pt x="23166" y="292425"/>
                  </a:lnTo>
                  <a:lnTo>
                    <a:pt x="20288" y="276197"/>
                  </a:lnTo>
                  <a:lnTo>
                    <a:pt x="17389" y="259007"/>
                  </a:lnTo>
                  <a:lnTo>
                    <a:pt x="14829" y="241303"/>
                  </a:lnTo>
                  <a:lnTo>
                    <a:pt x="12774" y="223431"/>
                  </a:lnTo>
                  <a:lnTo>
                    <a:pt x="11056" y="205886"/>
                  </a:lnTo>
                  <a:lnTo>
                    <a:pt x="9289" y="189345"/>
                  </a:lnTo>
                  <a:lnTo>
                    <a:pt x="7251" y="174075"/>
                  </a:lnTo>
                  <a:lnTo>
                    <a:pt x="5049" y="159842"/>
                  </a:lnTo>
                  <a:lnTo>
                    <a:pt x="3025" y="146122"/>
                  </a:lnTo>
                  <a:lnTo>
                    <a:pt x="1370" y="132552"/>
                  </a:lnTo>
                  <a:lnTo>
                    <a:pt x="277" y="118959"/>
                  </a:lnTo>
                  <a:lnTo>
                    <a:pt x="0" y="105286"/>
                  </a:lnTo>
                  <a:lnTo>
                    <a:pt x="601" y="91534"/>
                  </a:lnTo>
                  <a:lnTo>
                    <a:pt x="2142" y="78042"/>
                  </a:lnTo>
                  <a:lnTo>
                    <a:pt x="4772" y="65443"/>
                  </a:lnTo>
                  <a:lnTo>
                    <a:pt x="8471" y="54011"/>
                  </a:lnTo>
                  <a:lnTo>
                    <a:pt x="13241" y="43692"/>
                  </a:lnTo>
                  <a:lnTo>
                    <a:pt x="19193" y="34293"/>
                  </a:lnTo>
                  <a:lnTo>
                    <a:pt x="26276" y="25607"/>
                  </a:lnTo>
                  <a:lnTo>
                    <a:pt x="34471" y="17773"/>
                  </a:lnTo>
                  <a:lnTo>
                    <a:pt x="43875" y="11255"/>
                  </a:lnTo>
                  <a:lnTo>
                    <a:pt x="54418" y="6205"/>
                  </a:lnTo>
                  <a:lnTo>
                    <a:pt x="65753" y="2644"/>
                  </a:lnTo>
                  <a:lnTo>
                    <a:pt x="77353" y="620"/>
                  </a:lnTo>
                  <a:lnTo>
                    <a:pt x="88884" y="0"/>
                  </a:lnTo>
                  <a:lnTo>
                    <a:pt x="99963" y="568"/>
                  </a:lnTo>
                  <a:lnTo>
                    <a:pt x="111261" y="2269"/>
                  </a:lnTo>
                  <a:lnTo>
                    <a:pt x="124882" y="6368"/>
                  </a:lnTo>
                  <a:lnTo>
                    <a:pt x="144486" y="14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07592" y="189118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4316" y="2867"/>
                  </a:lnTo>
                  <a:lnTo>
                    <a:pt x="150404" y="5009"/>
                  </a:lnTo>
                  <a:lnTo>
                    <a:pt x="135916" y="6616"/>
                  </a:lnTo>
                  <a:lnTo>
                    <a:pt x="121060" y="7970"/>
                  </a:lnTo>
                  <a:lnTo>
                    <a:pt x="106532" y="9466"/>
                  </a:lnTo>
                  <a:lnTo>
                    <a:pt x="92713" y="11317"/>
                  </a:lnTo>
                  <a:lnTo>
                    <a:pt x="79501" y="13557"/>
                  </a:lnTo>
                  <a:lnTo>
                    <a:pt x="66490" y="16138"/>
                  </a:lnTo>
                  <a:lnTo>
                    <a:pt x="53423" y="18983"/>
                  </a:lnTo>
                  <a:lnTo>
                    <a:pt x="40805" y="21870"/>
                  </a:lnTo>
                  <a:lnTo>
                    <a:pt x="28579" y="24728"/>
                  </a:lnTo>
                  <a:lnTo>
                    <a:pt x="15664" y="278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97105" y="1859595"/>
              <a:ext cx="105286" cy="166310"/>
            </a:xfrm>
            <a:custGeom>
              <a:avLst/>
              <a:gdLst/>
              <a:ahLst/>
              <a:cxnLst/>
              <a:rect l="0" t="0" r="0" b="0"/>
              <a:pathLst>
                <a:path w="105286" h="166310">
                  <a:moveTo>
                    <a:pt x="0" y="84228"/>
                  </a:moveTo>
                  <a:lnTo>
                    <a:pt x="134" y="95963"/>
                  </a:lnTo>
                  <a:lnTo>
                    <a:pt x="1415" y="107092"/>
                  </a:lnTo>
                  <a:lnTo>
                    <a:pt x="4003" y="118686"/>
                  </a:lnTo>
                  <a:lnTo>
                    <a:pt x="7549" y="130674"/>
                  </a:lnTo>
                  <a:lnTo>
                    <a:pt x="11534" y="142686"/>
                  </a:lnTo>
                  <a:lnTo>
                    <a:pt x="15599" y="154420"/>
                  </a:lnTo>
                  <a:lnTo>
                    <a:pt x="19051" y="163388"/>
                  </a:lnTo>
                  <a:lnTo>
                    <a:pt x="20767" y="166309"/>
                  </a:lnTo>
                  <a:lnTo>
                    <a:pt x="20309" y="163754"/>
                  </a:lnTo>
                  <a:lnTo>
                    <a:pt x="17976" y="157298"/>
                  </a:lnTo>
                  <a:lnTo>
                    <a:pt x="14553" y="148242"/>
                  </a:lnTo>
                  <a:lnTo>
                    <a:pt x="11059" y="137481"/>
                  </a:lnTo>
                  <a:lnTo>
                    <a:pt x="8067" y="125603"/>
                  </a:lnTo>
                  <a:lnTo>
                    <a:pt x="5896" y="112993"/>
                  </a:lnTo>
                  <a:lnTo>
                    <a:pt x="4809" y="99902"/>
                  </a:lnTo>
                  <a:lnTo>
                    <a:pt x="4823" y="86500"/>
                  </a:lnTo>
                  <a:lnTo>
                    <a:pt x="5950" y="73225"/>
                  </a:lnTo>
                  <a:lnTo>
                    <a:pt x="8292" y="60761"/>
                  </a:lnTo>
                  <a:lnTo>
                    <a:pt x="11794" y="49418"/>
                  </a:lnTo>
                  <a:lnTo>
                    <a:pt x="16431" y="39327"/>
                  </a:lnTo>
                  <a:lnTo>
                    <a:pt x="22292" y="30612"/>
                  </a:lnTo>
                  <a:lnTo>
                    <a:pt x="29313" y="23198"/>
                  </a:lnTo>
                  <a:lnTo>
                    <a:pt x="37467" y="17032"/>
                  </a:lnTo>
                  <a:lnTo>
                    <a:pt x="46843" y="12172"/>
                  </a:lnTo>
                  <a:lnTo>
                    <a:pt x="57355" y="8527"/>
                  </a:lnTo>
                  <a:lnTo>
                    <a:pt x="68202" y="5885"/>
                  </a:lnTo>
                  <a:lnTo>
                    <a:pt x="79023" y="3733"/>
                  </a:lnTo>
                  <a:lnTo>
                    <a:pt x="90767" y="188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01137" y="1899321"/>
              <a:ext cx="222353" cy="181374"/>
            </a:xfrm>
            <a:custGeom>
              <a:avLst/>
              <a:gdLst/>
              <a:ahLst/>
              <a:cxnLst/>
              <a:rect l="0" t="0" r="0" b="0"/>
              <a:pathLst>
                <a:path w="222353" h="181374">
                  <a:moveTo>
                    <a:pt x="127595" y="23445"/>
                  </a:moveTo>
                  <a:lnTo>
                    <a:pt x="121593" y="14845"/>
                  </a:lnTo>
                  <a:lnTo>
                    <a:pt x="114748" y="8419"/>
                  </a:lnTo>
                  <a:lnTo>
                    <a:pt x="106366" y="3624"/>
                  </a:lnTo>
                  <a:lnTo>
                    <a:pt x="96911" y="601"/>
                  </a:lnTo>
                  <a:lnTo>
                    <a:pt x="87245" y="0"/>
                  </a:lnTo>
                  <a:lnTo>
                    <a:pt x="77891" y="1962"/>
                  </a:lnTo>
                  <a:lnTo>
                    <a:pt x="69018" y="6023"/>
                  </a:lnTo>
                  <a:lnTo>
                    <a:pt x="60614" y="11412"/>
                  </a:lnTo>
                  <a:lnTo>
                    <a:pt x="52598" y="17551"/>
                  </a:lnTo>
                  <a:lnTo>
                    <a:pt x="44877" y="24261"/>
                  </a:lnTo>
                  <a:lnTo>
                    <a:pt x="37373" y="31661"/>
                  </a:lnTo>
                  <a:lnTo>
                    <a:pt x="30026" y="39788"/>
                  </a:lnTo>
                  <a:lnTo>
                    <a:pt x="22952" y="48718"/>
                  </a:lnTo>
                  <a:lnTo>
                    <a:pt x="16428" y="58631"/>
                  </a:lnTo>
                  <a:lnTo>
                    <a:pt x="10569" y="69528"/>
                  </a:lnTo>
                  <a:lnTo>
                    <a:pt x="5652" y="81272"/>
                  </a:lnTo>
                  <a:lnTo>
                    <a:pt x="2180" y="93680"/>
                  </a:lnTo>
                  <a:lnTo>
                    <a:pt x="297" y="106573"/>
                  </a:lnTo>
                  <a:lnTo>
                    <a:pt x="0" y="119483"/>
                  </a:lnTo>
                  <a:lnTo>
                    <a:pt x="1312" y="131691"/>
                  </a:lnTo>
                  <a:lnTo>
                    <a:pt x="4088" y="142856"/>
                  </a:lnTo>
                  <a:lnTo>
                    <a:pt x="8221" y="152826"/>
                  </a:lnTo>
                  <a:lnTo>
                    <a:pt x="13735" y="161459"/>
                  </a:lnTo>
                  <a:lnTo>
                    <a:pt x="20517" y="168803"/>
                  </a:lnTo>
                  <a:lnTo>
                    <a:pt x="28339" y="174414"/>
                  </a:lnTo>
                  <a:lnTo>
                    <a:pt x="36960" y="177304"/>
                  </a:lnTo>
                  <a:lnTo>
                    <a:pt x="46160" y="177172"/>
                  </a:lnTo>
                  <a:lnTo>
                    <a:pt x="55608" y="174321"/>
                  </a:lnTo>
                  <a:lnTo>
                    <a:pt x="64870" y="169285"/>
                  </a:lnTo>
                  <a:lnTo>
                    <a:pt x="73718" y="162600"/>
                  </a:lnTo>
                  <a:lnTo>
                    <a:pt x="81794" y="154556"/>
                  </a:lnTo>
                  <a:lnTo>
                    <a:pt x="88540" y="145196"/>
                  </a:lnTo>
                  <a:lnTo>
                    <a:pt x="93784" y="134653"/>
                  </a:lnTo>
                  <a:lnTo>
                    <a:pt x="97831" y="123305"/>
                  </a:lnTo>
                  <a:lnTo>
                    <a:pt x="101254" y="111689"/>
                  </a:lnTo>
                  <a:lnTo>
                    <a:pt x="104464" y="100165"/>
                  </a:lnTo>
                  <a:lnTo>
                    <a:pt x="108120" y="90002"/>
                  </a:lnTo>
                  <a:lnTo>
                    <a:pt x="112871" y="84526"/>
                  </a:lnTo>
                  <a:lnTo>
                    <a:pt x="118070" y="85371"/>
                  </a:lnTo>
                  <a:lnTo>
                    <a:pt x="122786" y="90623"/>
                  </a:lnTo>
                  <a:lnTo>
                    <a:pt x="127310" y="98576"/>
                  </a:lnTo>
                  <a:lnTo>
                    <a:pt x="132457" y="107978"/>
                  </a:lnTo>
                  <a:lnTo>
                    <a:pt x="138638" y="118071"/>
                  </a:lnTo>
                  <a:lnTo>
                    <a:pt x="145876" y="128305"/>
                  </a:lnTo>
                  <a:lnTo>
                    <a:pt x="154013" y="138187"/>
                  </a:lnTo>
                  <a:lnTo>
                    <a:pt x="162846" y="147495"/>
                  </a:lnTo>
                  <a:lnTo>
                    <a:pt x="172118" y="155929"/>
                  </a:lnTo>
                  <a:lnTo>
                    <a:pt x="182657" y="163824"/>
                  </a:lnTo>
                  <a:lnTo>
                    <a:pt x="197624" y="171873"/>
                  </a:lnTo>
                  <a:lnTo>
                    <a:pt x="222352" y="181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671328" y="1865521"/>
              <a:ext cx="167975" cy="186831"/>
            </a:xfrm>
            <a:custGeom>
              <a:avLst/>
              <a:gdLst/>
              <a:ahLst/>
              <a:cxnLst/>
              <a:rect l="0" t="0" r="0" b="0"/>
              <a:pathLst>
                <a:path w="167975" h="186831">
                  <a:moveTo>
                    <a:pt x="115331" y="4603"/>
                  </a:moveTo>
                  <a:lnTo>
                    <a:pt x="106463" y="1803"/>
                  </a:lnTo>
                  <a:lnTo>
                    <a:pt x="97476" y="301"/>
                  </a:lnTo>
                  <a:lnTo>
                    <a:pt x="87490" y="0"/>
                  </a:lnTo>
                  <a:lnTo>
                    <a:pt x="76855" y="851"/>
                  </a:lnTo>
                  <a:lnTo>
                    <a:pt x="66340" y="2968"/>
                  </a:lnTo>
                  <a:lnTo>
                    <a:pt x="56393" y="6294"/>
                  </a:lnTo>
                  <a:lnTo>
                    <a:pt x="47279" y="10802"/>
                  </a:lnTo>
                  <a:lnTo>
                    <a:pt x="39239" y="16570"/>
                  </a:lnTo>
                  <a:lnTo>
                    <a:pt x="32278" y="23521"/>
                  </a:lnTo>
                  <a:lnTo>
                    <a:pt x="26079" y="31458"/>
                  </a:lnTo>
                  <a:lnTo>
                    <a:pt x="20134" y="40155"/>
                  </a:lnTo>
                  <a:lnTo>
                    <a:pt x="14140" y="49411"/>
                  </a:lnTo>
                  <a:lnTo>
                    <a:pt x="8466" y="59066"/>
                  </a:lnTo>
                  <a:lnTo>
                    <a:pt x="4021" y="69000"/>
                  </a:lnTo>
                  <a:lnTo>
                    <a:pt x="1219" y="79126"/>
                  </a:lnTo>
                  <a:lnTo>
                    <a:pt x="0" y="89383"/>
                  </a:lnTo>
                  <a:lnTo>
                    <a:pt x="96" y="99729"/>
                  </a:lnTo>
                  <a:lnTo>
                    <a:pt x="1204" y="110130"/>
                  </a:lnTo>
                  <a:lnTo>
                    <a:pt x="3219" y="120404"/>
                  </a:lnTo>
                  <a:lnTo>
                    <a:pt x="6233" y="130229"/>
                  </a:lnTo>
                  <a:lnTo>
                    <a:pt x="10222" y="139468"/>
                  </a:lnTo>
                  <a:lnTo>
                    <a:pt x="15203" y="148146"/>
                  </a:lnTo>
                  <a:lnTo>
                    <a:pt x="21303" y="156362"/>
                  </a:lnTo>
                  <a:lnTo>
                    <a:pt x="28487" y="164214"/>
                  </a:lnTo>
                  <a:lnTo>
                    <a:pt x="36754" y="171472"/>
                  </a:lnTo>
                  <a:lnTo>
                    <a:pt x="46207" y="177594"/>
                  </a:lnTo>
                  <a:lnTo>
                    <a:pt x="56783" y="182370"/>
                  </a:lnTo>
                  <a:lnTo>
                    <a:pt x="68139" y="185576"/>
                  </a:lnTo>
                  <a:lnTo>
                    <a:pt x="79753" y="186830"/>
                  </a:lnTo>
                  <a:lnTo>
                    <a:pt x="91298" y="186113"/>
                  </a:lnTo>
                  <a:lnTo>
                    <a:pt x="102490" y="183701"/>
                  </a:lnTo>
                  <a:lnTo>
                    <a:pt x="113006" y="179955"/>
                  </a:lnTo>
                  <a:lnTo>
                    <a:pt x="122739" y="175228"/>
                  </a:lnTo>
                  <a:lnTo>
                    <a:pt x="131654" y="170104"/>
                  </a:lnTo>
                  <a:lnTo>
                    <a:pt x="140667" y="164900"/>
                  </a:lnTo>
                  <a:lnTo>
                    <a:pt x="151687" y="159163"/>
                  </a:lnTo>
                  <a:lnTo>
                    <a:pt x="167974" y="1520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839302" y="1606911"/>
              <a:ext cx="31586" cy="452727"/>
            </a:xfrm>
            <a:custGeom>
              <a:avLst/>
              <a:gdLst/>
              <a:ahLst/>
              <a:cxnLst/>
              <a:rect l="0" t="0" r="0" b="0"/>
              <a:pathLst>
                <a:path w="31586" h="452727">
                  <a:moveTo>
                    <a:pt x="0" y="0"/>
                  </a:moveTo>
                  <a:lnTo>
                    <a:pt x="0" y="8688"/>
                  </a:lnTo>
                  <a:lnTo>
                    <a:pt x="0" y="21554"/>
                  </a:lnTo>
                  <a:lnTo>
                    <a:pt x="0" y="37677"/>
                  </a:lnTo>
                  <a:lnTo>
                    <a:pt x="5" y="56686"/>
                  </a:lnTo>
                  <a:lnTo>
                    <a:pt x="177" y="77630"/>
                  </a:lnTo>
                  <a:lnTo>
                    <a:pt x="826" y="99056"/>
                  </a:lnTo>
                  <a:lnTo>
                    <a:pt x="2079" y="120088"/>
                  </a:lnTo>
                  <a:lnTo>
                    <a:pt x="3904" y="140424"/>
                  </a:lnTo>
                  <a:lnTo>
                    <a:pt x="6201" y="160066"/>
                  </a:lnTo>
                  <a:lnTo>
                    <a:pt x="8853" y="179123"/>
                  </a:lnTo>
                  <a:lnTo>
                    <a:pt x="11598" y="197563"/>
                  </a:lnTo>
                  <a:lnTo>
                    <a:pt x="14054" y="215202"/>
                  </a:lnTo>
                  <a:lnTo>
                    <a:pt x="16040" y="231999"/>
                  </a:lnTo>
                  <a:lnTo>
                    <a:pt x="17710" y="247893"/>
                  </a:lnTo>
                  <a:lnTo>
                    <a:pt x="19446" y="262729"/>
                  </a:lnTo>
                  <a:lnTo>
                    <a:pt x="21463" y="276538"/>
                  </a:lnTo>
                  <a:lnTo>
                    <a:pt x="23651" y="289966"/>
                  </a:lnTo>
                  <a:lnTo>
                    <a:pt x="25667" y="304128"/>
                  </a:lnTo>
                  <a:lnTo>
                    <a:pt x="27320" y="319583"/>
                  </a:lnTo>
                  <a:lnTo>
                    <a:pt x="28582" y="336052"/>
                  </a:lnTo>
                  <a:lnTo>
                    <a:pt x="29504" y="352725"/>
                  </a:lnTo>
                  <a:lnTo>
                    <a:pt x="30159" y="369080"/>
                  </a:lnTo>
                  <a:lnTo>
                    <a:pt x="30616" y="384730"/>
                  </a:lnTo>
                  <a:lnTo>
                    <a:pt x="30980" y="401016"/>
                  </a:lnTo>
                  <a:lnTo>
                    <a:pt x="31285" y="421596"/>
                  </a:lnTo>
                  <a:lnTo>
                    <a:pt x="31585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12960" y="1764839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219892" y="0"/>
                  </a:lnTo>
                  <a:lnTo>
                    <a:pt x="208763" y="0"/>
                  </a:lnTo>
                  <a:lnTo>
                    <a:pt x="197160" y="4"/>
                  </a:lnTo>
                  <a:lnTo>
                    <a:pt x="184826" y="177"/>
                  </a:lnTo>
                  <a:lnTo>
                    <a:pt x="171518" y="826"/>
                  </a:lnTo>
                  <a:lnTo>
                    <a:pt x="157204" y="2079"/>
                  </a:lnTo>
                  <a:lnTo>
                    <a:pt x="141853" y="3904"/>
                  </a:lnTo>
                  <a:lnTo>
                    <a:pt x="125344" y="6201"/>
                  </a:lnTo>
                  <a:lnTo>
                    <a:pt x="107733" y="8852"/>
                  </a:lnTo>
                  <a:lnTo>
                    <a:pt x="89533" y="11609"/>
                  </a:lnTo>
                  <a:lnTo>
                    <a:pt x="69519" y="14364"/>
                  </a:lnTo>
                  <a:lnTo>
                    <a:pt x="42581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955115" y="192276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6" y="41070"/>
                  </a:lnTo>
                  <a:lnTo>
                    <a:pt x="178" y="54239"/>
                  </a:lnTo>
                  <a:lnTo>
                    <a:pt x="826" y="67099"/>
                  </a:lnTo>
                  <a:lnTo>
                    <a:pt x="2075" y="79495"/>
                  </a:lnTo>
                  <a:lnTo>
                    <a:pt x="3736" y="91360"/>
                  </a:lnTo>
                  <a:lnTo>
                    <a:pt x="5563" y="104018"/>
                  </a:lnTo>
                  <a:lnTo>
                    <a:pt x="7717" y="120813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44587" y="177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030157" y="1838538"/>
              <a:ext cx="116471" cy="207473"/>
            </a:xfrm>
            <a:custGeom>
              <a:avLst/>
              <a:gdLst/>
              <a:ahLst/>
              <a:cxnLst/>
              <a:rect l="0" t="0" r="0" b="0"/>
              <a:pathLst>
                <a:path w="116471" h="207473">
                  <a:moveTo>
                    <a:pt x="93414" y="0"/>
                  </a:moveTo>
                  <a:lnTo>
                    <a:pt x="87547" y="5868"/>
                  </a:lnTo>
                  <a:lnTo>
                    <a:pt x="81982" y="11432"/>
                  </a:lnTo>
                  <a:lnTo>
                    <a:pt x="76183" y="17232"/>
                  </a:lnTo>
                  <a:lnTo>
                    <a:pt x="70103" y="23312"/>
                  </a:lnTo>
                  <a:lnTo>
                    <a:pt x="63772" y="29642"/>
                  </a:lnTo>
                  <a:lnTo>
                    <a:pt x="57244" y="36170"/>
                  </a:lnTo>
                  <a:lnTo>
                    <a:pt x="50569" y="42846"/>
                  </a:lnTo>
                  <a:lnTo>
                    <a:pt x="43786" y="49629"/>
                  </a:lnTo>
                  <a:lnTo>
                    <a:pt x="36928" y="56495"/>
                  </a:lnTo>
                  <a:lnTo>
                    <a:pt x="30018" y="63751"/>
                  </a:lnTo>
                  <a:lnTo>
                    <a:pt x="23074" y="71992"/>
                  </a:lnTo>
                  <a:lnTo>
                    <a:pt x="16119" y="81468"/>
                  </a:lnTo>
                  <a:lnTo>
                    <a:pt x="9651" y="92105"/>
                  </a:lnTo>
                  <a:lnTo>
                    <a:pt x="4600" y="103694"/>
                  </a:lnTo>
                  <a:lnTo>
                    <a:pt x="1360" y="116006"/>
                  </a:lnTo>
                  <a:lnTo>
                    <a:pt x="0" y="128679"/>
                  </a:lnTo>
                  <a:lnTo>
                    <a:pt x="525" y="141252"/>
                  </a:lnTo>
                  <a:lnTo>
                    <a:pt x="2732" y="153477"/>
                  </a:lnTo>
                  <a:lnTo>
                    <a:pt x="6297" y="165141"/>
                  </a:lnTo>
                  <a:lnTo>
                    <a:pt x="10890" y="175981"/>
                  </a:lnTo>
                  <a:lnTo>
                    <a:pt x="16235" y="185926"/>
                  </a:lnTo>
                  <a:lnTo>
                    <a:pt x="22278" y="194588"/>
                  </a:lnTo>
                  <a:lnTo>
                    <a:pt x="29165" y="201204"/>
                  </a:lnTo>
                  <a:lnTo>
                    <a:pt x="36909" y="205532"/>
                  </a:lnTo>
                  <a:lnTo>
                    <a:pt x="45398" y="207472"/>
                  </a:lnTo>
                  <a:lnTo>
                    <a:pt x="54475" y="206812"/>
                  </a:lnTo>
                  <a:lnTo>
                    <a:pt x="63980" y="203701"/>
                  </a:lnTo>
                  <a:lnTo>
                    <a:pt x="73465" y="198547"/>
                  </a:lnTo>
                  <a:lnTo>
                    <a:pt x="82220" y="191816"/>
                  </a:lnTo>
                  <a:lnTo>
                    <a:pt x="89919" y="183926"/>
                  </a:lnTo>
                  <a:lnTo>
                    <a:pt x="96578" y="175209"/>
                  </a:lnTo>
                  <a:lnTo>
                    <a:pt x="102367" y="165914"/>
                  </a:lnTo>
                  <a:lnTo>
                    <a:pt x="107476" y="156221"/>
                  </a:lnTo>
                  <a:lnTo>
                    <a:pt x="111756" y="146255"/>
                  </a:lnTo>
                  <a:lnTo>
                    <a:pt x="114734" y="136105"/>
                  </a:lnTo>
                  <a:lnTo>
                    <a:pt x="116258" y="125830"/>
                  </a:lnTo>
                  <a:lnTo>
                    <a:pt x="116470" y="115472"/>
                  </a:lnTo>
                  <a:lnTo>
                    <a:pt x="115624" y="105057"/>
                  </a:lnTo>
                  <a:lnTo>
                    <a:pt x="113978" y="94614"/>
                  </a:lnTo>
                  <a:lnTo>
                    <a:pt x="111517" y="84416"/>
                  </a:lnTo>
                  <a:lnTo>
                    <a:pt x="107513" y="73879"/>
                  </a:lnTo>
                  <a:lnTo>
                    <a:pt x="99382" y="60960"/>
                  </a:lnTo>
                  <a:lnTo>
                    <a:pt x="82886" y="421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76214" y="1842378"/>
              <a:ext cx="136871" cy="196203"/>
            </a:xfrm>
            <a:custGeom>
              <a:avLst/>
              <a:gdLst/>
              <a:ahLst/>
              <a:cxnLst/>
              <a:rect l="0" t="0" r="0" b="0"/>
              <a:pathLst>
                <a:path w="136871" h="196203">
                  <a:moveTo>
                    <a:pt x="0" y="17217"/>
                  </a:moveTo>
                  <a:lnTo>
                    <a:pt x="2934" y="26019"/>
                  </a:lnTo>
                  <a:lnTo>
                    <a:pt x="5716" y="34365"/>
                  </a:lnTo>
                  <a:lnTo>
                    <a:pt x="8615" y="43064"/>
                  </a:lnTo>
                  <a:lnTo>
                    <a:pt x="11655" y="52185"/>
                  </a:lnTo>
                  <a:lnTo>
                    <a:pt x="14820" y="61680"/>
                  </a:lnTo>
                  <a:lnTo>
                    <a:pt x="18085" y="71476"/>
                  </a:lnTo>
                  <a:lnTo>
                    <a:pt x="21423" y="81663"/>
                  </a:lnTo>
                  <a:lnTo>
                    <a:pt x="24814" y="92485"/>
                  </a:lnTo>
                  <a:lnTo>
                    <a:pt x="28239" y="104025"/>
                  </a:lnTo>
                  <a:lnTo>
                    <a:pt x="31520" y="116215"/>
                  </a:lnTo>
                  <a:lnTo>
                    <a:pt x="34344" y="128929"/>
                  </a:lnTo>
                  <a:lnTo>
                    <a:pt x="36567" y="142011"/>
                  </a:lnTo>
                  <a:lnTo>
                    <a:pt x="37871" y="154368"/>
                  </a:lnTo>
                  <a:lnTo>
                    <a:pt x="37127" y="163932"/>
                  </a:lnTo>
                  <a:lnTo>
                    <a:pt x="34258" y="169067"/>
                  </a:lnTo>
                  <a:lnTo>
                    <a:pt x="31027" y="168957"/>
                  </a:lnTo>
                  <a:lnTo>
                    <a:pt x="28256" y="164140"/>
                  </a:lnTo>
                  <a:lnTo>
                    <a:pt x="25953" y="155779"/>
                  </a:lnTo>
                  <a:lnTo>
                    <a:pt x="23746" y="145146"/>
                  </a:lnTo>
                  <a:lnTo>
                    <a:pt x="21390" y="133151"/>
                  </a:lnTo>
                  <a:lnTo>
                    <a:pt x="18967" y="120188"/>
                  </a:lnTo>
                  <a:lnTo>
                    <a:pt x="16788" y="106273"/>
                  </a:lnTo>
                  <a:lnTo>
                    <a:pt x="15029" y="91475"/>
                  </a:lnTo>
                  <a:lnTo>
                    <a:pt x="13865" y="76265"/>
                  </a:lnTo>
                  <a:lnTo>
                    <a:pt x="13540" y="61426"/>
                  </a:lnTo>
                  <a:lnTo>
                    <a:pt x="14113" y="47376"/>
                  </a:lnTo>
                  <a:lnTo>
                    <a:pt x="15805" y="34500"/>
                  </a:lnTo>
                  <a:lnTo>
                    <a:pt x="19068" y="23302"/>
                  </a:lnTo>
                  <a:lnTo>
                    <a:pt x="24002" y="13899"/>
                  </a:lnTo>
                  <a:lnTo>
                    <a:pt x="30246" y="6568"/>
                  </a:lnTo>
                  <a:lnTo>
                    <a:pt x="37193" y="1908"/>
                  </a:lnTo>
                  <a:lnTo>
                    <a:pt x="44417" y="0"/>
                  </a:lnTo>
                  <a:lnTo>
                    <a:pt x="51705" y="649"/>
                  </a:lnTo>
                  <a:lnTo>
                    <a:pt x="58970" y="3659"/>
                  </a:lnTo>
                  <a:lnTo>
                    <a:pt x="66187" y="8684"/>
                  </a:lnTo>
                  <a:lnTo>
                    <a:pt x="73355" y="15461"/>
                  </a:lnTo>
                  <a:lnTo>
                    <a:pt x="80481" y="23896"/>
                  </a:lnTo>
                  <a:lnTo>
                    <a:pt x="87571" y="33788"/>
                  </a:lnTo>
                  <a:lnTo>
                    <a:pt x="94469" y="44850"/>
                  </a:lnTo>
                  <a:lnTo>
                    <a:pt x="100875" y="56800"/>
                  </a:lnTo>
                  <a:lnTo>
                    <a:pt x="106665" y="69393"/>
                  </a:lnTo>
                  <a:lnTo>
                    <a:pt x="111875" y="82442"/>
                  </a:lnTo>
                  <a:lnTo>
                    <a:pt x="116608" y="95807"/>
                  </a:lnTo>
                  <a:lnTo>
                    <a:pt x="120974" y="109386"/>
                  </a:lnTo>
                  <a:lnTo>
                    <a:pt x="124920" y="123081"/>
                  </a:lnTo>
                  <a:lnTo>
                    <a:pt x="128620" y="138446"/>
                  </a:lnTo>
                  <a:lnTo>
                    <a:pt x="132398" y="160184"/>
                  </a:lnTo>
                  <a:lnTo>
                    <a:pt x="136870" y="1962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347127" y="1785896"/>
              <a:ext cx="132515" cy="263213"/>
            </a:xfrm>
            <a:custGeom>
              <a:avLst/>
              <a:gdLst/>
              <a:ahLst/>
              <a:cxnLst/>
              <a:rect l="0" t="0" r="0" b="0"/>
              <a:pathLst>
                <a:path w="132515" h="263213">
                  <a:moveTo>
                    <a:pt x="113356" y="0"/>
                  </a:moveTo>
                  <a:lnTo>
                    <a:pt x="104555" y="2934"/>
                  </a:lnTo>
                  <a:lnTo>
                    <a:pt x="96208" y="5716"/>
                  </a:lnTo>
                  <a:lnTo>
                    <a:pt x="87513" y="8620"/>
                  </a:lnTo>
                  <a:lnTo>
                    <a:pt x="78566" y="11833"/>
                  </a:lnTo>
                  <a:lnTo>
                    <a:pt x="69719" y="15646"/>
                  </a:lnTo>
                  <a:lnTo>
                    <a:pt x="61176" y="20164"/>
                  </a:lnTo>
                  <a:lnTo>
                    <a:pt x="52814" y="25327"/>
                  </a:lnTo>
                  <a:lnTo>
                    <a:pt x="44289" y="31015"/>
                  </a:lnTo>
                  <a:lnTo>
                    <a:pt x="35414" y="37104"/>
                  </a:lnTo>
                  <a:lnTo>
                    <a:pt x="26489" y="43650"/>
                  </a:lnTo>
                  <a:lnTo>
                    <a:pt x="18175" y="50876"/>
                  </a:lnTo>
                  <a:lnTo>
                    <a:pt x="10820" y="58843"/>
                  </a:lnTo>
                  <a:lnTo>
                    <a:pt x="4916" y="67312"/>
                  </a:lnTo>
                  <a:lnTo>
                    <a:pt x="1238" y="75842"/>
                  </a:lnTo>
                  <a:lnTo>
                    <a:pt x="0" y="84168"/>
                  </a:lnTo>
                  <a:lnTo>
                    <a:pt x="1103" y="92045"/>
                  </a:lnTo>
                  <a:lnTo>
                    <a:pt x="4419" y="99183"/>
                  </a:lnTo>
                  <a:lnTo>
                    <a:pt x="9645" y="105499"/>
                  </a:lnTo>
                  <a:lnTo>
                    <a:pt x="16388" y="111079"/>
                  </a:lnTo>
                  <a:lnTo>
                    <a:pt x="24267" y="116069"/>
                  </a:lnTo>
                  <a:lnTo>
                    <a:pt x="32967" y="120615"/>
                  </a:lnTo>
                  <a:lnTo>
                    <a:pt x="42246" y="124840"/>
                  </a:lnTo>
                  <a:lnTo>
                    <a:pt x="51926" y="128838"/>
                  </a:lnTo>
                  <a:lnTo>
                    <a:pt x="61877" y="132684"/>
                  </a:lnTo>
                  <a:lnTo>
                    <a:pt x="71847" y="136591"/>
                  </a:lnTo>
                  <a:lnTo>
                    <a:pt x="81468" y="140900"/>
                  </a:lnTo>
                  <a:lnTo>
                    <a:pt x="90570" y="145768"/>
                  </a:lnTo>
                  <a:lnTo>
                    <a:pt x="99157" y="151344"/>
                  </a:lnTo>
                  <a:lnTo>
                    <a:pt x="107311" y="157844"/>
                  </a:lnTo>
                  <a:lnTo>
                    <a:pt x="115118" y="165297"/>
                  </a:lnTo>
                  <a:lnTo>
                    <a:pt x="122175" y="173744"/>
                  </a:lnTo>
                  <a:lnTo>
                    <a:pt x="127631" y="183316"/>
                  </a:lnTo>
                  <a:lnTo>
                    <a:pt x="131141" y="193969"/>
                  </a:lnTo>
                  <a:lnTo>
                    <a:pt x="132514" y="205206"/>
                  </a:lnTo>
                  <a:lnTo>
                    <a:pt x="131465" y="216208"/>
                  </a:lnTo>
                  <a:lnTo>
                    <a:pt x="128080" y="226520"/>
                  </a:lnTo>
                  <a:lnTo>
                    <a:pt x="122401" y="235729"/>
                  </a:lnTo>
                  <a:lnTo>
                    <a:pt x="114253" y="243310"/>
                  </a:lnTo>
                  <a:lnTo>
                    <a:pt x="103789" y="249146"/>
                  </a:lnTo>
                  <a:lnTo>
                    <a:pt x="91776" y="253445"/>
                  </a:lnTo>
                  <a:lnTo>
                    <a:pt x="78035" y="256979"/>
                  </a:lnTo>
                  <a:lnTo>
                    <a:pt x="59128" y="260057"/>
                  </a:lnTo>
                  <a:lnTo>
                    <a:pt x="29128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81540" y="2049108"/>
              <a:ext cx="58571" cy="147400"/>
            </a:xfrm>
            <a:custGeom>
              <a:avLst/>
              <a:gdLst/>
              <a:ahLst/>
              <a:cxnLst/>
              <a:rect l="0" t="0" r="0" b="0"/>
              <a:pathLst>
                <a:path w="58571" h="147400">
                  <a:moveTo>
                    <a:pt x="42114" y="0"/>
                  </a:moveTo>
                  <a:lnTo>
                    <a:pt x="47848" y="11735"/>
                  </a:lnTo>
                  <a:lnTo>
                    <a:pt x="52132" y="22864"/>
                  </a:lnTo>
                  <a:lnTo>
                    <a:pt x="55333" y="34458"/>
                  </a:lnTo>
                  <a:lnTo>
                    <a:pt x="57521" y="46447"/>
                  </a:lnTo>
                  <a:lnTo>
                    <a:pt x="58570" y="58458"/>
                  </a:lnTo>
                  <a:lnTo>
                    <a:pt x="58507" y="70256"/>
                  </a:lnTo>
                  <a:lnTo>
                    <a:pt x="57338" y="81610"/>
                  </a:lnTo>
                  <a:lnTo>
                    <a:pt x="54961" y="92230"/>
                  </a:lnTo>
                  <a:lnTo>
                    <a:pt x="51434" y="102032"/>
                  </a:lnTo>
                  <a:lnTo>
                    <a:pt x="46779" y="110934"/>
                  </a:lnTo>
                  <a:lnTo>
                    <a:pt x="40906" y="118775"/>
                  </a:lnTo>
                  <a:lnTo>
                    <a:pt x="33895" y="125565"/>
                  </a:lnTo>
                  <a:lnTo>
                    <a:pt x="26395" y="131314"/>
                  </a:lnTo>
                  <a:lnTo>
                    <a:pt x="18796" y="136501"/>
                  </a:lnTo>
                  <a:lnTo>
                    <a:pt x="10435" y="14158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45806" y="1828010"/>
              <a:ext cx="211512" cy="186504"/>
            </a:xfrm>
            <a:custGeom>
              <a:avLst/>
              <a:gdLst/>
              <a:ahLst/>
              <a:cxnLst/>
              <a:rect l="0" t="0" r="0" b="0"/>
              <a:pathLst>
                <a:path w="211512" h="186504">
                  <a:moveTo>
                    <a:pt x="9475" y="10528"/>
                  </a:moveTo>
                  <a:lnTo>
                    <a:pt x="6608" y="19397"/>
                  </a:lnTo>
                  <a:lnTo>
                    <a:pt x="4467" y="28384"/>
                  </a:lnTo>
                  <a:lnTo>
                    <a:pt x="2864" y="38379"/>
                  </a:lnTo>
                  <a:lnTo>
                    <a:pt x="1684" y="49359"/>
                  </a:lnTo>
                  <a:lnTo>
                    <a:pt x="834" y="61171"/>
                  </a:lnTo>
                  <a:lnTo>
                    <a:pt x="241" y="73625"/>
                  </a:lnTo>
                  <a:lnTo>
                    <a:pt x="0" y="86390"/>
                  </a:lnTo>
                  <a:lnTo>
                    <a:pt x="365" y="99022"/>
                  </a:lnTo>
                  <a:lnTo>
                    <a:pt x="1429" y="111291"/>
                  </a:lnTo>
                  <a:lnTo>
                    <a:pt x="3296" y="123154"/>
                  </a:lnTo>
                  <a:lnTo>
                    <a:pt x="6153" y="134659"/>
                  </a:lnTo>
                  <a:lnTo>
                    <a:pt x="10002" y="145859"/>
                  </a:lnTo>
                  <a:lnTo>
                    <a:pt x="14707" y="156009"/>
                  </a:lnTo>
                  <a:lnTo>
                    <a:pt x="20082" y="163629"/>
                  </a:lnTo>
                  <a:lnTo>
                    <a:pt x="25954" y="168114"/>
                  </a:lnTo>
                  <a:lnTo>
                    <a:pt x="32183" y="169497"/>
                  </a:lnTo>
                  <a:lnTo>
                    <a:pt x="38663" y="167999"/>
                  </a:lnTo>
                  <a:lnTo>
                    <a:pt x="45308" y="164059"/>
                  </a:lnTo>
                  <a:lnTo>
                    <a:pt x="51735" y="158045"/>
                  </a:lnTo>
                  <a:lnTo>
                    <a:pt x="57292" y="150138"/>
                  </a:lnTo>
                  <a:lnTo>
                    <a:pt x="61722" y="140653"/>
                  </a:lnTo>
                  <a:lnTo>
                    <a:pt x="66044" y="131567"/>
                  </a:lnTo>
                  <a:lnTo>
                    <a:pt x="71315" y="126260"/>
                  </a:lnTo>
                  <a:lnTo>
                    <a:pt x="76978" y="125795"/>
                  </a:lnTo>
                  <a:lnTo>
                    <a:pt x="82865" y="129131"/>
                  </a:lnTo>
                  <a:lnTo>
                    <a:pt x="88981" y="135014"/>
                  </a:lnTo>
                  <a:lnTo>
                    <a:pt x="95318" y="142373"/>
                  </a:lnTo>
                  <a:lnTo>
                    <a:pt x="101840" y="150307"/>
                  </a:lnTo>
                  <a:lnTo>
                    <a:pt x="108511" y="158306"/>
                  </a:lnTo>
                  <a:lnTo>
                    <a:pt x="115458" y="166003"/>
                  </a:lnTo>
                  <a:lnTo>
                    <a:pt x="122957" y="173037"/>
                  </a:lnTo>
                  <a:lnTo>
                    <a:pt x="131114" y="179275"/>
                  </a:lnTo>
                  <a:lnTo>
                    <a:pt x="139881" y="184128"/>
                  </a:lnTo>
                  <a:lnTo>
                    <a:pt x="149144" y="186503"/>
                  </a:lnTo>
                  <a:lnTo>
                    <a:pt x="158774" y="186022"/>
                  </a:lnTo>
                  <a:lnTo>
                    <a:pt x="168342" y="182937"/>
                  </a:lnTo>
                  <a:lnTo>
                    <a:pt x="177154" y="177744"/>
                  </a:lnTo>
                  <a:lnTo>
                    <a:pt x="184889" y="170953"/>
                  </a:lnTo>
                  <a:lnTo>
                    <a:pt x="191574" y="162838"/>
                  </a:lnTo>
                  <a:lnTo>
                    <a:pt x="197379" y="153431"/>
                  </a:lnTo>
                  <a:lnTo>
                    <a:pt x="202498" y="142847"/>
                  </a:lnTo>
                  <a:lnTo>
                    <a:pt x="206785" y="131132"/>
                  </a:lnTo>
                  <a:lnTo>
                    <a:pt x="209770" y="118206"/>
                  </a:lnTo>
                  <a:lnTo>
                    <a:pt x="211298" y="104140"/>
                  </a:lnTo>
                  <a:lnTo>
                    <a:pt x="211511" y="89286"/>
                  </a:lnTo>
                  <a:lnTo>
                    <a:pt x="210666" y="74170"/>
                  </a:lnTo>
                  <a:lnTo>
                    <a:pt x="209024" y="59133"/>
                  </a:lnTo>
                  <a:lnTo>
                    <a:pt x="206765" y="44902"/>
                  </a:lnTo>
                  <a:lnTo>
                    <a:pt x="203664" y="31278"/>
                  </a:lnTo>
                  <a:lnTo>
                    <a:pt x="198332" y="17068"/>
                  </a:lnTo>
                  <a:lnTo>
                    <a:pt x="18845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991492" y="1819052"/>
              <a:ext cx="153344" cy="223960"/>
            </a:xfrm>
            <a:custGeom>
              <a:avLst/>
              <a:gdLst/>
              <a:ahLst/>
              <a:cxnLst/>
              <a:rect l="0" t="0" r="0" b="0"/>
              <a:pathLst>
                <a:path w="153344" h="223960">
                  <a:moveTo>
                    <a:pt x="27002" y="72129"/>
                  </a:moveTo>
                  <a:lnTo>
                    <a:pt x="35871" y="77795"/>
                  </a:lnTo>
                  <a:lnTo>
                    <a:pt x="44858" y="81439"/>
                  </a:lnTo>
                  <a:lnTo>
                    <a:pt x="54844" y="83344"/>
                  </a:lnTo>
                  <a:lnTo>
                    <a:pt x="65479" y="83673"/>
                  </a:lnTo>
                  <a:lnTo>
                    <a:pt x="75993" y="82405"/>
                  </a:lnTo>
                  <a:lnTo>
                    <a:pt x="85941" y="79676"/>
                  </a:lnTo>
                  <a:lnTo>
                    <a:pt x="95055" y="75583"/>
                  </a:lnTo>
                  <a:lnTo>
                    <a:pt x="103094" y="70099"/>
                  </a:lnTo>
                  <a:lnTo>
                    <a:pt x="110037" y="63345"/>
                  </a:lnTo>
                  <a:lnTo>
                    <a:pt x="115544" y="55712"/>
                  </a:lnTo>
                  <a:lnTo>
                    <a:pt x="118896" y="47752"/>
                  </a:lnTo>
                  <a:lnTo>
                    <a:pt x="119891" y="39808"/>
                  </a:lnTo>
                  <a:lnTo>
                    <a:pt x="118780" y="32018"/>
                  </a:lnTo>
                  <a:lnTo>
                    <a:pt x="115985" y="24408"/>
                  </a:lnTo>
                  <a:lnTo>
                    <a:pt x="111919" y="16970"/>
                  </a:lnTo>
                  <a:lnTo>
                    <a:pt x="106767" y="10161"/>
                  </a:lnTo>
                  <a:lnTo>
                    <a:pt x="100495" y="4873"/>
                  </a:lnTo>
                  <a:lnTo>
                    <a:pt x="93170" y="1470"/>
                  </a:lnTo>
                  <a:lnTo>
                    <a:pt x="84965" y="0"/>
                  </a:lnTo>
                  <a:lnTo>
                    <a:pt x="76080" y="450"/>
                  </a:lnTo>
                  <a:lnTo>
                    <a:pt x="66698" y="2616"/>
                  </a:lnTo>
                  <a:lnTo>
                    <a:pt x="57128" y="6492"/>
                  </a:lnTo>
                  <a:lnTo>
                    <a:pt x="47782" y="12359"/>
                  </a:lnTo>
                  <a:lnTo>
                    <a:pt x="38873" y="20191"/>
                  </a:lnTo>
                  <a:lnTo>
                    <a:pt x="30588" y="29701"/>
                  </a:lnTo>
                  <a:lnTo>
                    <a:pt x="23168" y="40526"/>
                  </a:lnTo>
                  <a:lnTo>
                    <a:pt x="16663" y="52324"/>
                  </a:lnTo>
                  <a:lnTo>
                    <a:pt x="11125" y="64821"/>
                  </a:lnTo>
                  <a:lnTo>
                    <a:pt x="6696" y="77809"/>
                  </a:lnTo>
                  <a:lnTo>
                    <a:pt x="3347" y="91134"/>
                  </a:lnTo>
                  <a:lnTo>
                    <a:pt x="1081" y="104692"/>
                  </a:lnTo>
                  <a:lnTo>
                    <a:pt x="0" y="118407"/>
                  </a:lnTo>
                  <a:lnTo>
                    <a:pt x="55" y="132219"/>
                  </a:lnTo>
                  <a:lnTo>
                    <a:pt x="1226" y="145766"/>
                  </a:lnTo>
                  <a:lnTo>
                    <a:pt x="3607" y="158410"/>
                  </a:lnTo>
                  <a:lnTo>
                    <a:pt x="7134" y="169877"/>
                  </a:lnTo>
                  <a:lnTo>
                    <a:pt x="11620" y="180220"/>
                  </a:lnTo>
                  <a:lnTo>
                    <a:pt x="16848" y="189636"/>
                  </a:lnTo>
                  <a:lnTo>
                    <a:pt x="22631" y="198334"/>
                  </a:lnTo>
                  <a:lnTo>
                    <a:pt x="29140" y="206177"/>
                  </a:lnTo>
                  <a:lnTo>
                    <a:pt x="36874" y="212700"/>
                  </a:lnTo>
                  <a:lnTo>
                    <a:pt x="46000" y="217753"/>
                  </a:lnTo>
                  <a:lnTo>
                    <a:pt x="56230" y="221317"/>
                  </a:lnTo>
                  <a:lnTo>
                    <a:pt x="67015" y="223343"/>
                  </a:lnTo>
                  <a:lnTo>
                    <a:pt x="77974" y="223959"/>
                  </a:lnTo>
                  <a:lnTo>
                    <a:pt x="88924" y="223255"/>
                  </a:lnTo>
                  <a:lnTo>
                    <a:pt x="99802" y="221195"/>
                  </a:lnTo>
                  <a:lnTo>
                    <a:pt x="110583" y="217896"/>
                  </a:lnTo>
                  <a:lnTo>
                    <a:pt x="120825" y="213885"/>
                  </a:lnTo>
                  <a:lnTo>
                    <a:pt x="130659" y="209621"/>
                  </a:lnTo>
                  <a:lnTo>
                    <a:pt x="140950" y="204734"/>
                  </a:lnTo>
                  <a:lnTo>
                    <a:pt x="153343" y="1984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326533" y="1828117"/>
              <a:ext cx="382358" cy="231521"/>
            </a:xfrm>
            <a:custGeom>
              <a:avLst/>
              <a:gdLst/>
              <a:ahLst/>
              <a:cxnLst/>
              <a:rect l="0" t="0" r="0" b="0"/>
              <a:pathLst>
                <a:path w="382358" h="231521">
                  <a:moveTo>
                    <a:pt x="7816" y="52536"/>
                  </a:moveTo>
                  <a:lnTo>
                    <a:pt x="4948" y="61404"/>
                  </a:lnTo>
                  <a:lnTo>
                    <a:pt x="2807" y="70391"/>
                  </a:lnTo>
                  <a:lnTo>
                    <a:pt x="1208" y="80386"/>
                  </a:lnTo>
                  <a:lnTo>
                    <a:pt x="200" y="91366"/>
                  </a:lnTo>
                  <a:lnTo>
                    <a:pt x="0" y="103178"/>
                  </a:lnTo>
                  <a:lnTo>
                    <a:pt x="652" y="115637"/>
                  </a:lnTo>
                  <a:lnTo>
                    <a:pt x="1889" y="128574"/>
                  </a:lnTo>
                  <a:lnTo>
                    <a:pt x="3254" y="141855"/>
                  </a:lnTo>
                  <a:lnTo>
                    <a:pt x="4466" y="155278"/>
                  </a:lnTo>
                  <a:lnTo>
                    <a:pt x="5516" y="165300"/>
                  </a:lnTo>
                  <a:lnTo>
                    <a:pt x="6400" y="167711"/>
                  </a:lnTo>
                  <a:lnTo>
                    <a:pt x="6988" y="164096"/>
                  </a:lnTo>
                  <a:lnTo>
                    <a:pt x="7335" y="156609"/>
                  </a:lnTo>
                  <a:lnTo>
                    <a:pt x="7534" y="146715"/>
                  </a:lnTo>
                  <a:lnTo>
                    <a:pt x="7648" y="135324"/>
                  </a:lnTo>
                  <a:lnTo>
                    <a:pt x="7713" y="122993"/>
                  </a:lnTo>
                  <a:lnTo>
                    <a:pt x="7752" y="110064"/>
                  </a:lnTo>
                  <a:lnTo>
                    <a:pt x="7784" y="96755"/>
                  </a:lnTo>
                  <a:lnTo>
                    <a:pt x="8144" y="83366"/>
                  </a:lnTo>
                  <a:lnTo>
                    <a:pt x="9451" y="70291"/>
                  </a:lnTo>
                  <a:lnTo>
                    <a:pt x="11967" y="57732"/>
                  </a:lnTo>
                  <a:lnTo>
                    <a:pt x="15795" y="46348"/>
                  </a:lnTo>
                  <a:lnTo>
                    <a:pt x="21039" y="37292"/>
                  </a:lnTo>
                  <a:lnTo>
                    <a:pt x="27601" y="30997"/>
                  </a:lnTo>
                  <a:lnTo>
                    <a:pt x="35091" y="27738"/>
                  </a:lnTo>
                  <a:lnTo>
                    <a:pt x="42950" y="27962"/>
                  </a:lnTo>
                  <a:lnTo>
                    <a:pt x="50821" y="31565"/>
                  </a:lnTo>
                  <a:lnTo>
                    <a:pt x="58560" y="38184"/>
                  </a:lnTo>
                  <a:lnTo>
                    <a:pt x="66136" y="47494"/>
                  </a:lnTo>
                  <a:lnTo>
                    <a:pt x="73566" y="59044"/>
                  </a:lnTo>
                  <a:lnTo>
                    <a:pt x="80876" y="72336"/>
                  </a:lnTo>
                  <a:lnTo>
                    <a:pt x="88098" y="86919"/>
                  </a:lnTo>
                  <a:lnTo>
                    <a:pt x="95254" y="102421"/>
                  </a:lnTo>
                  <a:lnTo>
                    <a:pt x="102195" y="118404"/>
                  </a:lnTo>
                  <a:lnTo>
                    <a:pt x="108630" y="134360"/>
                  </a:lnTo>
                  <a:lnTo>
                    <a:pt x="114440" y="149986"/>
                  </a:lnTo>
                  <a:lnTo>
                    <a:pt x="119679" y="164058"/>
                  </a:lnTo>
                  <a:lnTo>
                    <a:pt x="124966" y="174045"/>
                  </a:lnTo>
                  <a:lnTo>
                    <a:pt x="130687" y="178505"/>
                  </a:lnTo>
                  <a:lnTo>
                    <a:pt x="136343" y="177820"/>
                  </a:lnTo>
                  <a:lnTo>
                    <a:pt x="142015" y="173126"/>
                  </a:lnTo>
                  <a:lnTo>
                    <a:pt x="147872" y="165853"/>
                  </a:lnTo>
                  <a:lnTo>
                    <a:pt x="153973" y="157484"/>
                  </a:lnTo>
                  <a:lnTo>
                    <a:pt x="160313" y="148912"/>
                  </a:lnTo>
                  <a:lnTo>
                    <a:pt x="167011" y="140520"/>
                  </a:lnTo>
                  <a:lnTo>
                    <a:pt x="174333" y="132416"/>
                  </a:lnTo>
                  <a:lnTo>
                    <a:pt x="182365" y="124589"/>
                  </a:lnTo>
                  <a:lnTo>
                    <a:pt x="191046" y="116989"/>
                  </a:lnTo>
                  <a:lnTo>
                    <a:pt x="200249" y="109562"/>
                  </a:lnTo>
                  <a:lnTo>
                    <a:pt x="209835" y="102252"/>
                  </a:lnTo>
                  <a:lnTo>
                    <a:pt x="219204" y="94695"/>
                  </a:lnTo>
                  <a:lnTo>
                    <a:pt x="227348" y="86248"/>
                  </a:lnTo>
                  <a:lnTo>
                    <a:pt x="233810" y="76639"/>
                  </a:lnTo>
                  <a:lnTo>
                    <a:pt x="238314" y="66082"/>
                  </a:lnTo>
                  <a:lnTo>
                    <a:pt x="240520" y="55078"/>
                  </a:lnTo>
                  <a:lnTo>
                    <a:pt x="240478" y="43983"/>
                  </a:lnTo>
                  <a:lnTo>
                    <a:pt x="238367" y="33280"/>
                  </a:lnTo>
                  <a:lnTo>
                    <a:pt x="234300" y="23633"/>
                  </a:lnTo>
                  <a:lnTo>
                    <a:pt x="228533" y="15310"/>
                  </a:lnTo>
                  <a:lnTo>
                    <a:pt x="221412" y="8554"/>
                  </a:lnTo>
                  <a:lnTo>
                    <a:pt x="213271" y="3758"/>
                  </a:lnTo>
                  <a:lnTo>
                    <a:pt x="204396" y="943"/>
                  </a:lnTo>
                  <a:lnTo>
                    <a:pt x="195169" y="0"/>
                  </a:lnTo>
                  <a:lnTo>
                    <a:pt x="186054" y="871"/>
                  </a:lnTo>
                  <a:lnTo>
                    <a:pt x="177299" y="3346"/>
                  </a:lnTo>
                  <a:lnTo>
                    <a:pt x="169118" y="7276"/>
                  </a:lnTo>
                  <a:lnTo>
                    <a:pt x="161768" y="12654"/>
                  </a:lnTo>
                  <a:lnTo>
                    <a:pt x="155307" y="19347"/>
                  </a:lnTo>
                  <a:lnTo>
                    <a:pt x="149626" y="27281"/>
                  </a:lnTo>
                  <a:lnTo>
                    <a:pt x="144569" y="36508"/>
                  </a:lnTo>
                  <a:lnTo>
                    <a:pt x="139986" y="46935"/>
                  </a:lnTo>
                  <a:lnTo>
                    <a:pt x="136076" y="58189"/>
                  </a:lnTo>
                  <a:lnTo>
                    <a:pt x="133354" y="69736"/>
                  </a:lnTo>
                  <a:lnTo>
                    <a:pt x="132010" y="81245"/>
                  </a:lnTo>
                  <a:lnTo>
                    <a:pt x="132091" y="92752"/>
                  </a:lnTo>
                  <a:lnTo>
                    <a:pt x="133666" y="104544"/>
                  </a:lnTo>
                  <a:lnTo>
                    <a:pt x="136616" y="116766"/>
                  </a:lnTo>
                  <a:lnTo>
                    <a:pt x="140698" y="129092"/>
                  </a:lnTo>
                  <a:lnTo>
                    <a:pt x="145647" y="140842"/>
                  </a:lnTo>
                  <a:lnTo>
                    <a:pt x="151235" y="151673"/>
                  </a:lnTo>
                  <a:lnTo>
                    <a:pt x="157441" y="161572"/>
                  </a:lnTo>
                  <a:lnTo>
                    <a:pt x="164439" y="170683"/>
                  </a:lnTo>
                  <a:lnTo>
                    <a:pt x="172261" y="179172"/>
                  </a:lnTo>
                  <a:lnTo>
                    <a:pt x="180974" y="186873"/>
                  </a:lnTo>
                  <a:lnTo>
                    <a:pt x="190732" y="193301"/>
                  </a:lnTo>
                  <a:lnTo>
                    <a:pt x="201514" y="198286"/>
                  </a:lnTo>
                  <a:lnTo>
                    <a:pt x="212840" y="201633"/>
                  </a:lnTo>
                  <a:lnTo>
                    <a:pt x="223900" y="202982"/>
                  </a:lnTo>
                  <a:lnTo>
                    <a:pt x="234258" y="202326"/>
                  </a:lnTo>
                  <a:lnTo>
                    <a:pt x="243666" y="199783"/>
                  </a:lnTo>
                  <a:lnTo>
                    <a:pt x="251915" y="195418"/>
                  </a:lnTo>
                  <a:lnTo>
                    <a:pt x="259020" y="189453"/>
                  </a:lnTo>
                  <a:lnTo>
                    <a:pt x="265318" y="182365"/>
                  </a:lnTo>
                  <a:lnTo>
                    <a:pt x="271329" y="174779"/>
                  </a:lnTo>
                  <a:lnTo>
                    <a:pt x="277388" y="167094"/>
                  </a:lnTo>
                  <a:lnTo>
                    <a:pt x="283783" y="159650"/>
                  </a:lnTo>
                  <a:lnTo>
                    <a:pt x="290843" y="152803"/>
                  </a:lnTo>
                  <a:lnTo>
                    <a:pt x="298672" y="146683"/>
                  </a:lnTo>
                  <a:lnTo>
                    <a:pt x="307202" y="141234"/>
                  </a:lnTo>
                  <a:lnTo>
                    <a:pt x="316298" y="136332"/>
                  </a:lnTo>
                  <a:lnTo>
                    <a:pt x="325823" y="131844"/>
                  </a:lnTo>
                  <a:lnTo>
                    <a:pt x="335658" y="127658"/>
                  </a:lnTo>
                  <a:lnTo>
                    <a:pt x="345713" y="123686"/>
                  </a:lnTo>
                  <a:lnTo>
                    <a:pt x="355901" y="119848"/>
                  </a:lnTo>
                  <a:lnTo>
                    <a:pt x="365519" y="115608"/>
                  </a:lnTo>
                  <a:lnTo>
                    <a:pt x="373307" y="110010"/>
                  </a:lnTo>
                  <a:lnTo>
                    <a:pt x="378720" y="102650"/>
                  </a:lnTo>
                  <a:lnTo>
                    <a:pt x="381708" y="93772"/>
                  </a:lnTo>
                  <a:lnTo>
                    <a:pt x="382357" y="83978"/>
                  </a:lnTo>
                  <a:lnTo>
                    <a:pt x="380974" y="73734"/>
                  </a:lnTo>
                  <a:lnTo>
                    <a:pt x="377811" y="63621"/>
                  </a:lnTo>
                  <a:lnTo>
                    <a:pt x="372964" y="54379"/>
                  </a:lnTo>
                  <a:lnTo>
                    <a:pt x="366638" y="46334"/>
                  </a:lnTo>
                  <a:lnTo>
                    <a:pt x="359124" y="39937"/>
                  </a:lnTo>
                  <a:lnTo>
                    <a:pt x="350711" y="35914"/>
                  </a:lnTo>
                  <a:lnTo>
                    <a:pt x="341651" y="34437"/>
                  </a:lnTo>
                  <a:lnTo>
                    <a:pt x="332297" y="35376"/>
                  </a:lnTo>
                  <a:lnTo>
                    <a:pt x="323098" y="38582"/>
                  </a:lnTo>
                  <a:lnTo>
                    <a:pt x="314287" y="43738"/>
                  </a:lnTo>
                  <a:lnTo>
                    <a:pt x="306067" y="50603"/>
                  </a:lnTo>
                  <a:lnTo>
                    <a:pt x="298691" y="59096"/>
                  </a:lnTo>
                  <a:lnTo>
                    <a:pt x="292211" y="69022"/>
                  </a:lnTo>
                  <a:lnTo>
                    <a:pt x="286520" y="79939"/>
                  </a:lnTo>
                  <a:lnTo>
                    <a:pt x="281454" y="91257"/>
                  </a:lnTo>
                  <a:lnTo>
                    <a:pt x="276868" y="102609"/>
                  </a:lnTo>
                  <a:lnTo>
                    <a:pt x="272954" y="113840"/>
                  </a:lnTo>
                  <a:lnTo>
                    <a:pt x="270229" y="124914"/>
                  </a:lnTo>
                  <a:lnTo>
                    <a:pt x="268880" y="135845"/>
                  </a:lnTo>
                  <a:lnTo>
                    <a:pt x="268787" y="146661"/>
                  </a:lnTo>
                  <a:lnTo>
                    <a:pt x="269712" y="157391"/>
                  </a:lnTo>
                  <a:lnTo>
                    <a:pt x="271414" y="168053"/>
                  </a:lnTo>
                  <a:lnTo>
                    <a:pt x="273843" y="178504"/>
                  </a:lnTo>
                  <a:lnTo>
                    <a:pt x="277142" y="188449"/>
                  </a:lnTo>
                  <a:lnTo>
                    <a:pt x="281332" y="197758"/>
                  </a:lnTo>
                  <a:lnTo>
                    <a:pt x="286619" y="206144"/>
                  </a:lnTo>
                  <a:lnTo>
                    <a:pt x="293456" y="213099"/>
                  </a:lnTo>
                  <a:lnTo>
                    <a:pt x="301941" y="218479"/>
                  </a:lnTo>
                  <a:lnTo>
                    <a:pt x="311653" y="222455"/>
                  </a:lnTo>
                  <a:lnTo>
                    <a:pt x="322996" y="225728"/>
                  </a:lnTo>
                  <a:lnTo>
                    <a:pt x="339203" y="228585"/>
                  </a:lnTo>
                  <a:lnTo>
                    <a:pt x="365785" y="231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718351" y="1632847"/>
              <a:ext cx="121366" cy="440749"/>
            </a:xfrm>
            <a:custGeom>
              <a:avLst/>
              <a:gdLst/>
              <a:ahLst/>
              <a:cxnLst/>
              <a:rect l="0" t="0" r="0" b="0"/>
              <a:pathLst>
                <a:path w="121366" h="440749">
                  <a:moveTo>
                    <a:pt x="89780" y="363619"/>
                  </a:moveTo>
                  <a:lnTo>
                    <a:pt x="92579" y="354818"/>
                  </a:lnTo>
                  <a:lnTo>
                    <a:pt x="94082" y="346471"/>
                  </a:lnTo>
                  <a:lnTo>
                    <a:pt x="94384" y="337777"/>
                  </a:lnTo>
                  <a:lnTo>
                    <a:pt x="93531" y="328829"/>
                  </a:lnTo>
                  <a:lnTo>
                    <a:pt x="91415" y="319982"/>
                  </a:lnTo>
                  <a:lnTo>
                    <a:pt x="88088" y="311448"/>
                  </a:lnTo>
                  <a:lnTo>
                    <a:pt x="83581" y="303432"/>
                  </a:lnTo>
                  <a:lnTo>
                    <a:pt x="77813" y="296203"/>
                  </a:lnTo>
                  <a:lnTo>
                    <a:pt x="70862" y="289835"/>
                  </a:lnTo>
                  <a:lnTo>
                    <a:pt x="62925" y="284560"/>
                  </a:lnTo>
                  <a:lnTo>
                    <a:pt x="54228" y="280841"/>
                  </a:lnTo>
                  <a:lnTo>
                    <a:pt x="44981" y="278792"/>
                  </a:lnTo>
                  <a:lnTo>
                    <a:pt x="35672" y="278552"/>
                  </a:lnTo>
                  <a:lnTo>
                    <a:pt x="27035" y="280435"/>
                  </a:lnTo>
                  <a:lnTo>
                    <a:pt x="19420" y="284412"/>
                  </a:lnTo>
                  <a:lnTo>
                    <a:pt x="12987" y="290335"/>
                  </a:lnTo>
                  <a:lnTo>
                    <a:pt x="7882" y="298122"/>
                  </a:lnTo>
                  <a:lnTo>
                    <a:pt x="4046" y="307548"/>
                  </a:lnTo>
                  <a:lnTo>
                    <a:pt x="1435" y="318451"/>
                  </a:lnTo>
                  <a:lnTo>
                    <a:pt x="115" y="330817"/>
                  </a:lnTo>
                  <a:lnTo>
                    <a:pt x="0" y="344496"/>
                  </a:lnTo>
                  <a:lnTo>
                    <a:pt x="886" y="358916"/>
                  </a:lnTo>
                  <a:lnTo>
                    <a:pt x="2543" y="373209"/>
                  </a:lnTo>
                  <a:lnTo>
                    <a:pt x="4771" y="386888"/>
                  </a:lnTo>
                  <a:lnTo>
                    <a:pt x="7569" y="399682"/>
                  </a:lnTo>
                  <a:lnTo>
                    <a:pt x="11126" y="411355"/>
                  </a:lnTo>
                  <a:lnTo>
                    <a:pt x="15487" y="421891"/>
                  </a:lnTo>
                  <a:lnTo>
                    <a:pt x="20720" y="430796"/>
                  </a:lnTo>
                  <a:lnTo>
                    <a:pt x="26990" y="437051"/>
                  </a:lnTo>
                  <a:lnTo>
                    <a:pt x="34280" y="440327"/>
                  </a:lnTo>
                  <a:lnTo>
                    <a:pt x="42278" y="440748"/>
                  </a:lnTo>
                  <a:lnTo>
                    <a:pt x="50484" y="438530"/>
                  </a:lnTo>
                  <a:lnTo>
                    <a:pt x="58590" y="434077"/>
                  </a:lnTo>
                  <a:lnTo>
                    <a:pt x="66318" y="427871"/>
                  </a:lnTo>
                  <a:lnTo>
                    <a:pt x="73354" y="420359"/>
                  </a:lnTo>
                  <a:lnTo>
                    <a:pt x="79602" y="411909"/>
                  </a:lnTo>
                  <a:lnTo>
                    <a:pt x="85137" y="402799"/>
                  </a:lnTo>
                  <a:lnTo>
                    <a:pt x="90097" y="393233"/>
                  </a:lnTo>
                  <a:lnTo>
                    <a:pt x="94618" y="383340"/>
                  </a:lnTo>
                  <a:lnTo>
                    <a:pt x="98657" y="372730"/>
                  </a:lnTo>
                  <a:lnTo>
                    <a:pt x="101998" y="360550"/>
                  </a:lnTo>
                  <a:lnTo>
                    <a:pt x="104583" y="346467"/>
                  </a:lnTo>
                  <a:lnTo>
                    <a:pt x="106661" y="330939"/>
                  </a:lnTo>
                  <a:lnTo>
                    <a:pt x="108670" y="314905"/>
                  </a:lnTo>
                  <a:lnTo>
                    <a:pt x="110871" y="298974"/>
                  </a:lnTo>
                  <a:lnTo>
                    <a:pt x="113183" y="283381"/>
                  </a:lnTo>
                  <a:lnTo>
                    <a:pt x="115281" y="268158"/>
                  </a:lnTo>
                  <a:lnTo>
                    <a:pt x="116989" y="253243"/>
                  </a:lnTo>
                  <a:lnTo>
                    <a:pt x="118288" y="238075"/>
                  </a:lnTo>
                  <a:lnTo>
                    <a:pt x="119234" y="221666"/>
                  </a:lnTo>
                  <a:lnTo>
                    <a:pt x="119901" y="203589"/>
                  </a:lnTo>
                  <a:lnTo>
                    <a:pt x="120195" y="184393"/>
                  </a:lnTo>
                  <a:lnTo>
                    <a:pt x="119869" y="165275"/>
                  </a:lnTo>
                  <a:lnTo>
                    <a:pt x="118839" y="146929"/>
                  </a:lnTo>
                  <a:lnTo>
                    <a:pt x="117335" y="129206"/>
                  </a:lnTo>
                  <a:lnTo>
                    <a:pt x="115787" y="111406"/>
                  </a:lnTo>
                  <a:lnTo>
                    <a:pt x="114446" y="93109"/>
                  </a:lnTo>
                  <a:lnTo>
                    <a:pt x="113226" y="74532"/>
                  </a:lnTo>
                  <a:lnTo>
                    <a:pt x="111800" y="56347"/>
                  </a:lnTo>
                  <a:lnTo>
                    <a:pt x="109979" y="38949"/>
                  </a:lnTo>
                  <a:lnTo>
                    <a:pt x="107417" y="23368"/>
                  </a:lnTo>
                  <a:lnTo>
                    <a:pt x="103554" y="11337"/>
                  </a:lnTo>
                  <a:lnTo>
                    <a:pt x="98220" y="3497"/>
                  </a:lnTo>
                  <a:lnTo>
                    <a:pt x="92043" y="0"/>
                  </a:lnTo>
                  <a:lnTo>
                    <a:pt x="86205" y="1046"/>
                  </a:lnTo>
                  <a:lnTo>
                    <a:pt x="81361" y="6263"/>
                  </a:lnTo>
                  <a:lnTo>
                    <a:pt x="77639" y="14743"/>
                  </a:lnTo>
                  <a:lnTo>
                    <a:pt x="74910" y="25374"/>
                  </a:lnTo>
                  <a:lnTo>
                    <a:pt x="72968" y="37321"/>
                  </a:lnTo>
                  <a:lnTo>
                    <a:pt x="71611" y="50063"/>
                  </a:lnTo>
                  <a:lnTo>
                    <a:pt x="70678" y="63285"/>
                  </a:lnTo>
                  <a:lnTo>
                    <a:pt x="70041" y="76805"/>
                  </a:lnTo>
                  <a:lnTo>
                    <a:pt x="69609" y="90509"/>
                  </a:lnTo>
                  <a:lnTo>
                    <a:pt x="69317" y="104331"/>
                  </a:lnTo>
                  <a:lnTo>
                    <a:pt x="69125" y="118228"/>
                  </a:lnTo>
                  <a:lnTo>
                    <a:pt x="69165" y="132173"/>
                  </a:lnTo>
                  <a:lnTo>
                    <a:pt x="69725" y="146150"/>
                  </a:lnTo>
                  <a:lnTo>
                    <a:pt x="70916" y="160148"/>
                  </a:lnTo>
                  <a:lnTo>
                    <a:pt x="72529" y="174159"/>
                  </a:lnTo>
                  <a:lnTo>
                    <a:pt x="74150" y="188179"/>
                  </a:lnTo>
                  <a:lnTo>
                    <a:pt x="75540" y="202201"/>
                  </a:lnTo>
                  <a:lnTo>
                    <a:pt x="76794" y="216058"/>
                  </a:lnTo>
                  <a:lnTo>
                    <a:pt x="78243" y="229443"/>
                  </a:lnTo>
                  <a:lnTo>
                    <a:pt x="80069" y="242237"/>
                  </a:lnTo>
                  <a:lnTo>
                    <a:pt x="82296" y="254966"/>
                  </a:lnTo>
                  <a:lnTo>
                    <a:pt x="84870" y="268651"/>
                  </a:lnTo>
                  <a:lnTo>
                    <a:pt x="87716" y="283778"/>
                  </a:lnTo>
                  <a:lnTo>
                    <a:pt x="90763" y="299855"/>
                  </a:lnTo>
                  <a:lnTo>
                    <a:pt x="93954" y="315733"/>
                  </a:lnTo>
                  <a:lnTo>
                    <a:pt x="97247" y="330736"/>
                  </a:lnTo>
                  <a:lnTo>
                    <a:pt x="100650" y="344456"/>
                  </a:lnTo>
                  <a:lnTo>
                    <a:pt x="104661" y="357962"/>
                  </a:lnTo>
                  <a:lnTo>
                    <a:pt x="110749" y="373548"/>
                  </a:lnTo>
                  <a:lnTo>
                    <a:pt x="121365" y="39520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100924" y="1917179"/>
              <a:ext cx="223104" cy="184573"/>
            </a:xfrm>
            <a:custGeom>
              <a:avLst/>
              <a:gdLst/>
              <a:ahLst/>
              <a:cxnLst/>
              <a:rect l="0" t="0" r="0" b="0"/>
              <a:pathLst>
                <a:path w="223104" h="184573">
                  <a:moveTo>
                    <a:pt x="107290" y="100344"/>
                  </a:moveTo>
                  <a:lnTo>
                    <a:pt x="107223" y="88676"/>
                  </a:lnTo>
                  <a:lnTo>
                    <a:pt x="106583" y="78187"/>
                  </a:lnTo>
                  <a:lnTo>
                    <a:pt x="105282" y="67885"/>
                  </a:lnTo>
                  <a:lnTo>
                    <a:pt x="103249" y="57584"/>
                  </a:lnTo>
                  <a:lnTo>
                    <a:pt x="100285" y="47240"/>
                  </a:lnTo>
                  <a:lnTo>
                    <a:pt x="96360" y="36860"/>
                  </a:lnTo>
                  <a:lnTo>
                    <a:pt x="91438" y="26777"/>
                  </a:lnTo>
                  <a:lnTo>
                    <a:pt x="85387" y="17616"/>
                  </a:lnTo>
                  <a:lnTo>
                    <a:pt x="78241" y="9661"/>
                  </a:lnTo>
                  <a:lnTo>
                    <a:pt x="70173" y="3508"/>
                  </a:lnTo>
                  <a:lnTo>
                    <a:pt x="61388" y="189"/>
                  </a:lnTo>
                  <a:lnTo>
                    <a:pt x="52081" y="0"/>
                  </a:lnTo>
                  <a:lnTo>
                    <a:pt x="42732" y="2621"/>
                  </a:lnTo>
                  <a:lnTo>
                    <a:pt x="34069" y="7494"/>
                  </a:lnTo>
                  <a:lnTo>
                    <a:pt x="26431" y="14067"/>
                  </a:lnTo>
                  <a:lnTo>
                    <a:pt x="19813" y="22035"/>
                  </a:lnTo>
                  <a:lnTo>
                    <a:pt x="14053" y="31343"/>
                  </a:lnTo>
                  <a:lnTo>
                    <a:pt x="8963" y="41856"/>
                  </a:lnTo>
                  <a:lnTo>
                    <a:pt x="4696" y="53353"/>
                  </a:lnTo>
                  <a:lnTo>
                    <a:pt x="1725" y="65601"/>
                  </a:lnTo>
                  <a:lnTo>
                    <a:pt x="207" y="78393"/>
                  </a:lnTo>
                  <a:lnTo>
                    <a:pt x="0" y="91408"/>
                  </a:lnTo>
                  <a:lnTo>
                    <a:pt x="848" y="104219"/>
                  </a:lnTo>
                  <a:lnTo>
                    <a:pt x="2500" y="116603"/>
                  </a:lnTo>
                  <a:lnTo>
                    <a:pt x="5068" y="128206"/>
                  </a:lnTo>
                  <a:lnTo>
                    <a:pt x="8992" y="138474"/>
                  </a:lnTo>
                  <a:lnTo>
                    <a:pt x="14410" y="147221"/>
                  </a:lnTo>
                  <a:lnTo>
                    <a:pt x="21167" y="154264"/>
                  </a:lnTo>
                  <a:lnTo>
                    <a:pt x="28996" y="159255"/>
                  </a:lnTo>
                  <a:lnTo>
                    <a:pt x="37631" y="162196"/>
                  </a:lnTo>
                  <a:lnTo>
                    <a:pt x="46681" y="163053"/>
                  </a:lnTo>
                  <a:lnTo>
                    <a:pt x="55670" y="161593"/>
                  </a:lnTo>
                  <a:lnTo>
                    <a:pt x="64335" y="157908"/>
                  </a:lnTo>
                  <a:lnTo>
                    <a:pt x="72456" y="152352"/>
                  </a:lnTo>
                  <a:lnTo>
                    <a:pt x="79765" y="145344"/>
                  </a:lnTo>
                  <a:lnTo>
                    <a:pt x="86199" y="137264"/>
                  </a:lnTo>
                  <a:lnTo>
                    <a:pt x="91860" y="128418"/>
                  </a:lnTo>
                  <a:lnTo>
                    <a:pt x="96904" y="119036"/>
                  </a:lnTo>
                  <a:lnTo>
                    <a:pt x="101497" y="109311"/>
                  </a:lnTo>
                  <a:lnTo>
                    <a:pt x="106092" y="100343"/>
                  </a:lnTo>
                  <a:lnTo>
                    <a:pt x="111403" y="94057"/>
                  </a:lnTo>
                  <a:lnTo>
                    <a:pt x="117763" y="91284"/>
                  </a:lnTo>
                  <a:lnTo>
                    <a:pt x="125155" y="91867"/>
                  </a:lnTo>
                  <a:lnTo>
                    <a:pt x="133413" y="95223"/>
                  </a:lnTo>
                  <a:lnTo>
                    <a:pt x="142336" y="100702"/>
                  </a:lnTo>
                  <a:lnTo>
                    <a:pt x="151579" y="107730"/>
                  </a:lnTo>
                  <a:lnTo>
                    <a:pt x="160695" y="115860"/>
                  </a:lnTo>
                  <a:lnTo>
                    <a:pt x="169451" y="124753"/>
                  </a:lnTo>
                  <a:lnTo>
                    <a:pt x="177804" y="134005"/>
                  </a:lnTo>
                  <a:lnTo>
                    <a:pt x="185798" y="143142"/>
                  </a:lnTo>
                  <a:lnTo>
                    <a:pt x="193502" y="151908"/>
                  </a:lnTo>
                  <a:lnTo>
                    <a:pt x="200686" y="159958"/>
                  </a:lnTo>
                  <a:lnTo>
                    <a:pt x="207522" y="167545"/>
                  </a:lnTo>
                  <a:lnTo>
                    <a:pt x="214614" y="175332"/>
                  </a:lnTo>
                  <a:lnTo>
                    <a:pt x="223103" y="1845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1200051" y="2591745"/>
            <a:ext cx="1817614" cy="450978"/>
            <a:chOff x="1200051" y="2591745"/>
            <a:chExt cx="1817614" cy="450978"/>
          </a:xfrm>
        </p:grpSpPr>
        <p:sp>
          <p:nvSpPr>
            <p:cNvPr id="55" name="Freeform 54"/>
            <p:cNvSpPr/>
            <p:nvPr/>
          </p:nvSpPr>
          <p:spPr>
            <a:xfrm>
              <a:off x="1200051" y="2591745"/>
              <a:ext cx="248939" cy="450978"/>
            </a:xfrm>
            <a:custGeom>
              <a:avLst/>
              <a:gdLst/>
              <a:ahLst/>
              <a:cxnLst/>
              <a:rect l="0" t="0" r="0" b="0"/>
              <a:pathLst>
                <a:path w="248939" h="450978">
                  <a:moveTo>
                    <a:pt x="101468" y="331229"/>
                  </a:moveTo>
                  <a:lnTo>
                    <a:pt x="98467" y="322427"/>
                  </a:lnTo>
                  <a:lnTo>
                    <a:pt x="95045" y="314081"/>
                  </a:lnTo>
                  <a:lnTo>
                    <a:pt x="90844" y="305400"/>
                  </a:lnTo>
                  <a:lnTo>
                    <a:pt x="85771" y="296971"/>
                  </a:lnTo>
                  <a:lnTo>
                    <a:pt x="79642" y="290069"/>
                  </a:lnTo>
                  <a:lnTo>
                    <a:pt x="72462" y="285299"/>
                  </a:lnTo>
                  <a:lnTo>
                    <a:pt x="64548" y="282933"/>
                  </a:lnTo>
                  <a:lnTo>
                    <a:pt x="56401" y="283242"/>
                  </a:lnTo>
                  <a:lnTo>
                    <a:pt x="48339" y="286086"/>
                  </a:lnTo>
                  <a:lnTo>
                    <a:pt x="40641" y="291046"/>
                  </a:lnTo>
                  <a:lnTo>
                    <a:pt x="33624" y="297639"/>
                  </a:lnTo>
                  <a:lnTo>
                    <a:pt x="27389" y="305434"/>
                  </a:lnTo>
                  <a:lnTo>
                    <a:pt x="21864" y="314085"/>
                  </a:lnTo>
                  <a:lnTo>
                    <a:pt x="16911" y="323335"/>
                  </a:lnTo>
                  <a:lnTo>
                    <a:pt x="12394" y="333003"/>
                  </a:lnTo>
                  <a:lnTo>
                    <a:pt x="8358" y="343121"/>
                  </a:lnTo>
                  <a:lnTo>
                    <a:pt x="5019" y="353905"/>
                  </a:lnTo>
                  <a:lnTo>
                    <a:pt x="2443" y="365419"/>
                  </a:lnTo>
                  <a:lnTo>
                    <a:pt x="712" y="377424"/>
                  </a:lnTo>
                  <a:lnTo>
                    <a:pt x="0" y="389483"/>
                  </a:lnTo>
                  <a:lnTo>
                    <a:pt x="305" y="401331"/>
                  </a:lnTo>
                  <a:lnTo>
                    <a:pt x="1646" y="412727"/>
                  </a:lnTo>
                  <a:lnTo>
                    <a:pt x="4141" y="423380"/>
                  </a:lnTo>
                  <a:lnTo>
                    <a:pt x="7745" y="433192"/>
                  </a:lnTo>
                  <a:lnTo>
                    <a:pt x="12283" y="441593"/>
                  </a:lnTo>
                  <a:lnTo>
                    <a:pt x="17545" y="447501"/>
                  </a:lnTo>
                  <a:lnTo>
                    <a:pt x="23342" y="450544"/>
                  </a:lnTo>
                  <a:lnTo>
                    <a:pt x="29522" y="450977"/>
                  </a:lnTo>
                  <a:lnTo>
                    <a:pt x="35968" y="449300"/>
                  </a:lnTo>
                  <a:lnTo>
                    <a:pt x="42600" y="446023"/>
                  </a:lnTo>
                  <a:lnTo>
                    <a:pt x="49357" y="441420"/>
                  </a:lnTo>
                  <a:lnTo>
                    <a:pt x="56201" y="435524"/>
                  </a:lnTo>
                  <a:lnTo>
                    <a:pt x="63097" y="428455"/>
                  </a:lnTo>
                  <a:lnTo>
                    <a:pt x="69864" y="420423"/>
                  </a:lnTo>
                  <a:lnTo>
                    <a:pt x="76182" y="411655"/>
                  </a:lnTo>
                  <a:lnTo>
                    <a:pt x="81913" y="402343"/>
                  </a:lnTo>
                  <a:lnTo>
                    <a:pt x="87083" y="392479"/>
                  </a:lnTo>
                  <a:lnTo>
                    <a:pt x="91789" y="381872"/>
                  </a:lnTo>
                  <a:lnTo>
                    <a:pt x="96142" y="370480"/>
                  </a:lnTo>
                  <a:lnTo>
                    <a:pt x="100236" y="358559"/>
                  </a:lnTo>
                  <a:lnTo>
                    <a:pt x="104145" y="346557"/>
                  </a:lnTo>
                  <a:lnTo>
                    <a:pt x="107918" y="334724"/>
                  </a:lnTo>
                  <a:lnTo>
                    <a:pt x="111266" y="322490"/>
                  </a:lnTo>
                  <a:lnTo>
                    <a:pt x="113603" y="308613"/>
                  </a:lnTo>
                  <a:lnTo>
                    <a:pt x="114689" y="292529"/>
                  </a:lnTo>
                  <a:lnTo>
                    <a:pt x="114604" y="274316"/>
                  </a:lnTo>
                  <a:lnTo>
                    <a:pt x="113557" y="254338"/>
                  </a:lnTo>
                  <a:lnTo>
                    <a:pt x="111780" y="233005"/>
                  </a:lnTo>
                  <a:lnTo>
                    <a:pt x="109469" y="210680"/>
                  </a:lnTo>
                  <a:lnTo>
                    <a:pt x="106781" y="187651"/>
                  </a:lnTo>
                  <a:lnTo>
                    <a:pt x="103830" y="164148"/>
                  </a:lnTo>
                  <a:lnTo>
                    <a:pt x="100698" y="140981"/>
                  </a:lnTo>
                  <a:lnTo>
                    <a:pt x="97443" y="119484"/>
                  </a:lnTo>
                  <a:lnTo>
                    <a:pt x="94099" y="100246"/>
                  </a:lnTo>
                  <a:lnTo>
                    <a:pt x="90532" y="83024"/>
                  </a:lnTo>
                  <a:lnTo>
                    <a:pt x="86450" y="67139"/>
                  </a:lnTo>
                  <a:lnTo>
                    <a:pt x="81739" y="52048"/>
                  </a:lnTo>
                  <a:lnTo>
                    <a:pt x="76438" y="37739"/>
                  </a:lnTo>
                  <a:lnTo>
                    <a:pt x="70655" y="24634"/>
                  </a:lnTo>
                  <a:lnTo>
                    <a:pt x="64490" y="12925"/>
                  </a:lnTo>
                  <a:lnTo>
                    <a:pt x="57551" y="3981"/>
                  </a:lnTo>
                  <a:lnTo>
                    <a:pt x="50138" y="0"/>
                  </a:lnTo>
                  <a:lnTo>
                    <a:pt x="43977" y="1228"/>
                  </a:lnTo>
                  <a:lnTo>
                    <a:pt x="39802" y="6909"/>
                  </a:lnTo>
                  <a:lnTo>
                    <a:pt x="37568" y="16052"/>
                  </a:lnTo>
                  <a:lnTo>
                    <a:pt x="36941" y="27585"/>
                  </a:lnTo>
                  <a:lnTo>
                    <a:pt x="37540" y="40470"/>
                  </a:lnTo>
                  <a:lnTo>
                    <a:pt x="39035" y="54043"/>
                  </a:lnTo>
                  <a:lnTo>
                    <a:pt x="41165" y="68432"/>
                  </a:lnTo>
                  <a:lnTo>
                    <a:pt x="43736" y="84379"/>
                  </a:lnTo>
                  <a:lnTo>
                    <a:pt x="46611" y="102177"/>
                  </a:lnTo>
                  <a:lnTo>
                    <a:pt x="49693" y="121201"/>
                  </a:lnTo>
                  <a:lnTo>
                    <a:pt x="52916" y="140211"/>
                  </a:lnTo>
                  <a:lnTo>
                    <a:pt x="56233" y="158494"/>
                  </a:lnTo>
                  <a:lnTo>
                    <a:pt x="59613" y="176347"/>
                  </a:lnTo>
                  <a:lnTo>
                    <a:pt x="63037" y="194767"/>
                  </a:lnTo>
                  <a:lnTo>
                    <a:pt x="66489" y="214290"/>
                  </a:lnTo>
                  <a:lnTo>
                    <a:pt x="69960" y="234334"/>
                  </a:lnTo>
                  <a:lnTo>
                    <a:pt x="73444" y="253511"/>
                  </a:lnTo>
                  <a:lnTo>
                    <a:pt x="76936" y="271081"/>
                  </a:lnTo>
                  <a:lnTo>
                    <a:pt x="80434" y="286963"/>
                  </a:lnTo>
                  <a:lnTo>
                    <a:pt x="83936" y="301392"/>
                  </a:lnTo>
                  <a:lnTo>
                    <a:pt x="87440" y="314691"/>
                  </a:lnTo>
                  <a:lnTo>
                    <a:pt x="90946" y="327318"/>
                  </a:lnTo>
                  <a:lnTo>
                    <a:pt x="94454" y="339818"/>
                  </a:lnTo>
                  <a:lnTo>
                    <a:pt x="97966" y="352475"/>
                  </a:lnTo>
                  <a:lnTo>
                    <a:pt x="101671" y="364399"/>
                  </a:lnTo>
                  <a:lnTo>
                    <a:pt x="106669" y="373593"/>
                  </a:lnTo>
                  <a:lnTo>
                    <a:pt x="113166" y="378764"/>
                  </a:lnTo>
                  <a:lnTo>
                    <a:pt x="119464" y="379734"/>
                  </a:lnTo>
                  <a:lnTo>
                    <a:pt x="125065" y="377282"/>
                  </a:lnTo>
                  <a:lnTo>
                    <a:pt x="130204" y="372481"/>
                  </a:lnTo>
                  <a:lnTo>
                    <a:pt x="135356" y="366383"/>
                  </a:lnTo>
                  <a:lnTo>
                    <a:pt x="140794" y="359672"/>
                  </a:lnTo>
                  <a:lnTo>
                    <a:pt x="146753" y="352866"/>
                  </a:lnTo>
                  <a:lnTo>
                    <a:pt x="153509" y="346441"/>
                  </a:lnTo>
                  <a:lnTo>
                    <a:pt x="161130" y="340599"/>
                  </a:lnTo>
                  <a:lnTo>
                    <a:pt x="169519" y="335334"/>
                  </a:lnTo>
                  <a:lnTo>
                    <a:pt x="178520" y="330554"/>
                  </a:lnTo>
                  <a:lnTo>
                    <a:pt x="187980" y="326143"/>
                  </a:lnTo>
                  <a:lnTo>
                    <a:pt x="197771" y="321839"/>
                  </a:lnTo>
                  <a:lnTo>
                    <a:pt x="207796" y="317254"/>
                  </a:lnTo>
                  <a:lnTo>
                    <a:pt x="217969" y="312192"/>
                  </a:lnTo>
                  <a:lnTo>
                    <a:pt x="227748" y="306314"/>
                  </a:lnTo>
                  <a:lnTo>
                    <a:pt x="236177" y="299079"/>
                  </a:lnTo>
                  <a:lnTo>
                    <a:pt x="242827" y="290332"/>
                  </a:lnTo>
                  <a:lnTo>
                    <a:pt x="247291" y="280712"/>
                  </a:lnTo>
                  <a:lnTo>
                    <a:pt x="248938" y="271410"/>
                  </a:lnTo>
                  <a:lnTo>
                    <a:pt x="247703" y="263096"/>
                  </a:lnTo>
                  <a:lnTo>
                    <a:pt x="243806" y="256231"/>
                  </a:lnTo>
                  <a:lnTo>
                    <a:pt x="237469" y="251303"/>
                  </a:lnTo>
                  <a:lnTo>
                    <a:pt x="229070" y="248371"/>
                  </a:lnTo>
                  <a:lnTo>
                    <a:pt x="219214" y="247335"/>
                  </a:lnTo>
                  <a:lnTo>
                    <a:pt x="208625" y="248137"/>
                  </a:lnTo>
                  <a:lnTo>
                    <a:pt x="197775" y="250568"/>
                  </a:lnTo>
                  <a:lnTo>
                    <a:pt x="187053" y="254636"/>
                  </a:lnTo>
                  <a:lnTo>
                    <a:pt x="176853" y="260638"/>
                  </a:lnTo>
                  <a:lnTo>
                    <a:pt x="167332" y="268563"/>
                  </a:lnTo>
                  <a:lnTo>
                    <a:pt x="158617" y="278139"/>
                  </a:lnTo>
                  <a:lnTo>
                    <a:pt x="150901" y="289007"/>
                  </a:lnTo>
                  <a:lnTo>
                    <a:pt x="144193" y="300835"/>
                  </a:lnTo>
                  <a:lnTo>
                    <a:pt x="138517" y="313352"/>
                  </a:lnTo>
                  <a:lnTo>
                    <a:pt x="133994" y="326353"/>
                  </a:lnTo>
                  <a:lnTo>
                    <a:pt x="130584" y="339683"/>
                  </a:lnTo>
                  <a:lnTo>
                    <a:pt x="128275" y="353074"/>
                  </a:lnTo>
                  <a:lnTo>
                    <a:pt x="127166" y="366144"/>
                  </a:lnTo>
                  <a:lnTo>
                    <a:pt x="127202" y="378710"/>
                  </a:lnTo>
                  <a:lnTo>
                    <a:pt x="128360" y="390607"/>
                  </a:lnTo>
                  <a:lnTo>
                    <a:pt x="130733" y="401604"/>
                  </a:lnTo>
                  <a:lnTo>
                    <a:pt x="134259" y="411664"/>
                  </a:lnTo>
                  <a:lnTo>
                    <a:pt x="138914" y="420743"/>
                  </a:lnTo>
                  <a:lnTo>
                    <a:pt x="144788" y="428702"/>
                  </a:lnTo>
                  <a:lnTo>
                    <a:pt x="151813" y="435569"/>
                  </a:lnTo>
                  <a:lnTo>
                    <a:pt x="159801" y="441181"/>
                  </a:lnTo>
                  <a:lnTo>
                    <a:pt x="168533" y="445129"/>
                  </a:lnTo>
                  <a:lnTo>
                    <a:pt x="177809" y="447335"/>
                  </a:lnTo>
                  <a:lnTo>
                    <a:pt x="187307" y="447851"/>
                  </a:lnTo>
                  <a:lnTo>
                    <a:pt x="196603" y="446685"/>
                  </a:lnTo>
                  <a:lnTo>
                    <a:pt x="205479" y="444012"/>
                  </a:lnTo>
                  <a:lnTo>
                    <a:pt x="213798" y="440042"/>
                  </a:lnTo>
                  <a:lnTo>
                    <a:pt x="222339" y="434330"/>
                  </a:lnTo>
                  <a:lnTo>
                    <a:pt x="232966" y="424143"/>
                  </a:lnTo>
                  <a:lnTo>
                    <a:pt x="248867" y="404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469975" y="2853945"/>
              <a:ext cx="126343" cy="163786"/>
            </a:xfrm>
            <a:custGeom>
              <a:avLst/>
              <a:gdLst/>
              <a:ahLst/>
              <a:cxnLst/>
              <a:rect l="0" t="0" r="0" b="0"/>
              <a:pathLst>
                <a:path w="126343" h="163786">
                  <a:moveTo>
                    <a:pt x="0" y="69028"/>
                  </a:moveTo>
                  <a:lnTo>
                    <a:pt x="67" y="80697"/>
                  </a:lnTo>
                  <a:lnTo>
                    <a:pt x="707" y="91186"/>
                  </a:lnTo>
                  <a:lnTo>
                    <a:pt x="2004" y="101487"/>
                  </a:lnTo>
                  <a:lnTo>
                    <a:pt x="3864" y="111789"/>
                  </a:lnTo>
                  <a:lnTo>
                    <a:pt x="6180" y="122132"/>
                  </a:lnTo>
                  <a:lnTo>
                    <a:pt x="8851" y="132429"/>
                  </a:lnTo>
                  <a:lnTo>
                    <a:pt x="11929" y="139427"/>
                  </a:lnTo>
                  <a:lnTo>
                    <a:pt x="14838" y="139423"/>
                  </a:lnTo>
                  <a:lnTo>
                    <a:pt x="16434" y="134183"/>
                  </a:lnTo>
                  <a:lnTo>
                    <a:pt x="16618" y="125678"/>
                  </a:lnTo>
                  <a:lnTo>
                    <a:pt x="15848" y="115156"/>
                  </a:lnTo>
                  <a:lnTo>
                    <a:pt x="14743" y="103375"/>
                  </a:lnTo>
                  <a:lnTo>
                    <a:pt x="13678" y="90798"/>
                  </a:lnTo>
                  <a:lnTo>
                    <a:pt x="12798" y="77714"/>
                  </a:lnTo>
                  <a:lnTo>
                    <a:pt x="12126" y="64300"/>
                  </a:lnTo>
                  <a:lnTo>
                    <a:pt x="11649" y="50687"/>
                  </a:lnTo>
                  <a:lnTo>
                    <a:pt x="11819" y="37439"/>
                  </a:lnTo>
                  <a:lnTo>
                    <a:pt x="13521" y="25526"/>
                  </a:lnTo>
                  <a:lnTo>
                    <a:pt x="17114" y="15381"/>
                  </a:lnTo>
                  <a:lnTo>
                    <a:pt x="22477" y="7417"/>
                  </a:lnTo>
                  <a:lnTo>
                    <a:pt x="29289" y="2266"/>
                  </a:lnTo>
                  <a:lnTo>
                    <a:pt x="37201" y="0"/>
                  </a:lnTo>
                  <a:lnTo>
                    <a:pt x="45748" y="563"/>
                  </a:lnTo>
                  <a:lnTo>
                    <a:pt x="54390" y="4040"/>
                  </a:lnTo>
                  <a:lnTo>
                    <a:pt x="62823" y="10189"/>
                  </a:lnTo>
                  <a:lnTo>
                    <a:pt x="70957" y="18534"/>
                  </a:lnTo>
                  <a:lnTo>
                    <a:pt x="78805" y="28559"/>
                  </a:lnTo>
                  <a:lnTo>
                    <a:pt x="86416" y="39809"/>
                  </a:lnTo>
                  <a:lnTo>
                    <a:pt x="93681" y="51766"/>
                  </a:lnTo>
                  <a:lnTo>
                    <a:pt x="100341" y="63857"/>
                  </a:lnTo>
                  <a:lnTo>
                    <a:pt x="106300" y="75768"/>
                  </a:lnTo>
                  <a:lnTo>
                    <a:pt x="111455" y="87561"/>
                  </a:lnTo>
                  <a:lnTo>
                    <a:pt x="115620" y="99553"/>
                  </a:lnTo>
                  <a:lnTo>
                    <a:pt x="118791" y="111903"/>
                  </a:lnTo>
                  <a:lnTo>
                    <a:pt x="121112" y="124025"/>
                  </a:lnTo>
                  <a:lnTo>
                    <a:pt x="123013" y="135857"/>
                  </a:lnTo>
                  <a:lnTo>
                    <a:pt x="124660" y="148443"/>
                  </a:lnTo>
                  <a:lnTo>
                    <a:pt x="126342" y="163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27064" y="2817689"/>
              <a:ext cx="139806" cy="178515"/>
            </a:xfrm>
            <a:custGeom>
              <a:avLst/>
              <a:gdLst/>
              <a:ahLst/>
              <a:cxnLst/>
              <a:rect l="0" t="0" r="0" b="0"/>
              <a:pathLst>
                <a:path w="139806" h="178515">
                  <a:moveTo>
                    <a:pt x="85067" y="0"/>
                  </a:moveTo>
                  <a:lnTo>
                    <a:pt x="76265" y="3000"/>
                  </a:lnTo>
                  <a:lnTo>
                    <a:pt x="67919" y="6423"/>
                  </a:lnTo>
                  <a:lnTo>
                    <a:pt x="59225" y="10624"/>
                  </a:lnTo>
                  <a:lnTo>
                    <a:pt x="50277" y="15696"/>
                  </a:lnTo>
                  <a:lnTo>
                    <a:pt x="41430" y="21826"/>
                  </a:lnTo>
                  <a:lnTo>
                    <a:pt x="32896" y="29010"/>
                  </a:lnTo>
                  <a:lnTo>
                    <a:pt x="24880" y="37097"/>
                  </a:lnTo>
                  <a:lnTo>
                    <a:pt x="17651" y="45892"/>
                  </a:lnTo>
                  <a:lnTo>
                    <a:pt x="11283" y="55221"/>
                  </a:lnTo>
                  <a:lnTo>
                    <a:pt x="6008" y="65264"/>
                  </a:lnTo>
                  <a:lnTo>
                    <a:pt x="2288" y="76522"/>
                  </a:lnTo>
                  <a:lnTo>
                    <a:pt x="240" y="89163"/>
                  </a:lnTo>
                  <a:lnTo>
                    <a:pt x="0" y="102738"/>
                  </a:lnTo>
                  <a:lnTo>
                    <a:pt x="1883" y="116388"/>
                  </a:lnTo>
                  <a:lnTo>
                    <a:pt x="5859" y="129596"/>
                  </a:lnTo>
                  <a:lnTo>
                    <a:pt x="11783" y="141886"/>
                  </a:lnTo>
                  <a:lnTo>
                    <a:pt x="19570" y="152682"/>
                  </a:lnTo>
                  <a:lnTo>
                    <a:pt x="28987" y="161816"/>
                  </a:lnTo>
                  <a:lnTo>
                    <a:pt x="39544" y="169134"/>
                  </a:lnTo>
                  <a:lnTo>
                    <a:pt x="50614" y="174316"/>
                  </a:lnTo>
                  <a:lnTo>
                    <a:pt x="61790" y="177394"/>
                  </a:lnTo>
                  <a:lnTo>
                    <a:pt x="72733" y="178514"/>
                  </a:lnTo>
                  <a:lnTo>
                    <a:pt x="83081" y="177763"/>
                  </a:lnTo>
                  <a:lnTo>
                    <a:pt x="92701" y="175363"/>
                  </a:lnTo>
                  <a:lnTo>
                    <a:pt x="101483" y="171315"/>
                  </a:lnTo>
                  <a:lnTo>
                    <a:pt x="109244" y="165325"/>
                  </a:lnTo>
                  <a:lnTo>
                    <a:pt x="115986" y="157411"/>
                  </a:lnTo>
                  <a:lnTo>
                    <a:pt x="121855" y="148014"/>
                  </a:lnTo>
                  <a:lnTo>
                    <a:pt x="127039" y="137797"/>
                  </a:lnTo>
                  <a:lnTo>
                    <a:pt x="131707" y="127225"/>
                  </a:lnTo>
                  <a:lnTo>
                    <a:pt x="135674" y="116534"/>
                  </a:lnTo>
                  <a:lnTo>
                    <a:pt x="138435" y="105831"/>
                  </a:lnTo>
                  <a:lnTo>
                    <a:pt x="139805" y="95153"/>
                  </a:lnTo>
                  <a:lnTo>
                    <a:pt x="139741" y="84508"/>
                  </a:lnTo>
                  <a:lnTo>
                    <a:pt x="138178" y="73894"/>
                  </a:lnTo>
                  <a:lnTo>
                    <a:pt x="135235" y="63309"/>
                  </a:lnTo>
                  <a:lnTo>
                    <a:pt x="131158" y="52910"/>
                  </a:lnTo>
                  <a:lnTo>
                    <a:pt x="126213" y="43001"/>
                  </a:lnTo>
                  <a:lnTo>
                    <a:pt x="120628" y="33719"/>
                  </a:lnTo>
                  <a:lnTo>
                    <a:pt x="114422" y="25521"/>
                  </a:lnTo>
                  <a:lnTo>
                    <a:pt x="107426" y="19225"/>
                  </a:lnTo>
                  <a:lnTo>
                    <a:pt x="99618" y="15138"/>
                  </a:lnTo>
                  <a:lnTo>
                    <a:pt x="91467" y="14183"/>
                  </a:lnTo>
                  <a:lnTo>
                    <a:pt x="84534" y="17018"/>
                  </a:lnTo>
                  <a:lnTo>
                    <a:pt x="79297" y="22041"/>
                  </a:lnTo>
                  <a:lnTo>
                    <a:pt x="75983" y="29962"/>
                  </a:lnTo>
                  <a:lnTo>
                    <a:pt x="74538" y="421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796359" y="2813559"/>
              <a:ext cx="221099" cy="183115"/>
            </a:xfrm>
            <a:custGeom>
              <a:avLst/>
              <a:gdLst/>
              <a:ahLst/>
              <a:cxnLst/>
              <a:rect l="0" t="0" r="0" b="0"/>
              <a:pathLst>
                <a:path w="221099" h="183115">
                  <a:moveTo>
                    <a:pt x="0" y="67301"/>
                  </a:moveTo>
                  <a:lnTo>
                    <a:pt x="3000" y="76169"/>
                  </a:lnTo>
                  <a:lnTo>
                    <a:pt x="6423" y="85156"/>
                  </a:lnTo>
                  <a:lnTo>
                    <a:pt x="10610" y="95151"/>
                  </a:lnTo>
                  <a:lnTo>
                    <a:pt x="15164" y="106132"/>
                  </a:lnTo>
                  <a:lnTo>
                    <a:pt x="19349" y="117943"/>
                  </a:lnTo>
                  <a:lnTo>
                    <a:pt x="22746" y="130330"/>
                  </a:lnTo>
                  <a:lnTo>
                    <a:pt x="24379" y="140573"/>
                  </a:lnTo>
                  <a:lnTo>
                    <a:pt x="23645" y="144768"/>
                  </a:lnTo>
                  <a:lnTo>
                    <a:pt x="21696" y="142980"/>
                  </a:lnTo>
                  <a:lnTo>
                    <a:pt x="19328" y="136873"/>
                  </a:lnTo>
                  <a:lnTo>
                    <a:pt x="17101" y="127938"/>
                  </a:lnTo>
                  <a:lnTo>
                    <a:pt x="15267" y="117196"/>
                  </a:lnTo>
                  <a:lnTo>
                    <a:pt x="13865" y="105300"/>
                  </a:lnTo>
                  <a:lnTo>
                    <a:pt x="12840" y="92661"/>
                  </a:lnTo>
                  <a:lnTo>
                    <a:pt x="12122" y="79547"/>
                  </a:lnTo>
                  <a:lnTo>
                    <a:pt x="11961" y="66287"/>
                  </a:lnTo>
                  <a:lnTo>
                    <a:pt x="12909" y="53298"/>
                  </a:lnTo>
                  <a:lnTo>
                    <a:pt x="15177" y="40801"/>
                  </a:lnTo>
                  <a:lnTo>
                    <a:pt x="18692" y="29635"/>
                  </a:lnTo>
                  <a:lnTo>
                    <a:pt x="24083" y="21480"/>
                  </a:lnTo>
                  <a:lnTo>
                    <a:pt x="31506" y="17355"/>
                  </a:lnTo>
                  <a:lnTo>
                    <a:pt x="39599" y="17184"/>
                  </a:lnTo>
                  <a:lnTo>
                    <a:pt x="48051" y="20188"/>
                  </a:lnTo>
                  <a:lnTo>
                    <a:pt x="56569" y="25524"/>
                  </a:lnTo>
                  <a:lnTo>
                    <a:pt x="64535" y="32508"/>
                  </a:lnTo>
                  <a:lnTo>
                    <a:pt x="71637" y="40634"/>
                  </a:lnTo>
                  <a:lnTo>
                    <a:pt x="78030" y="49542"/>
                  </a:lnTo>
                  <a:lnTo>
                    <a:pt x="84155" y="58980"/>
                  </a:lnTo>
                  <a:lnTo>
                    <a:pt x="90291" y="68698"/>
                  </a:lnTo>
                  <a:lnTo>
                    <a:pt x="95900" y="75800"/>
                  </a:lnTo>
                  <a:lnTo>
                    <a:pt x="99619" y="76784"/>
                  </a:lnTo>
                  <a:lnTo>
                    <a:pt x="100933" y="72713"/>
                  </a:lnTo>
                  <a:lnTo>
                    <a:pt x="100753" y="65381"/>
                  </a:lnTo>
                  <a:lnTo>
                    <a:pt x="100364" y="56277"/>
                  </a:lnTo>
                  <a:lnTo>
                    <a:pt x="100486" y="46316"/>
                  </a:lnTo>
                  <a:lnTo>
                    <a:pt x="101497" y="36136"/>
                  </a:lnTo>
                  <a:lnTo>
                    <a:pt x="103669" y="26273"/>
                  </a:lnTo>
                  <a:lnTo>
                    <a:pt x="107010" y="16977"/>
                  </a:lnTo>
                  <a:lnTo>
                    <a:pt x="111516" y="8916"/>
                  </a:lnTo>
                  <a:lnTo>
                    <a:pt x="117278" y="3231"/>
                  </a:lnTo>
                  <a:lnTo>
                    <a:pt x="124218" y="335"/>
                  </a:lnTo>
                  <a:lnTo>
                    <a:pt x="131977" y="0"/>
                  </a:lnTo>
                  <a:lnTo>
                    <a:pt x="140021" y="1743"/>
                  </a:lnTo>
                  <a:lnTo>
                    <a:pt x="148021" y="5068"/>
                  </a:lnTo>
                  <a:lnTo>
                    <a:pt x="155848" y="9872"/>
                  </a:lnTo>
                  <a:lnTo>
                    <a:pt x="163484" y="16436"/>
                  </a:lnTo>
                  <a:lnTo>
                    <a:pt x="170948" y="24775"/>
                  </a:lnTo>
                  <a:lnTo>
                    <a:pt x="178113" y="34814"/>
                  </a:lnTo>
                  <a:lnTo>
                    <a:pt x="184706" y="46532"/>
                  </a:lnTo>
                  <a:lnTo>
                    <a:pt x="190625" y="59748"/>
                  </a:lnTo>
                  <a:lnTo>
                    <a:pt x="195922" y="74013"/>
                  </a:lnTo>
                  <a:lnTo>
                    <a:pt x="200715" y="88726"/>
                  </a:lnTo>
                  <a:lnTo>
                    <a:pt x="205121" y="103498"/>
                  </a:lnTo>
                  <a:lnTo>
                    <a:pt x="209094" y="117946"/>
                  </a:lnTo>
                  <a:lnTo>
                    <a:pt x="212814" y="133227"/>
                  </a:lnTo>
                  <a:lnTo>
                    <a:pt x="216610" y="152916"/>
                  </a:lnTo>
                  <a:lnTo>
                    <a:pt x="221098" y="183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59571" y="2849274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6"/>
                  </a:lnTo>
                  <a:lnTo>
                    <a:pt x="826" y="58458"/>
                  </a:lnTo>
                  <a:lnTo>
                    <a:pt x="2079" y="70261"/>
                  </a:lnTo>
                  <a:lnTo>
                    <a:pt x="3904" y="81787"/>
                  </a:lnTo>
                  <a:lnTo>
                    <a:pt x="6201" y="93056"/>
                  </a:lnTo>
                  <a:lnTo>
                    <a:pt x="8852" y="104106"/>
                  </a:lnTo>
                  <a:lnTo>
                    <a:pt x="11609" y="114727"/>
                  </a:lnTo>
                  <a:lnTo>
                    <a:pt x="14364" y="125601"/>
                  </a:lnTo>
                  <a:lnTo>
                    <a:pt x="17357" y="138803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17457" y="274398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112214" y="2825612"/>
              <a:ext cx="168457" cy="160534"/>
            </a:xfrm>
            <a:custGeom>
              <a:avLst/>
              <a:gdLst/>
              <a:ahLst/>
              <a:cxnLst/>
              <a:rect l="0" t="0" r="0" b="0"/>
              <a:pathLst>
                <a:path w="168457" h="160534">
                  <a:moveTo>
                    <a:pt x="0" y="34191"/>
                  </a:moveTo>
                  <a:lnTo>
                    <a:pt x="8667" y="40125"/>
                  </a:lnTo>
                  <a:lnTo>
                    <a:pt x="15733" y="46330"/>
                  </a:lnTo>
                  <a:lnTo>
                    <a:pt x="21839" y="53430"/>
                  </a:lnTo>
                  <a:lnTo>
                    <a:pt x="27240" y="61543"/>
                  </a:lnTo>
                  <a:lnTo>
                    <a:pt x="32102" y="70838"/>
                  </a:lnTo>
                  <a:lnTo>
                    <a:pt x="36561" y="81286"/>
                  </a:lnTo>
                  <a:lnTo>
                    <a:pt x="40728" y="92711"/>
                  </a:lnTo>
                  <a:lnTo>
                    <a:pt x="44688" y="104897"/>
                  </a:lnTo>
                  <a:lnTo>
                    <a:pt x="48481" y="117538"/>
                  </a:lnTo>
                  <a:lnTo>
                    <a:pt x="51386" y="126693"/>
                  </a:lnTo>
                  <a:lnTo>
                    <a:pt x="52708" y="127951"/>
                  </a:lnTo>
                  <a:lnTo>
                    <a:pt x="53136" y="123179"/>
                  </a:lnTo>
                  <a:lnTo>
                    <a:pt x="53193" y="114334"/>
                  </a:lnTo>
                  <a:lnTo>
                    <a:pt x="53118" y="102707"/>
                  </a:lnTo>
                  <a:lnTo>
                    <a:pt x="53013" y="89338"/>
                  </a:lnTo>
                  <a:lnTo>
                    <a:pt x="52916" y="75141"/>
                  </a:lnTo>
                  <a:lnTo>
                    <a:pt x="52847" y="60673"/>
                  </a:lnTo>
                  <a:lnTo>
                    <a:pt x="53133" y="46516"/>
                  </a:lnTo>
                  <a:lnTo>
                    <a:pt x="54388" y="33379"/>
                  </a:lnTo>
                  <a:lnTo>
                    <a:pt x="56869" y="21559"/>
                  </a:lnTo>
                  <a:lnTo>
                    <a:pt x="60672" y="11637"/>
                  </a:lnTo>
                  <a:lnTo>
                    <a:pt x="65899" y="4625"/>
                  </a:lnTo>
                  <a:lnTo>
                    <a:pt x="72455" y="804"/>
                  </a:lnTo>
                  <a:lnTo>
                    <a:pt x="80111" y="0"/>
                  </a:lnTo>
                  <a:lnTo>
                    <a:pt x="88612" y="1952"/>
                  </a:lnTo>
                  <a:lnTo>
                    <a:pt x="97724" y="6228"/>
                  </a:lnTo>
                  <a:lnTo>
                    <a:pt x="106941" y="12484"/>
                  </a:lnTo>
                  <a:lnTo>
                    <a:pt x="115516" y="20561"/>
                  </a:lnTo>
                  <a:lnTo>
                    <a:pt x="123093" y="30208"/>
                  </a:lnTo>
                  <a:lnTo>
                    <a:pt x="129670" y="41105"/>
                  </a:lnTo>
                  <a:lnTo>
                    <a:pt x="135404" y="52943"/>
                  </a:lnTo>
                  <a:lnTo>
                    <a:pt x="140486" y="65456"/>
                  </a:lnTo>
                  <a:lnTo>
                    <a:pt x="145087" y="78282"/>
                  </a:lnTo>
                  <a:lnTo>
                    <a:pt x="149346" y="90966"/>
                  </a:lnTo>
                  <a:lnTo>
                    <a:pt x="153361" y="103265"/>
                  </a:lnTo>
                  <a:lnTo>
                    <a:pt x="157056" y="114879"/>
                  </a:lnTo>
                  <a:lnTo>
                    <a:pt x="160552" y="126602"/>
                  </a:lnTo>
                  <a:lnTo>
                    <a:pt x="164158" y="140580"/>
                  </a:lnTo>
                  <a:lnTo>
                    <a:pt x="168456" y="160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307118" y="2820229"/>
              <a:ext cx="226236" cy="162882"/>
            </a:xfrm>
            <a:custGeom>
              <a:avLst/>
              <a:gdLst/>
              <a:ahLst/>
              <a:cxnLst/>
              <a:rect l="0" t="0" r="0" b="0"/>
              <a:pathLst>
                <a:path w="226236" h="162882">
                  <a:moveTo>
                    <a:pt x="110422" y="81688"/>
                  </a:moveTo>
                  <a:lnTo>
                    <a:pt x="107488" y="70020"/>
                  </a:lnTo>
                  <a:lnTo>
                    <a:pt x="104706" y="59531"/>
                  </a:lnTo>
                  <a:lnTo>
                    <a:pt x="101797" y="49234"/>
                  </a:lnTo>
                  <a:lnTo>
                    <a:pt x="98411" y="39105"/>
                  </a:lnTo>
                  <a:lnTo>
                    <a:pt x="93950" y="29410"/>
                  </a:lnTo>
                  <a:lnTo>
                    <a:pt x="88179" y="20287"/>
                  </a:lnTo>
                  <a:lnTo>
                    <a:pt x="81190" y="12203"/>
                  </a:lnTo>
                  <a:lnTo>
                    <a:pt x="73206" y="5986"/>
                  </a:lnTo>
                  <a:lnTo>
                    <a:pt x="64470" y="1927"/>
                  </a:lnTo>
                  <a:lnTo>
                    <a:pt x="55351" y="0"/>
                  </a:lnTo>
                  <a:lnTo>
                    <a:pt x="46318" y="136"/>
                  </a:lnTo>
                  <a:lnTo>
                    <a:pt x="37623" y="2087"/>
                  </a:lnTo>
                  <a:lnTo>
                    <a:pt x="29482" y="5819"/>
                  </a:lnTo>
                  <a:lnTo>
                    <a:pt x="22160" y="11588"/>
                  </a:lnTo>
                  <a:lnTo>
                    <a:pt x="15722" y="19354"/>
                  </a:lnTo>
                  <a:lnTo>
                    <a:pt x="10228" y="28821"/>
                  </a:lnTo>
                  <a:lnTo>
                    <a:pt x="5828" y="39616"/>
                  </a:lnTo>
                  <a:lnTo>
                    <a:pt x="2504" y="51390"/>
                  </a:lnTo>
                  <a:lnTo>
                    <a:pt x="424" y="63701"/>
                  </a:lnTo>
                  <a:lnTo>
                    <a:pt x="0" y="76031"/>
                  </a:lnTo>
                  <a:lnTo>
                    <a:pt x="1305" y="88098"/>
                  </a:lnTo>
                  <a:lnTo>
                    <a:pt x="3960" y="99826"/>
                  </a:lnTo>
                  <a:lnTo>
                    <a:pt x="7343" y="111241"/>
                  </a:lnTo>
                  <a:lnTo>
                    <a:pt x="11031" y="122396"/>
                  </a:lnTo>
                  <a:lnTo>
                    <a:pt x="15131" y="133023"/>
                  </a:lnTo>
                  <a:lnTo>
                    <a:pt x="20168" y="142562"/>
                  </a:lnTo>
                  <a:lnTo>
                    <a:pt x="26366" y="150780"/>
                  </a:lnTo>
                  <a:lnTo>
                    <a:pt x="33495" y="157282"/>
                  </a:lnTo>
                  <a:lnTo>
                    <a:pt x="41052" y="161368"/>
                  </a:lnTo>
                  <a:lnTo>
                    <a:pt x="48688" y="162881"/>
                  </a:lnTo>
                  <a:lnTo>
                    <a:pt x="56085" y="161794"/>
                  </a:lnTo>
                  <a:lnTo>
                    <a:pt x="62893" y="157957"/>
                  </a:lnTo>
                  <a:lnTo>
                    <a:pt x="68985" y="151567"/>
                  </a:lnTo>
                  <a:lnTo>
                    <a:pt x="74413" y="143228"/>
                  </a:lnTo>
                  <a:lnTo>
                    <a:pt x="79301" y="133739"/>
                  </a:lnTo>
                  <a:lnTo>
                    <a:pt x="83768" y="123662"/>
                  </a:lnTo>
                  <a:lnTo>
                    <a:pt x="87601" y="113308"/>
                  </a:lnTo>
                  <a:lnTo>
                    <a:pt x="90272" y="102831"/>
                  </a:lnTo>
                  <a:lnTo>
                    <a:pt x="91624" y="92378"/>
                  </a:lnTo>
                  <a:lnTo>
                    <a:pt x="93063" y="84565"/>
                  </a:lnTo>
                  <a:lnTo>
                    <a:pt x="96144" y="82523"/>
                  </a:lnTo>
                  <a:lnTo>
                    <a:pt x="100290" y="85080"/>
                  </a:lnTo>
                  <a:lnTo>
                    <a:pt x="105324" y="90434"/>
                  </a:lnTo>
                  <a:lnTo>
                    <a:pt x="111403" y="97156"/>
                  </a:lnTo>
                  <a:lnTo>
                    <a:pt x="118541" y="104413"/>
                  </a:lnTo>
                  <a:lnTo>
                    <a:pt x="126757" y="111647"/>
                  </a:lnTo>
                  <a:lnTo>
                    <a:pt x="136166" y="118390"/>
                  </a:lnTo>
                  <a:lnTo>
                    <a:pt x="146706" y="124446"/>
                  </a:lnTo>
                  <a:lnTo>
                    <a:pt x="157864" y="129351"/>
                  </a:lnTo>
                  <a:lnTo>
                    <a:pt x="168813" y="132296"/>
                  </a:lnTo>
                  <a:lnTo>
                    <a:pt x="179093" y="133022"/>
                  </a:lnTo>
                  <a:lnTo>
                    <a:pt x="188510" y="131860"/>
                  </a:lnTo>
                  <a:lnTo>
                    <a:pt x="197979" y="129239"/>
                  </a:lnTo>
                  <a:lnTo>
                    <a:pt x="209446" y="123809"/>
                  </a:lnTo>
                  <a:lnTo>
                    <a:pt x="226235" y="113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525538" y="2617647"/>
              <a:ext cx="28873" cy="326385"/>
            </a:xfrm>
            <a:custGeom>
              <a:avLst/>
              <a:gdLst/>
              <a:ahLst/>
              <a:cxnLst/>
              <a:rect l="0" t="0" r="0" b="0"/>
              <a:pathLst>
                <a:path w="28873" h="326385">
                  <a:moveTo>
                    <a:pt x="7815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63"/>
                  </a:lnTo>
                  <a:lnTo>
                    <a:pt x="201" y="46736"/>
                  </a:lnTo>
                  <a:lnTo>
                    <a:pt x="0" y="63828"/>
                  </a:lnTo>
                  <a:lnTo>
                    <a:pt x="651" y="82859"/>
                  </a:lnTo>
                  <a:lnTo>
                    <a:pt x="1890" y="102951"/>
                  </a:lnTo>
                  <a:lnTo>
                    <a:pt x="3254" y="122798"/>
                  </a:lnTo>
                  <a:lnTo>
                    <a:pt x="4468" y="141683"/>
                  </a:lnTo>
                  <a:lnTo>
                    <a:pt x="5603" y="159287"/>
                  </a:lnTo>
                  <a:lnTo>
                    <a:pt x="6971" y="175425"/>
                  </a:lnTo>
                  <a:lnTo>
                    <a:pt x="8738" y="190177"/>
                  </a:lnTo>
                  <a:lnTo>
                    <a:pt x="10756" y="204103"/>
                  </a:lnTo>
                  <a:lnTo>
                    <a:pt x="12657" y="218084"/>
                  </a:lnTo>
                  <a:lnTo>
                    <a:pt x="14238" y="232606"/>
                  </a:lnTo>
                  <a:lnTo>
                    <a:pt x="15621" y="247468"/>
                  </a:lnTo>
                  <a:lnTo>
                    <a:pt x="17157" y="261993"/>
                  </a:lnTo>
                  <a:lnTo>
                    <a:pt x="19038" y="275787"/>
                  </a:lnTo>
                  <a:lnTo>
                    <a:pt x="21141" y="288344"/>
                  </a:lnTo>
                  <a:lnTo>
                    <a:pt x="23320" y="300124"/>
                  </a:lnTo>
                  <a:lnTo>
                    <a:pt x="25769" y="312158"/>
                  </a:lnTo>
                  <a:lnTo>
                    <a:pt x="28872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375426" y="2733461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69600" y="0"/>
                  </a:lnTo>
                  <a:lnTo>
                    <a:pt x="255690" y="0"/>
                  </a:lnTo>
                  <a:lnTo>
                    <a:pt x="241187" y="4"/>
                  </a:lnTo>
                  <a:lnTo>
                    <a:pt x="225813" y="177"/>
                  </a:lnTo>
                  <a:lnTo>
                    <a:pt x="209339" y="825"/>
                  </a:lnTo>
                  <a:lnTo>
                    <a:pt x="191771" y="2074"/>
                  </a:lnTo>
                  <a:lnTo>
                    <a:pt x="173428" y="3726"/>
                  </a:lnTo>
                  <a:lnTo>
                    <a:pt x="154823" y="5375"/>
                  </a:lnTo>
                  <a:lnTo>
                    <a:pt x="136281" y="6782"/>
                  </a:lnTo>
                  <a:lnTo>
                    <a:pt x="118087" y="8048"/>
                  </a:lnTo>
                  <a:lnTo>
                    <a:pt x="100565" y="9504"/>
                  </a:lnTo>
                  <a:lnTo>
                    <a:pt x="83826" y="11335"/>
                  </a:lnTo>
                  <a:lnTo>
                    <a:pt x="68018" y="13604"/>
                  </a:lnTo>
                  <a:lnTo>
                    <a:pt x="51658" y="16656"/>
                  </a:lnTo>
                  <a:lnTo>
                    <a:pt x="31074" y="218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648044" y="2807160"/>
              <a:ext cx="142173" cy="153272"/>
            </a:xfrm>
            <a:custGeom>
              <a:avLst/>
              <a:gdLst/>
              <a:ahLst/>
              <a:cxnLst/>
              <a:rect l="0" t="0" r="0" b="0"/>
              <a:pathLst>
                <a:path w="142173" h="153272">
                  <a:moveTo>
                    <a:pt x="95879" y="0"/>
                  </a:moveTo>
                  <a:lnTo>
                    <a:pt x="81412" y="134"/>
                  </a:lnTo>
                  <a:lnTo>
                    <a:pt x="69421" y="1415"/>
                  </a:lnTo>
                  <a:lnTo>
                    <a:pt x="58813" y="4012"/>
                  </a:lnTo>
                  <a:lnTo>
                    <a:pt x="49191" y="7905"/>
                  </a:lnTo>
                  <a:lnTo>
                    <a:pt x="40315" y="13186"/>
                  </a:lnTo>
                  <a:lnTo>
                    <a:pt x="31999" y="19777"/>
                  </a:lnTo>
                  <a:lnTo>
                    <a:pt x="24253" y="27622"/>
                  </a:lnTo>
                  <a:lnTo>
                    <a:pt x="17266" y="36781"/>
                  </a:lnTo>
                  <a:lnTo>
                    <a:pt x="11091" y="47157"/>
                  </a:lnTo>
                  <a:lnTo>
                    <a:pt x="5960" y="58376"/>
                  </a:lnTo>
                  <a:lnTo>
                    <a:pt x="2343" y="69897"/>
                  </a:lnTo>
                  <a:lnTo>
                    <a:pt x="363" y="81380"/>
                  </a:lnTo>
                  <a:lnTo>
                    <a:pt x="0" y="92530"/>
                  </a:lnTo>
                  <a:lnTo>
                    <a:pt x="1270" y="103017"/>
                  </a:lnTo>
                  <a:lnTo>
                    <a:pt x="4016" y="112731"/>
                  </a:lnTo>
                  <a:lnTo>
                    <a:pt x="8130" y="121575"/>
                  </a:lnTo>
                  <a:lnTo>
                    <a:pt x="13632" y="129378"/>
                  </a:lnTo>
                  <a:lnTo>
                    <a:pt x="20413" y="136144"/>
                  </a:lnTo>
                  <a:lnTo>
                    <a:pt x="28576" y="141858"/>
                  </a:lnTo>
                  <a:lnTo>
                    <a:pt x="38489" y="146407"/>
                  </a:lnTo>
                  <a:lnTo>
                    <a:pt x="50189" y="149835"/>
                  </a:lnTo>
                  <a:lnTo>
                    <a:pt x="63113" y="152155"/>
                  </a:lnTo>
                  <a:lnTo>
                    <a:pt x="76319" y="153271"/>
                  </a:lnTo>
                  <a:lnTo>
                    <a:pt x="89225" y="153236"/>
                  </a:lnTo>
                  <a:lnTo>
                    <a:pt x="101311" y="151908"/>
                  </a:lnTo>
                  <a:lnTo>
                    <a:pt x="111970" y="148890"/>
                  </a:lnTo>
                  <a:lnTo>
                    <a:pt x="121016" y="144112"/>
                  </a:lnTo>
                  <a:lnTo>
                    <a:pt x="128445" y="137632"/>
                  </a:lnTo>
                  <a:lnTo>
                    <a:pt x="134235" y="129463"/>
                  </a:lnTo>
                  <a:lnTo>
                    <a:pt x="138533" y="119791"/>
                  </a:lnTo>
                  <a:lnTo>
                    <a:pt x="141287" y="109230"/>
                  </a:lnTo>
                  <a:lnTo>
                    <a:pt x="142172" y="98690"/>
                  </a:lnTo>
                  <a:lnTo>
                    <a:pt x="141177" y="88688"/>
                  </a:lnTo>
                  <a:lnTo>
                    <a:pt x="138488" y="79459"/>
                  </a:lnTo>
                  <a:lnTo>
                    <a:pt x="133849" y="70136"/>
                  </a:lnTo>
                  <a:lnTo>
                    <a:pt x="124619" y="58789"/>
                  </a:lnTo>
                  <a:lnTo>
                    <a:pt x="106408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838680" y="2763015"/>
              <a:ext cx="157928" cy="171782"/>
            </a:xfrm>
            <a:custGeom>
              <a:avLst/>
              <a:gdLst/>
              <a:ahLst/>
              <a:cxnLst/>
              <a:rect l="0" t="0" r="0" b="0"/>
              <a:pathLst>
                <a:path w="157928" h="171782">
                  <a:moveTo>
                    <a:pt x="0" y="107316"/>
                  </a:moveTo>
                  <a:lnTo>
                    <a:pt x="5867" y="118917"/>
                  </a:lnTo>
                  <a:lnTo>
                    <a:pt x="11432" y="128766"/>
                  </a:lnTo>
                  <a:lnTo>
                    <a:pt x="17226" y="137775"/>
                  </a:lnTo>
                  <a:lnTo>
                    <a:pt x="23134" y="146390"/>
                  </a:lnTo>
                  <a:lnTo>
                    <a:pt x="28816" y="155065"/>
                  </a:lnTo>
                  <a:lnTo>
                    <a:pt x="34055" y="163969"/>
                  </a:lnTo>
                  <a:lnTo>
                    <a:pt x="37585" y="170593"/>
                  </a:lnTo>
                  <a:lnTo>
                    <a:pt x="37981" y="171781"/>
                  </a:lnTo>
                  <a:lnTo>
                    <a:pt x="35901" y="168596"/>
                  </a:lnTo>
                  <a:lnTo>
                    <a:pt x="32157" y="162608"/>
                  </a:lnTo>
                  <a:lnTo>
                    <a:pt x="27476" y="154738"/>
                  </a:lnTo>
                  <a:lnTo>
                    <a:pt x="22542" y="145346"/>
                  </a:lnTo>
                  <a:lnTo>
                    <a:pt x="17739" y="134702"/>
                  </a:lnTo>
                  <a:lnTo>
                    <a:pt x="13525" y="123080"/>
                  </a:lnTo>
                  <a:lnTo>
                    <a:pt x="10521" y="110730"/>
                  </a:lnTo>
                  <a:lnTo>
                    <a:pt x="8954" y="97861"/>
                  </a:lnTo>
                  <a:lnTo>
                    <a:pt x="9037" y="84791"/>
                  </a:lnTo>
                  <a:lnTo>
                    <a:pt x="11137" y="71941"/>
                  </a:lnTo>
                  <a:lnTo>
                    <a:pt x="15258" y="59529"/>
                  </a:lnTo>
                  <a:lnTo>
                    <a:pt x="21278" y="47907"/>
                  </a:lnTo>
                  <a:lnTo>
                    <a:pt x="29130" y="37627"/>
                  </a:lnTo>
                  <a:lnTo>
                    <a:pt x="38594" y="28862"/>
                  </a:lnTo>
                  <a:lnTo>
                    <a:pt x="49353" y="21467"/>
                  </a:lnTo>
                  <a:lnTo>
                    <a:pt x="61091" y="15176"/>
                  </a:lnTo>
                  <a:lnTo>
                    <a:pt x="73533" y="9726"/>
                  </a:lnTo>
                  <a:lnTo>
                    <a:pt x="86310" y="5216"/>
                  </a:lnTo>
                  <a:lnTo>
                    <a:pt x="98960" y="2082"/>
                  </a:lnTo>
                  <a:lnTo>
                    <a:pt x="111231" y="449"/>
                  </a:lnTo>
                  <a:lnTo>
                    <a:pt x="122628" y="0"/>
                  </a:lnTo>
                  <a:lnTo>
                    <a:pt x="133437" y="97"/>
                  </a:lnTo>
                  <a:lnTo>
                    <a:pt x="144606" y="751"/>
                  </a:lnTo>
                  <a:lnTo>
                    <a:pt x="157927" y="20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007136" y="2933502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9" name="Freeform 68"/>
          <p:cNvSpPr/>
          <p:nvPr/>
        </p:nvSpPr>
        <p:spPr>
          <a:xfrm>
            <a:off x="8534597" y="2207036"/>
            <a:ext cx="1295007" cy="31586"/>
          </a:xfrm>
          <a:custGeom>
            <a:avLst/>
            <a:gdLst/>
            <a:ahLst/>
            <a:cxnLst/>
            <a:rect l="0" t="0" r="0" b="0"/>
            <a:pathLst>
              <a:path w="1295007" h="31586">
                <a:moveTo>
                  <a:pt x="0" y="0"/>
                </a:moveTo>
                <a:lnTo>
                  <a:pt x="11735" y="2867"/>
                </a:lnTo>
                <a:lnTo>
                  <a:pt x="22864" y="5009"/>
                </a:lnTo>
                <a:lnTo>
                  <a:pt x="34467" y="6616"/>
                </a:lnTo>
                <a:lnTo>
                  <a:pt x="46801" y="7969"/>
                </a:lnTo>
                <a:lnTo>
                  <a:pt x="60109" y="9466"/>
                </a:lnTo>
                <a:lnTo>
                  <a:pt x="74414" y="11313"/>
                </a:lnTo>
                <a:lnTo>
                  <a:pt x="89419" y="13380"/>
                </a:lnTo>
                <a:lnTo>
                  <a:pt x="104633" y="15312"/>
                </a:lnTo>
                <a:lnTo>
                  <a:pt x="119764" y="16908"/>
                </a:lnTo>
                <a:lnTo>
                  <a:pt x="135194" y="18132"/>
                </a:lnTo>
                <a:lnTo>
                  <a:pt x="151837" y="19028"/>
                </a:lnTo>
                <a:lnTo>
                  <a:pt x="170104" y="19665"/>
                </a:lnTo>
                <a:lnTo>
                  <a:pt x="189611" y="20110"/>
                </a:lnTo>
                <a:lnTo>
                  <a:pt x="209477" y="20416"/>
                </a:lnTo>
                <a:lnTo>
                  <a:pt x="229133" y="20625"/>
                </a:lnTo>
                <a:lnTo>
                  <a:pt x="248212" y="20767"/>
                </a:lnTo>
                <a:lnTo>
                  <a:pt x="266396" y="20862"/>
                </a:lnTo>
                <a:lnTo>
                  <a:pt x="283627" y="20931"/>
                </a:lnTo>
                <a:lnTo>
                  <a:pt x="300178" y="21147"/>
                </a:lnTo>
                <a:lnTo>
                  <a:pt x="316534" y="21824"/>
                </a:lnTo>
                <a:lnTo>
                  <a:pt x="332986" y="23092"/>
                </a:lnTo>
                <a:lnTo>
                  <a:pt x="349482" y="24758"/>
                </a:lnTo>
                <a:lnTo>
                  <a:pt x="365717" y="26415"/>
                </a:lnTo>
                <a:lnTo>
                  <a:pt x="381540" y="27823"/>
                </a:lnTo>
                <a:lnTo>
                  <a:pt x="397268" y="28920"/>
                </a:lnTo>
                <a:lnTo>
                  <a:pt x="413580" y="29730"/>
                </a:lnTo>
                <a:lnTo>
                  <a:pt x="430813" y="30310"/>
                </a:lnTo>
                <a:lnTo>
                  <a:pt x="448808" y="30716"/>
                </a:lnTo>
                <a:lnTo>
                  <a:pt x="467121" y="30997"/>
                </a:lnTo>
                <a:lnTo>
                  <a:pt x="485447" y="31188"/>
                </a:lnTo>
                <a:lnTo>
                  <a:pt x="503823" y="31318"/>
                </a:lnTo>
                <a:lnTo>
                  <a:pt x="522524" y="31406"/>
                </a:lnTo>
                <a:lnTo>
                  <a:pt x="541697" y="31465"/>
                </a:lnTo>
                <a:lnTo>
                  <a:pt x="561335" y="31505"/>
                </a:lnTo>
                <a:lnTo>
                  <a:pt x="581364" y="31532"/>
                </a:lnTo>
                <a:lnTo>
                  <a:pt x="601696" y="31549"/>
                </a:lnTo>
                <a:lnTo>
                  <a:pt x="622249" y="31561"/>
                </a:lnTo>
                <a:lnTo>
                  <a:pt x="642960" y="31569"/>
                </a:lnTo>
                <a:lnTo>
                  <a:pt x="663781" y="31575"/>
                </a:lnTo>
                <a:lnTo>
                  <a:pt x="684678" y="31578"/>
                </a:lnTo>
                <a:lnTo>
                  <a:pt x="705628" y="31581"/>
                </a:lnTo>
                <a:lnTo>
                  <a:pt x="726612" y="31582"/>
                </a:lnTo>
                <a:lnTo>
                  <a:pt x="747620" y="31583"/>
                </a:lnTo>
                <a:lnTo>
                  <a:pt x="768645" y="31584"/>
                </a:lnTo>
                <a:lnTo>
                  <a:pt x="789681" y="31584"/>
                </a:lnTo>
                <a:lnTo>
                  <a:pt x="810724" y="31585"/>
                </a:lnTo>
                <a:lnTo>
                  <a:pt x="831771" y="31585"/>
                </a:lnTo>
                <a:lnTo>
                  <a:pt x="852826" y="31585"/>
                </a:lnTo>
                <a:lnTo>
                  <a:pt x="874051" y="31585"/>
                </a:lnTo>
                <a:lnTo>
                  <a:pt x="895753" y="31585"/>
                </a:lnTo>
                <a:lnTo>
                  <a:pt x="918058" y="31585"/>
                </a:lnTo>
                <a:lnTo>
                  <a:pt x="940766" y="31585"/>
                </a:lnTo>
                <a:lnTo>
                  <a:pt x="963471" y="31585"/>
                </a:lnTo>
                <a:lnTo>
                  <a:pt x="985935" y="31585"/>
                </a:lnTo>
                <a:lnTo>
                  <a:pt x="1008256" y="31585"/>
                </a:lnTo>
                <a:lnTo>
                  <a:pt x="1030770" y="31585"/>
                </a:lnTo>
                <a:lnTo>
                  <a:pt x="1053653" y="31585"/>
                </a:lnTo>
                <a:lnTo>
                  <a:pt x="1076768" y="31585"/>
                </a:lnTo>
                <a:lnTo>
                  <a:pt x="1099752" y="31585"/>
                </a:lnTo>
                <a:lnTo>
                  <a:pt x="1122398" y="31585"/>
                </a:lnTo>
                <a:lnTo>
                  <a:pt x="1144505" y="31585"/>
                </a:lnTo>
                <a:lnTo>
                  <a:pt x="1165809" y="31585"/>
                </a:lnTo>
                <a:lnTo>
                  <a:pt x="1186241" y="31585"/>
                </a:lnTo>
                <a:lnTo>
                  <a:pt x="1205724" y="31585"/>
                </a:lnTo>
                <a:lnTo>
                  <a:pt x="1226306" y="31585"/>
                </a:lnTo>
                <a:lnTo>
                  <a:pt x="1253151" y="31585"/>
                </a:lnTo>
                <a:lnTo>
                  <a:pt x="1295006" y="3158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1312048" y="3059844"/>
            <a:ext cx="1642446" cy="73701"/>
          </a:xfrm>
          <a:custGeom>
            <a:avLst/>
            <a:gdLst/>
            <a:ahLst/>
            <a:cxnLst/>
            <a:rect l="0" t="0" r="0" b="0"/>
            <a:pathLst>
              <a:path w="1642446" h="73701">
                <a:moveTo>
                  <a:pt x="1642445" y="0"/>
                </a:moveTo>
                <a:lnTo>
                  <a:pt x="1636444" y="5801"/>
                </a:lnTo>
                <a:lnTo>
                  <a:pt x="1629599" y="10725"/>
                </a:lnTo>
                <a:lnTo>
                  <a:pt x="1621202" y="15223"/>
                </a:lnTo>
                <a:lnTo>
                  <a:pt x="1611229" y="19271"/>
                </a:lnTo>
                <a:lnTo>
                  <a:pt x="1599618" y="22636"/>
                </a:lnTo>
                <a:lnTo>
                  <a:pt x="1586495" y="25249"/>
                </a:lnTo>
                <a:lnTo>
                  <a:pt x="1571800" y="27348"/>
                </a:lnTo>
                <a:lnTo>
                  <a:pt x="1555210" y="29376"/>
                </a:lnTo>
                <a:lnTo>
                  <a:pt x="1536729" y="31591"/>
                </a:lnTo>
                <a:lnTo>
                  <a:pt x="1516947" y="33910"/>
                </a:lnTo>
                <a:lnTo>
                  <a:pt x="1496833" y="36015"/>
                </a:lnTo>
                <a:lnTo>
                  <a:pt x="1476978" y="37728"/>
                </a:lnTo>
                <a:lnTo>
                  <a:pt x="1457750" y="39030"/>
                </a:lnTo>
                <a:lnTo>
                  <a:pt x="1439458" y="39979"/>
                </a:lnTo>
                <a:lnTo>
                  <a:pt x="1422153" y="40651"/>
                </a:lnTo>
                <a:lnTo>
                  <a:pt x="1405548" y="41120"/>
                </a:lnTo>
                <a:lnTo>
                  <a:pt x="1389157" y="41442"/>
                </a:lnTo>
                <a:lnTo>
                  <a:pt x="1372675" y="41661"/>
                </a:lnTo>
                <a:lnTo>
                  <a:pt x="1355991" y="41810"/>
                </a:lnTo>
                <a:lnTo>
                  <a:pt x="1339096" y="41910"/>
                </a:lnTo>
                <a:lnTo>
                  <a:pt x="1322022" y="41982"/>
                </a:lnTo>
                <a:lnTo>
                  <a:pt x="1304809" y="42200"/>
                </a:lnTo>
                <a:lnTo>
                  <a:pt x="1287494" y="42879"/>
                </a:lnTo>
                <a:lnTo>
                  <a:pt x="1270106" y="44148"/>
                </a:lnTo>
                <a:lnTo>
                  <a:pt x="1252667" y="45814"/>
                </a:lnTo>
                <a:lnTo>
                  <a:pt x="1235193" y="47471"/>
                </a:lnTo>
                <a:lnTo>
                  <a:pt x="1217691" y="48880"/>
                </a:lnTo>
                <a:lnTo>
                  <a:pt x="1200004" y="49977"/>
                </a:lnTo>
                <a:lnTo>
                  <a:pt x="1181830" y="50788"/>
                </a:lnTo>
                <a:lnTo>
                  <a:pt x="1163049" y="51368"/>
                </a:lnTo>
                <a:lnTo>
                  <a:pt x="1143859" y="51774"/>
                </a:lnTo>
                <a:lnTo>
                  <a:pt x="1124670" y="52054"/>
                </a:lnTo>
                <a:lnTo>
                  <a:pt x="1105720" y="52246"/>
                </a:lnTo>
                <a:lnTo>
                  <a:pt x="1086909" y="52376"/>
                </a:lnTo>
                <a:lnTo>
                  <a:pt x="1067907" y="52464"/>
                </a:lnTo>
                <a:lnTo>
                  <a:pt x="1048534" y="52523"/>
                </a:lnTo>
                <a:lnTo>
                  <a:pt x="1028930" y="52563"/>
                </a:lnTo>
                <a:lnTo>
                  <a:pt x="1009456" y="52589"/>
                </a:lnTo>
                <a:lnTo>
                  <a:pt x="990310" y="52607"/>
                </a:lnTo>
                <a:lnTo>
                  <a:pt x="971368" y="52619"/>
                </a:lnTo>
                <a:lnTo>
                  <a:pt x="952276" y="52627"/>
                </a:lnTo>
                <a:lnTo>
                  <a:pt x="932839" y="52628"/>
                </a:lnTo>
                <a:lnTo>
                  <a:pt x="913021" y="52458"/>
                </a:lnTo>
                <a:lnTo>
                  <a:pt x="892871" y="51812"/>
                </a:lnTo>
                <a:lnTo>
                  <a:pt x="872459" y="50565"/>
                </a:lnTo>
                <a:lnTo>
                  <a:pt x="851851" y="48913"/>
                </a:lnTo>
                <a:lnTo>
                  <a:pt x="831104" y="47266"/>
                </a:lnTo>
                <a:lnTo>
                  <a:pt x="810258" y="45863"/>
                </a:lnTo>
                <a:lnTo>
                  <a:pt x="789344" y="44771"/>
                </a:lnTo>
                <a:lnTo>
                  <a:pt x="768384" y="43963"/>
                </a:lnTo>
                <a:lnTo>
                  <a:pt x="747387" y="43385"/>
                </a:lnTo>
                <a:lnTo>
                  <a:pt x="726201" y="42980"/>
                </a:lnTo>
                <a:lnTo>
                  <a:pt x="704525" y="42701"/>
                </a:lnTo>
                <a:lnTo>
                  <a:pt x="682238" y="42510"/>
                </a:lnTo>
                <a:lnTo>
                  <a:pt x="659542" y="42380"/>
                </a:lnTo>
                <a:lnTo>
                  <a:pt x="636845" y="42293"/>
                </a:lnTo>
                <a:lnTo>
                  <a:pt x="614387" y="42234"/>
                </a:lnTo>
                <a:lnTo>
                  <a:pt x="592068" y="42194"/>
                </a:lnTo>
                <a:lnTo>
                  <a:pt x="569557" y="42168"/>
                </a:lnTo>
                <a:lnTo>
                  <a:pt x="546671" y="42150"/>
                </a:lnTo>
                <a:lnTo>
                  <a:pt x="523384" y="42138"/>
                </a:lnTo>
                <a:lnTo>
                  <a:pt x="499752" y="42130"/>
                </a:lnTo>
                <a:lnTo>
                  <a:pt x="475848" y="42129"/>
                </a:lnTo>
                <a:lnTo>
                  <a:pt x="451744" y="42299"/>
                </a:lnTo>
                <a:lnTo>
                  <a:pt x="427495" y="42944"/>
                </a:lnTo>
                <a:lnTo>
                  <a:pt x="403145" y="44192"/>
                </a:lnTo>
                <a:lnTo>
                  <a:pt x="378725" y="45843"/>
                </a:lnTo>
                <a:lnTo>
                  <a:pt x="354258" y="47491"/>
                </a:lnTo>
                <a:lnTo>
                  <a:pt x="329758" y="48898"/>
                </a:lnTo>
                <a:lnTo>
                  <a:pt x="305236" y="50163"/>
                </a:lnTo>
                <a:lnTo>
                  <a:pt x="280699" y="51619"/>
                </a:lnTo>
                <a:lnTo>
                  <a:pt x="256153" y="53446"/>
                </a:lnTo>
                <a:lnTo>
                  <a:pt x="231600" y="55503"/>
                </a:lnTo>
                <a:lnTo>
                  <a:pt x="207042" y="57431"/>
                </a:lnTo>
                <a:lnTo>
                  <a:pt x="182491" y="59029"/>
                </a:lnTo>
                <a:lnTo>
                  <a:pt x="158274" y="60425"/>
                </a:lnTo>
                <a:lnTo>
                  <a:pt x="135007" y="61968"/>
                </a:lnTo>
                <a:lnTo>
                  <a:pt x="112958" y="63854"/>
                </a:lnTo>
                <a:lnTo>
                  <a:pt x="92234" y="65961"/>
                </a:lnTo>
                <a:lnTo>
                  <a:pt x="70610" y="68143"/>
                </a:lnTo>
                <a:lnTo>
                  <a:pt x="42834" y="70594"/>
                </a:lnTo>
                <a:lnTo>
                  <a:pt x="0" y="7370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269726" y="1958213"/>
            <a:ext cx="231628" cy="27725"/>
          </a:xfrm>
          <a:custGeom>
            <a:avLst/>
            <a:gdLst/>
            <a:ahLst/>
            <a:cxnLst/>
            <a:rect l="0" t="0" r="0" b="0"/>
            <a:pathLst>
              <a:path w="231628" h="27725">
                <a:moveTo>
                  <a:pt x="231627" y="27724"/>
                </a:moveTo>
                <a:lnTo>
                  <a:pt x="225559" y="21924"/>
                </a:lnTo>
                <a:lnTo>
                  <a:pt x="218074" y="16999"/>
                </a:lnTo>
                <a:lnTo>
                  <a:pt x="208380" y="12501"/>
                </a:lnTo>
                <a:lnTo>
                  <a:pt x="196548" y="8453"/>
                </a:lnTo>
                <a:lnTo>
                  <a:pt x="182620" y="5088"/>
                </a:lnTo>
                <a:lnTo>
                  <a:pt x="166848" y="2484"/>
                </a:lnTo>
                <a:lnTo>
                  <a:pt x="149922" y="730"/>
                </a:lnTo>
                <a:lnTo>
                  <a:pt x="132818" y="0"/>
                </a:lnTo>
                <a:lnTo>
                  <a:pt x="116100" y="287"/>
                </a:lnTo>
                <a:lnTo>
                  <a:pt x="99779" y="1445"/>
                </a:lnTo>
                <a:lnTo>
                  <a:pt x="83521" y="3285"/>
                </a:lnTo>
                <a:lnTo>
                  <a:pt x="67123" y="5627"/>
                </a:lnTo>
                <a:lnTo>
                  <a:pt x="51271" y="8174"/>
                </a:lnTo>
                <a:lnTo>
                  <a:pt x="35909" y="10765"/>
                </a:lnTo>
                <a:lnTo>
                  <a:pt x="19682" y="13624"/>
                </a:lnTo>
                <a:lnTo>
                  <a:pt x="0" y="1719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22369" y="4554891"/>
            <a:ext cx="157928" cy="21058"/>
          </a:xfrm>
          <a:custGeom>
            <a:avLst/>
            <a:gdLst/>
            <a:ahLst/>
            <a:cxnLst/>
            <a:rect l="0" t="0" r="0" b="0"/>
            <a:pathLst>
              <a:path w="157928" h="21058">
                <a:moveTo>
                  <a:pt x="157927" y="21057"/>
                </a:moveTo>
                <a:lnTo>
                  <a:pt x="148992" y="18190"/>
                </a:lnTo>
                <a:lnTo>
                  <a:pt x="139365" y="16048"/>
                </a:lnTo>
                <a:lnTo>
                  <a:pt x="128082" y="14440"/>
                </a:lnTo>
                <a:lnTo>
                  <a:pt x="115587" y="13087"/>
                </a:lnTo>
                <a:lnTo>
                  <a:pt x="102756" y="11591"/>
                </a:lnTo>
                <a:lnTo>
                  <a:pt x="90133" y="9744"/>
                </a:lnTo>
                <a:lnTo>
                  <a:pt x="77750" y="7678"/>
                </a:lnTo>
                <a:lnTo>
                  <a:pt x="65307" y="5745"/>
                </a:lnTo>
                <a:lnTo>
                  <a:pt x="52627" y="4149"/>
                </a:lnTo>
                <a:lnTo>
                  <a:pt x="40271" y="2923"/>
                </a:lnTo>
                <a:lnTo>
                  <a:pt x="28249" y="1892"/>
                </a:lnTo>
                <a:lnTo>
                  <a:pt x="15503" y="96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599379" y="4186394"/>
            <a:ext cx="6226978" cy="779109"/>
            <a:chOff x="599379" y="4186394"/>
            <a:chExt cx="6226978" cy="779109"/>
          </a:xfrm>
        </p:grpSpPr>
        <p:sp>
          <p:nvSpPr>
            <p:cNvPr id="73" name="Freeform 72"/>
            <p:cNvSpPr/>
            <p:nvPr/>
          </p:nvSpPr>
          <p:spPr>
            <a:xfrm>
              <a:off x="599379" y="4449606"/>
              <a:ext cx="301333" cy="309003"/>
            </a:xfrm>
            <a:custGeom>
              <a:avLst/>
              <a:gdLst/>
              <a:ahLst/>
              <a:cxnLst/>
              <a:rect l="0" t="0" r="0" b="0"/>
              <a:pathLst>
                <a:path w="301333" h="309003">
                  <a:moveTo>
                    <a:pt x="17788" y="10528"/>
                  </a:moveTo>
                  <a:lnTo>
                    <a:pt x="14854" y="22197"/>
                  </a:lnTo>
                  <a:lnTo>
                    <a:pt x="12072" y="32685"/>
                  </a:lnTo>
                  <a:lnTo>
                    <a:pt x="9177" y="42996"/>
                  </a:lnTo>
                  <a:lnTo>
                    <a:pt x="6309" y="53643"/>
                  </a:lnTo>
                  <a:lnTo>
                    <a:pt x="3793" y="65284"/>
                  </a:lnTo>
                  <a:lnTo>
                    <a:pt x="1787" y="78180"/>
                  </a:lnTo>
                  <a:lnTo>
                    <a:pt x="447" y="92259"/>
                  </a:lnTo>
                  <a:lnTo>
                    <a:pt x="0" y="107310"/>
                  </a:lnTo>
                  <a:lnTo>
                    <a:pt x="481" y="123097"/>
                  </a:lnTo>
                  <a:lnTo>
                    <a:pt x="1770" y="139256"/>
                  </a:lnTo>
                  <a:lnTo>
                    <a:pt x="3698" y="155322"/>
                  </a:lnTo>
                  <a:lnTo>
                    <a:pt x="6104" y="171050"/>
                  </a:lnTo>
                  <a:lnTo>
                    <a:pt x="8853" y="186390"/>
                  </a:lnTo>
                  <a:lnTo>
                    <a:pt x="11843" y="201383"/>
                  </a:lnTo>
                  <a:lnTo>
                    <a:pt x="15000" y="216101"/>
                  </a:lnTo>
                  <a:lnTo>
                    <a:pt x="18272" y="230614"/>
                  </a:lnTo>
                  <a:lnTo>
                    <a:pt x="21622" y="244979"/>
                  </a:lnTo>
                  <a:lnTo>
                    <a:pt x="25033" y="259227"/>
                  </a:lnTo>
                  <a:lnTo>
                    <a:pt x="28816" y="272898"/>
                  </a:lnTo>
                  <a:lnTo>
                    <a:pt x="33574" y="285094"/>
                  </a:lnTo>
                  <a:lnTo>
                    <a:pt x="39558" y="295422"/>
                  </a:lnTo>
                  <a:lnTo>
                    <a:pt x="46697" y="303339"/>
                  </a:lnTo>
                  <a:lnTo>
                    <a:pt x="54785" y="307925"/>
                  </a:lnTo>
                  <a:lnTo>
                    <a:pt x="63592" y="309002"/>
                  </a:lnTo>
                  <a:lnTo>
                    <a:pt x="72759" y="306997"/>
                  </a:lnTo>
                  <a:lnTo>
                    <a:pt x="81825" y="302545"/>
                  </a:lnTo>
                  <a:lnTo>
                    <a:pt x="90542" y="296258"/>
                  </a:lnTo>
                  <a:lnTo>
                    <a:pt x="98698" y="288484"/>
                  </a:lnTo>
                  <a:lnTo>
                    <a:pt x="106030" y="279307"/>
                  </a:lnTo>
                  <a:lnTo>
                    <a:pt x="112479" y="268881"/>
                  </a:lnTo>
                  <a:lnTo>
                    <a:pt x="118150" y="257443"/>
                  </a:lnTo>
                  <a:lnTo>
                    <a:pt x="123202" y="245234"/>
                  </a:lnTo>
                  <a:lnTo>
                    <a:pt x="127785" y="232463"/>
                  </a:lnTo>
                  <a:lnTo>
                    <a:pt x="131865" y="219293"/>
                  </a:lnTo>
                  <a:lnTo>
                    <a:pt x="135234" y="205846"/>
                  </a:lnTo>
                  <a:lnTo>
                    <a:pt x="137860" y="192272"/>
                  </a:lnTo>
                  <a:lnTo>
                    <a:pt x="140697" y="180950"/>
                  </a:lnTo>
                  <a:lnTo>
                    <a:pt x="144436" y="175389"/>
                  </a:lnTo>
                  <a:lnTo>
                    <a:pt x="148182" y="175470"/>
                  </a:lnTo>
                  <a:lnTo>
                    <a:pt x="151732" y="179503"/>
                  </a:lnTo>
                  <a:lnTo>
                    <a:pt x="155169" y="186178"/>
                  </a:lnTo>
                  <a:lnTo>
                    <a:pt x="158571" y="194841"/>
                  </a:lnTo>
                  <a:lnTo>
                    <a:pt x="161982" y="205030"/>
                  </a:lnTo>
                  <a:lnTo>
                    <a:pt x="165580" y="216197"/>
                  </a:lnTo>
                  <a:lnTo>
                    <a:pt x="169674" y="227719"/>
                  </a:lnTo>
                  <a:lnTo>
                    <a:pt x="174394" y="239220"/>
                  </a:lnTo>
                  <a:lnTo>
                    <a:pt x="179869" y="250390"/>
                  </a:lnTo>
                  <a:lnTo>
                    <a:pt x="186300" y="260895"/>
                  </a:lnTo>
                  <a:lnTo>
                    <a:pt x="193708" y="270609"/>
                  </a:lnTo>
                  <a:lnTo>
                    <a:pt x="202123" y="278946"/>
                  </a:lnTo>
                  <a:lnTo>
                    <a:pt x="211675" y="284811"/>
                  </a:lnTo>
                  <a:lnTo>
                    <a:pt x="222314" y="287827"/>
                  </a:lnTo>
                  <a:lnTo>
                    <a:pt x="233541" y="288242"/>
                  </a:lnTo>
                  <a:lnTo>
                    <a:pt x="244537" y="286552"/>
                  </a:lnTo>
                  <a:lnTo>
                    <a:pt x="254849" y="283257"/>
                  </a:lnTo>
                  <a:lnTo>
                    <a:pt x="264228" y="278303"/>
                  </a:lnTo>
                  <a:lnTo>
                    <a:pt x="272456" y="271107"/>
                  </a:lnTo>
                  <a:lnTo>
                    <a:pt x="279539" y="261529"/>
                  </a:lnTo>
                  <a:lnTo>
                    <a:pt x="285482" y="249845"/>
                  </a:lnTo>
                  <a:lnTo>
                    <a:pt x="290191" y="236482"/>
                  </a:lnTo>
                  <a:lnTo>
                    <a:pt x="293735" y="221867"/>
                  </a:lnTo>
                  <a:lnTo>
                    <a:pt x="296304" y="206511"/>
                  </a:lnTo>
                  <a:lnTo>
                    <a:pt x="298120" y="190991"/>
                  </a:lnTo>
                  <a:lnTo>
                    <a:pt x="299383" y="175629"/>
                  </a:lnTo>
                  <a:lnTo>
                    <a:pt x="300250" y="160366"/>
                  </a:lnTo>
                  <a:lnTo>
                    <a:pt x="300840" y="144892"/>
                  </a:lnTo>
                  <a:lnTo>
                    <a:pt x="301235" y="129042"/>
                  </a:lnTo>
                  <a:lnTo>
                    <a:pt x="301332" y="113125"/>
                  </a:lnTo>
                  <a:lnTo>
                    <a:pt x="300865" y="97810"/>
                  </a:lnTo>
                  <a:lnTo>
                    <a:pt x="299738" y="83433"/>
                  </a:lnTo>
                  <a:lnTo>
                    <a:pt x="298158" y="69869"/>
                  </a:lnTo>
                  <a:lnTo>
                    <a:pt x="296395" y="55062"/>
                  </a:lnTo>
                  <a:lnTo>
                    <a:pt x="294292" y="34362"/>
                  </a:lnTo>
                  <a:lnTo>
                    <a:pt x="291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54079" y="4386435"/>
              <a:ext cx="336913" cy="369257"/>
            </a:xfrm>
            <a:custGeom>
              <a:avLst/>
              <a:gdLst/>
              <a:ahLst/>
              <a:cxnLst/>
              <a:rect l="0" t="0" r="0" b="0"/>
              <a:pathLst>
                <a:path w="336913" h="369257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72" y="74423"/>
                  </a:lnTo>
                  <a:lnTo>
                    <a:pt x="8043" y="89773"/>
                  </a:lnTo>
                  <a:lnTo>
                    <a:pt x="9502" y="106283"/>
                  </a:lnTo>
                  <a:lnTo>
                    <a:pt x="11330" y="123898"/>
                  </a:lnTo>
                  <a:lnTo>
                    <a:pt x="13388" y="142116"/>
                  </a:lnTo>
                  <a:lnTo>
                    <a:pt x="15316" y="160110"/>
                  </a:lnTo>
                  <a:lnTo>
                    <a:pt x="16910" y="177432"/>
                  </a:lnTo>
                  <a:lnTo>
                    <a:pt x="18133" y="193995"/>
                  </a:lnTo>
                  <a:lnTo>
                    <a:pt x="19029" y="209883"/>
                  </a:lnTo>
                  <a:lnTo>
                    <a:pt x="19670" y="225238"/>
                  </a:lnTo>
                  <a:lnTo>
                    <a:pt x="20288" y="240196"/>
                  </a:lnTo>
                  <a:lnTo>
                    <a:pt x="21242" y="254867"/>
                  </a:lnTo>
                  <a:lnTo>
                    <a:pt x="22695" y="269333"/>
                  </a:lnTo>
                  <a:lnTo>
                    <a:pt x="24316" y="283491"/>
                  </a:lnTo>
                  <a:lnTo>
                    <a:pt x="25412" y="297079"/>
                  </a:lnTo>
                  <a:lnTo>
                    <a:pt x="25625" y="309929"/>
                  </a:lnTo>
                  <a:lnTo>
                    <a:pt x="24931" y="319715"/>
                  </a:lnTo>
                  <a:lnTo>
                    <a:pt x="23785" y="323248"/>
                  </a:lnTo>
                  <a:lnTo>
                    <a:pt x="22839" y="321089"/>
                  </a:lnTo>
                  <a:lnTo>
                    <a:pt x="22204" y="314871"/>
                  </a:lnTo>
                  <a:lnTo>
                    <a:pt x="21967" y="305954"/>
                  </a:lnTo>
                  <a:lnTo>
                    <a:pt x="22356" y="295276"/>
                  </a:lnTo>
                  <a:lnTo>
                    <a:pt x="23448" y="283452"/>
                  </a:lnTo>
                  <a:lnTo>
                    <a:pt x="25340" y="271045"/>
                  </a:lnTo>
                  <a:lnTo>
                    <a:pt x="28216" y="258621"/>
                  </a:lnTo>
                  <a:lnTo>
                    <a:pt x="32080" y="246480"/>
                  </a:lnTo>
                  <a:lnTo>
                    <a:pt x="36794" y="234865"/>
                  </a:lnTo>
                  <a:lnTo>
                    <a:pt x="42176" y="224054"/>
                  </a:lnTo>
                  <a:lnTo>
                    <a:pt x="48058" y="214126"/>
                  </a:lnTo>
                  <a:lnTo>
                    <a:pt x="54464" y="205476"/>
                  </a:lnTo>
                  <a:lnTo>
                    <a:pt x="61595" y="198867"/>
                  </a:lnTo>
                  <a:lnTo>
                    <a:pt x="69499" y="194538"/>
                  </a:lnTo>
                  <a:lnTo>
                    <a:pt x="77925" y="192428"/>
                  </a:lnTo>
                  <a:lnTo>
                    <a:pt x="86428" y="192441"/>
                  </a:lnTo>
                  <a:lnTo>
                    <a:pt x="94739" y="194300"/>
                  </a:lnTo>
                  <a:lnTo>
                    <a:pt x="102776" y="197630"/>
                  </a:lnTo>
                  <a:lnTo>
                    <a:pt x="110554" y="202065"/>
                  </a:lnTo>
                  <a:lnTo>
                    <a:pt x="118113" y="207309"/>
                  </a:lnTo>
                  <a:lnTo>
                    <a:pt x="125342" y="213453"/>
                  </a:lnTo>
                  <a:lnTo>
                    <a:pt x="131978" y="220940"/>
                  </a:lnTo>
                  <a:lnTo>
                    <a:pt x="137925" y="229902"/>
                  </a:lnTo>
                  <a:lnTo>
                    <a:pt x="143241" y="240022"/>
                  </a:lnTo>
                  <a:lnTo>
                    <a:pt x="148047" y="250733"/>
                  </a:lnTo>
                  <a:lnTo>
                    <a:pt x="152466" y="261641"/>
                  </a:lnTo>
                  <a:lnTo>
                    <a:pt x="156604" y="272558"/>
                  </a:lnTo>
                  <a:lnTo>
                    <a:pt x="160544" y="283414"/>
                  </a:lnTo>
                  <a:lnTo>
                    <a:pt x="164352" y="294124"/>
                  </a:lnTo>
                  <a:lnTo>
                    <a:pt x="168264" y="302225"/>
                  </a:lnTo>
                  <a:lnTo>
                    <a:pt x="172133" y="304600"/>
                  </a:lnTo>
                  <a:lnTo>
                    <a:pt x="175422" y="302208"/>
                  </a:lnTo>
                  <a:lnTo>
                    <a:pt x="178349" y="296713"/>
                  </a:lnTo>
                  <a:lnTo>
                    <a:pt x="181370" y="289477"/>
                  </a:lnTo>
                  <a:lnTo>
                    <a:pt x="184940" y="281554"/>
                  </a:lnTo>
                  <a:lnTo>
                    <a:pt x="189246" y="273529"/>
                  </a:lnTo>
                  <a:lnTo>
                    <a:pt x="194578" y="265969"/>
                  </a:lnTo>
                  <a:lnTo>
                    <a:pt x="201430" y="259550"/>
                  </a:lnTo>
                  <a:lnTo>
                    <a:pt x="209926" y="254520"/>
                  </a:lnTo>
                  <a:lnTo>
                    <a:pt x="219883" y="250781"/>
                  </a:lnTo>
                  <a:lnTo>
                    <a:pt x="231006" y="248095"/>
                  </a:lnTo>
                  <a:lnTo>
                    <a:pt x="243000" y="246204"/>
                  </a:lnTo>
                  <a:lnTo>
                    <a:pt x="255459" y="244726"/>
                  </a:lnTo>
                  <a:lnTo>
                    <a:pt x="267887" y="243184"/>
                  </a:lnTo>
                  <a:lnTo>
                    <a:pt x="280015" y="241320"/>
                  </a:lnTo>
                  <a:lnTo>
                    <a:pt x="291614" y="238911"/>
                  </a:lnTo>
                  <a:lnTo>
                    <a:pt x="302410" y="235690"/>
                  </a:lnTo>
                  <a:lnTo>
                    <a:pt x="312326" y="231586"/>
                  </a:lnTo>
                  <a:lnTo>
                    <a:pt x="320969" y="226372"/>
                  </a:lnTo>
                  <a:lnTo>
                    <a:pt x="327571" y="219591"/>
                  </a:lnTo>
                  <a:lnTo>
                    <a:pt x="331891" y="211152"/>
                  </a:lnTo>
                  <a:lnTo>
                    <a:pt x="333825" y="201741"/>
                  </a:lnTo>
                  <a:lnTo>
                    <a:pt x="333162" y="192580"/>
                  </a:lnTo>
                  <a:lnTo>
                    <a:pt x="330044" y="184356"/>
                  </a:lnTo>
                  <a:lnTo>
                    <a:pt x="324715" y="177381"/>
                  </a:lnTo>
                  <a:lnTo>
                    <a:pt x="317334" y="171847"/>
                  </a:lnTo>
                  <a:lnTo>
                    <a:pt x="308195" y="167695"/>
                  </a:lnTo>
                  <a:lnTo>
                    <a:pt x="297824" y="165025"/>
                  </a:lnTo>
                  <a:lnTo>
                    <a:pt x="286881" y="164192"/>
                  </a:lnTo>
                  <a:lnTo>
                    <a:pt x="275784" y="165218"/>
                  </a:lnTo>
                  <a:lnTo>
                    <a:pt x="264726" y="167854"/>
                  </a:lnTo>
                  <a:lnTo>
                    <a:pt x="253768" y="171755"/>
                  </a:lnTo>
                  <a:lnTo>
                    <a:pt x="242924" y="176603"/>
                  </a:lnTo>
                  <a:lnTo>
                    <a:pt x="232506" y="182297"/>
                  </a:lnTo>
                  <a:lnTo>
                    <a:pt x="223108" y="188942"/>
                  </a:lnTo>
                  <a:lnTo>
                    <a:pt x="214971" y="196521"/>
                  </a:lnTo>
                  <a:lnTo>
                    <a:pt x="208015" y="204898"/>
                  </a:lnTo>
                  <a:lnTo>
                    <a:pt x="202026" y="213899"/>
                  </a:lnTo>
                  <a:lnTo>
                    <a:pt x="196777" y="223372"/>
                  </a:lnTo>
                  <a:lnTo>
                    <a:pt x="192234" y="233514"/>
                  </a:lnTo>
                  <a:lnTo>
                    <a:pt x="188546" y="244839"/>
                  </a:lnTo>
                  <a:lnTo>
                    <a:pt x="185732" y="257526"/>
                  </a:lnTo>
                  <a:lnTo>
                    <a:pt x="183841" y="271132"/>
                  </a:lnTo>
                  <a:lnTo>
                    <a:pt x="183021" y="284803"/>
                  </a:lnTo>
                  <a:lnTo>
                    <a:pt x="183253" y="298029"/>
                  </a:lnTo>
                  <a:lnTo>
                    <a:pt x="184545" y="310501"/>
                  </a:lnTo>
                  <a:lnTo>
                    <a:pt x="187008" y="321951"/>
                  </a:lnTo>
                  <a:lnTo>
                    <a:pt x="190595" y="332347"/>
                  </a:lnTo>
                  <a:lnTo>
                    <a:pt x="195291" y="341666"/>
                  </a:lnTo>
                  <a:lnTo>
                    <a:pt x="201192" y="349795"/>
                  </a:lnTo>
                  <a:lnTo>
                    <a:pt x="208240" y="356778"/>
                  </a:lnTo>
                  <a:lnTo>
                    <a:pt x="216413" y="362471"/>
                  </a:lnTo>
                  <a:lnTo>
                    <a:pt x="225802" y="366473"/>
                  </a:lnTo>
                  <a:lnTo>
                    <a:pt x="236331" y="368716"/>
                  </a:lnTo>
                  <a:lnTo>
                    <a:pt x="247486" y="369256"/>
                  </a:lnTo>
                  <a:lnTo>
                    <a:pt x="258433" y="368106"/>
                  </a:lnTo>
                  <a:lnTo>
                    <a:pt x="268717" y="365440"/>
                  </a:lnTo>
                  <a:lnTo>
                    <a:pt x="278247" y="361381"/>
                  </a:lnTo>
                  <a:lnTo>
                    <a:pt x="287108" y="355915"/>
                  </a:lnTo>
                  <a:lnTo>
                    <a:pt x="295435" y="349172"/>
                  </a:lnTo>
                  <a:lnTo>
                    <a:pt x="303252" y="341455"/>
                  </a:lnTo>
                  <a:lnTo>
                    <a:pt x="311335" y="332200"/>
                  </a:lnTo>
                  <a:lnTo>
                    <a:pt x="321515" y="318361"/>
                  </a:lnTo>
                  <a:lnTo>
                    <a:pt x="336912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282983" y="4538913"/>
              <a:ext cx="144879" cy="194963"/>
            </a:xfrm>
            <a:custGeom>
              <a:avLst/>
              <a:gdLst/>
              <a:ahLst/>
              <a:cxnLst/>
              <a:rect l="0" t="0" r="0" b="0"/>
              <a:pathLst>
                <a:path w="144879" h="194963">
                  <a:moveTo>
                    <a:pt x="18536" y="79149"/>
                  </a:moveTo>
                  <a:lnTo>
                    <a:pt x="18603" y="90884"/>
                  </a:lnTo>
                  <a:lnTo>
                    <a:pt x="19244" y="102013"/>
                  </a:lnTo>
                  <a:lnTo>
                    <a:pt x="20540" y="113606"/>
                  </a:lnTo>
                  <a:lnTo>
                    <a:pt x="22400" y="125595"/>
                  </a:lnTo>
                  <a:lnTo>
                    <a:pt x="24716" y="137607"/>
                  </a:lnTo>
                  <a:lnTo>
                    <a:pt x="27359" y="149391"/>
                  </a:lnTo>
                  <a:lnTo>
                    <a:pt x="29389" y="160173"/>
                  </a:lnTo>
                  <a:lnTo>
                    <a:pt x="28856" y="167314"/>
                  </a:lnTo>
                  <a:lnTo>
                    <a:pt x="25456" y="168744"/>
                  </a:lnTo>
                  <a:lnTo>
                    <a:pt x="20668" y="165441"/>
                  </a:lnTo>
                  <a:lnTo>
                    <a:pt x="15508" y="158740"/>
                  </a:lnTo>
                  <a:lnTo>
                    <a:pt x="10845" y="149678"/>
                  </a:lnTo>
                  <a:lnTo>
                    <a:pt x="7071" y="138993"/>
                  </a:lnTo>
                  <a:lnTo>
                    <a:pt x="4213" y="127041"/>
                  </a:lnTo>
                  <a:lnTo>
                    <a:pt x="2136" y="113870"/>
                  </a:lnTo>
                  <a:lnTo>
                    <a:pt x="676" y="99598"/>
                  </a:lnTo>
                  <a:lnTo>
                    <a:pt x="0" y="84586"/>
                  </a:lnTo>
                  <a:lnTo>
                    <a:pt x="595" y="69353"/>
                  </a:lnTo>
                  <a:lnTo>
                    <a:pt x="2628" y="54229"/>
                  </a:lnTo>
                  <a:lnTo>
                    <a:pt x="6128" y="39819"/>
                  </a:lnTo>
                  <a:lnTo>
                    <a:pt x="11151" y="27054"/>
                  </a:lnTo>
                  <a:lnTo>
                    <a:pt x="17574" y="16301"/>
                  </a:lnTo>
                  <a:lnTo>
                    <a:pt x="25310" y="7913"/>
                  </a:lnTo>
                  <a:lnTo>
                    <a:pt x="34398" y="2470"/>
                  </a:lnTo>
                  <a:lnTo>
                    <a:pt x="44723" y="0"/>
                  </a:lnTo>
                  <a:lnTo>
                    <a:pt x="55738" y="255"/>
                  </a:lnTo>
                  <a:lnTo>
                    <a:pt x="66591" y="2992"/>
                  </a:lnTo>
                  <a:lnTo>
                    <a:pt x="76812" y="7831"/>
                  </a:lnTo>
                  <a:lnTo>
                    <a:pt x="86299" y="14481"/>
                  </a:lnTo>
                  <a:lnTo>
                    <a:pt x="95132" y="22831"/>
                  </a:lnTo>
                  <a:lnTo>
                    <a:pt x="103439" y="32669"/>
                  </a:lnTo>
                  <a:lnTo>
                    <a:pt x="111189" y="43867"/>
                  </a:lnTo>
                  <a:lnTo>
                    <a:pt x="118182" y="56438"/>
                  </a:lnTo>
                  <a:lnTo>
                    <a:pt x="124368" y="70263"/>
                  </a:lnTo>
                  <a:lnTo>
                    <a:pt x="129677" y="84952"/>
                  </a:lnTo>
                  <a:lnTo>
                    <a:pt x="133946" y="99959"/>
                  </a:lnTo>
                  <a:lnTo>
                    <a:pt x="137186" y="114931"/>
                  </a:lnTo>
                  <a:lnTo>
                    <a:pt x="139554" y="129515"/>
                  </a:lnTo>
                  <a:lnTo>
                    <a:pt x="141491" y="144904"/>
                  </a:lnTo>
                  <a:lnTo>
                    <a:pt x="143168" y="164680"/>
                  </a:lnTo>
                  <a:lnTo>
                    <a:pt x="144878" y="1949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764773" y="4505942"/>
              <a:ext cx="210571" cy="217406"/>
            </a:xfrm>
            <a:custGeom>
              <a:avLst/>
              <a:gdLst/>
              <a:ahLst/>
              <a:cxnLst/>
              <a:rect l="0" t="0" r="0" b="0"/>
              <a:pathLst>
                <a:path w="210571" h="217406">
                  <a:moveTo>
                    <a:pt x="0" y="48949"/>
                  </a:moveTo>
                  <a:lnTo>
                    <a:pt x="0" y="63618"/>
                  </a:lnTo>
                  <a:lnTo>
                    <a:pt x="0" y="77529"/>
                  </a:lnTo>
                  <a:lnTo>
                    <a:pt x="5" y="92018"/>
                  </a:lnTo>
                  <a:lnTo>
                    <a:pt x="178" y="106874"/>
                  </a:lnTo>
                  <a:lnTo>
                    <a:pt x="826" y="121402"/>
                  </a:lnTo>
                  <a:lnTo>
                    <a:pt x="2055" y="135115"/>
                  </a:lnTo>
                  <a:lnTo>
                    <a:pt x="3006" y="144435"/>
                  </a:lnTo>
                  <a:lnTo>
                    <a:pt x="2858" y="145634"/>
                  </a:lnTo>
                  <a:lnTo>
                    <a:pt x="2290" y="141042"/>
                  </a:lnTo>
                  <a:lnTo>
                    <a:pt x="1705" y="132758"/>
                  </a:lnTo>
                  <a:lnTo>
                    <a:pt x="1222" y="121840"/>
                  </a:lnTo>
                  <a:lnTo>
                    <a:pt x="865" y="108979"/>
                  </a:lnTo>
                  <a:lnTo>
                    <a:pt x="946" y="95031"/>
                  </a:lnTo>
                  <a:lnTo>
                    <a:pt x="2055" y="81017"/>
                  </a:lnTo>
                  <a:lnTo>
                    <a:pt x="4437" y="67521"/>
                  </a:lnTo>
                  <a:lnTo>
                    <a:pt x="8172" y="55350"/>
                  </a:lnTo>
                  <a:lnTo>
                    <a:pt x="13353" y="45686"/>
                  </a:lnTo>
                  <a:lnTo>
                    <a:pt x="19872" y="38937"/>
                  </a:lnTo>
                  <a:lnTo>
                    <a:pt x="27334" y="35016"/>
                  </a:lnTo>
                  <a:lnTo>
                    <a:pt x="35173" y="33723"/>
                  </a:lnTo>
                  <a:lnTo>
                    <a:pt x="43027" y="34667"/>
                  </a:lnTo>
                  <a:lnTo>
                    <a:pt x="50585" y="37532"/>
                  </a:lnTo>
                  <a:lnTo>
                    <a:pt x="57507" y="42179"/>
                  </a:lnTo>
                  <a:lnTo>
                    <a:pt x="63674" y="48374"/>
                  </a:lnTo>
                  <a:lnTo>
                    <a:pt x="68984" y="55970"/>
                  </a:lnTo>
                  <a:lnTo>
                    <a:pt x="73261" y="64970"/>
                  </a:lnTo>
                  <a:lnTo>
                    <a:pt x="76491" y="75172"/>
                  </a:lnTo>
                  <a:lnTo>
                    <a:pt x="78191" y="83675"/>
                  </a:lnTo>
                  <a:lnTo>
                    <a:pt x="78461" y="86474"/>
                  </a:lnTo>
                  <a:lnTo>
                    <a:pt x="78805" y="83775"/>
                  </a:lnTo>
                  <a:lnTo>
                    <a:pt x="79788" y="77134"/>
                  </a:lnTo>
                  <a:lnTo>
                    <a:pt x="81430" y="67896"/>
                  </a:lnTo>
                  <a:lnTo>
                    <a:pt x="83616" y="56991"/>
                  </a:lnTo>
                  <a:lnTo>
                    <a:pt x="86372" y="45341"/>
                  </a:lnTo>
                  <a:lnTo>
                    <a:pt x="89893" y="33941"/>
                  </a:lnTo>
                  <a:lnTo>
                    <a:pt x="94226" y="23307"/>
                  </a:lnTo>
                  <a:lnTo>
                    <a:pt x="99440" y="14023"/>
                  </a:lnTo>
                  <a:lnTo>
                    <a:pt x="105696" y="6910"/>
                  </a:lnTo>
                  <a:lnTo>
                    <a:pt x="112977" y="2209"/>
                  </a:lnTo>
                  <a:lnTo>
                    <a:pt x="120968" y="0"/>
                  </a:lnTo>
                  <a:lnTo>
                    <a:pt x="129170" y="471"/>
                  </a:lnTo>
                  <a:lnTo>
                    <a:pt x="137277" y="3451"/>
                  </a:lnTo>
                  <a:lnTo>
                    <a:pt x="145176" y="8516"/>
                  </a:lnTo>
                  <a:lnTo>
                    <a:pt x="152859" y="15186"/>
                  </a:lnTo>
                  <a:lnTo>
                    <a:pt x="160351" y="23039"/>
                  </a:lnTo>
                  <a:lnTo>
                    <a:pt x="167365" y="31901"/>
                  </a:lnTo>
                  <a:lnTo>
                    <a:pt x="173323" y="41826"/>
                  </a:lnTo>
                  <a:lnTo>
                    <a:pt x="178003" y="52756"/>
                  </a:lnTo>
                  <a:lnTo>
                    <a:pt x="181654" y="64365"/>
                  </a:lnTo>
                  <a:lnTo>
                    <a:pt x="184803" y="76158"/>
                  </a:lnTo>
                  <a:lnTo>
                    <a:pt x="187809" y="87836"/>
                  </a:lnTo>
                  <a:lnTo>
                    <a:pt x="190678" y="99458"/>
                  </a:lnTo>
                  <a:lnTo>
                    <a:pt x="193159" y="111327"/>
                  </a:lnTo>
                  <a:lnTo>
                    <a:pt x="195132" y="123606"/>
                  </a:lnTo>
                  <a:lnTo>
                    <a:pt x="196781" y="136141"/>
                  </a:lnTo>
                  <a:lnTo>
                    <a:pt x="198495" y="148563"/>
                  </a:lnTo>
                  <a:lnTo>
                    <a:pt x="200495" y="160653"/>
                  </a:lnTo>
                  <a:lnTo>
                    <a:pt x="202678" y="172111"/>
                  </a:lnTo>
                  <a:lnTo>
                    <a:pt x="204919" y="183705"/>
                  </a:lnTo>
                  <a:lnTo>
                    <a:pt x="207419" y="197569"/>
                  </a:lnTo>
                  <a:lnTo>
                    <a:pt x="210570" y="217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16058" y="4512777"/>
              <a:ext cx="126148" cy="205450"/>
            </a:xfrm>
            <a:custGeom>
              <a:avLst/>
              <a:gdLst/>
              <a:ahLst/>
              <a:cxnLst/>
              <a:rect l="0" t="0" r="0" b="0"/>
              <a:pathLst>
                <a:path w="126148" h="205450">
                  <a:moveTo>
                    <a:pt x="11928" y="10528"/>
                  </a:moveTo>
                  <a:lnTo>
                    <a:pt x="6261" y="16463"/>
                  </a:lnTo>
                  <a:lnTo>
                    <a:pt x="2617" y="22667"/>
                  </a:lnTo>
                  <a:lnTo>
                    <a:pt x="703" y="29768"/>
                  </a:lnTo>
                  <a:lnTo>
                    <a:pt x="29" y="37881"/>
                  </a:lnTo>
                  <a:lnTo>
                    <a:pt x="0" y="47176"/>
                  </a:lnTo>
                  <a:lnTo>
                    <a:pt x="218" y="57623"/>
                  </a:lnTo>
                  <a:lnTo>
                    <a:pt x="488" y="69049"/>
                  </a:lnTo>
                  <a:lnTo>
                    <a:pt x="730" y="81235"/>
                  </a:lnTo>
                  <a:lnTo>
                    <a:pt x="927" y="93979"/>
                  </a:lnTo>
                  <a:lnTo>
                    <a:pt x="1244" y="106958"/>
                  </a:lnTo>
                  <a:lnTo>
                    <a:pt x="1996" y="119744"/>
                  </a:lnTo>
                  <a:lnTo>
                    <a:pt x="3322" y="132120"/>
                  </a:lnTo>
                  <a:lnTo>
                    <a:pt x="5198" y="144056"/>
                  </a:lnTo>
                  <a:lnTo>
                    <a:pt x="7529" y="155612"/>
                  </a:lnTo>
                  <a:lnTo>
                    <a:pt x="10217" y="166860"/>
                  </a:lnTo>
                  <a:lnTo>
                    <a:pt x="13497" y="177551"/>
                  </a:lnTo>
                  <a:lnTo>
                    <a:pt x="17909" y="187132"/>
                  </a:lnTo>
                  <a:lnTo>
                    <a:pt x="23657" y="195374"/>
                  </a:lnTo>
                  <a:lnTo>
                    <a:pt x="30636" y="201721"/>
                  </a:lnTo>
                  <a:lnTo>
                    <a:pt x="38616" y="205172"/>
                  </a:lnTo>
                  <a:lnTo>
                    <a:pt x="47351" y="205449"/>
                  </a:lnTo>
                  <a:lnTo>
                    <a:pt x="56469" y="202887"/>
                  </a:lnTo>
                  <a:lnTo>
                    <a:pt x="65502" y="198054"/>
                  </a:lnTo>
                  <a:lnTo>
                    <a:pt x="74197" y="191512"/>
                  </a:lnTo>
                  <a:lnTo>
                    <a:pt x="82339" y="183736"/>
                  </a:lnTo>
                  <a:lnTo>
                    <a:pt x="89660" y="175088"/>
                  </a:lnTo>
                  <a:lnTo>
                    <a:pt x="96104" y="165831"/>
                  </a:lnTo>
                  <a:lnTo>
                    <a:pt x="101770" y="155993"/>
                  </a:lnTo>
                  <a:lnTo>
                    <a:pt x="106819" y="145397"/>
                  </a:lnTo>
                  <a:lnTo>
                    <a:pt x="111400" y="134004"/>
                  </a:lnTo>
                  <a:lnTo>
                    <a:pt x="115479" y="121911"/>
                  </a:lnTo>
                  <a:lnTo>
                    <a:pt x="118847" y="109261"/>
                  </a:lnTo>
                  <a:lnTo>
                    <a:pt x="121447" y="96193"/>
                  </a:lnTo>
                  <a:lnTo>
                    <a:pt x="123363" y="82824"/>
                  </a:lnTo>
                  <a:lnTo>
                    <a:pt x="124733" y="69244"/>
                  </a:lnTo>
                  <a:lnTo>
                    <a:pt x="125687" y="55534"/>
                  </a:lnTo>
                  <a:lnTo>
                    <a:pt x="126147" y="42348"/>
                  </a:lnTo>
                  <a:lnTo>
                    <a:pt x="125771" y="29613"/>
                  </a:lnTo>
                  <a:lnTo>
                    <a:pt x="123408" y="16210"/>
                  </a:lnTo>
                  <a:lnTo>
                    <a:pt x="1172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157041" y="4260093"/>
              <a:ext cx="60458" cy="400084"/>
            </a:xfrm>
            <a:custGeom>
              <a:avLst/>
              <a:gdLst/>
              <a:ahLst/>
              <a:cxnLst/>
              <a:rect l="0" t="0" r="0" b="0"/>
              <a:pathLst>
                <a:path w="60458" h="400084">
                  <a:moveTo>
                    <a:pt x="7815" y="0"/>
                  </a:moveTo>
                  <a:lnTo>
                    <a:pt x="4948" y="9003"/>
                  </a:lnTo>
                  <a:lnTo>
                    <a:pt x="2806" y="19270"/>
                  </a:lnTo>
                  <a:lnTo>
                    <a:pt x="1208" y="31845"/>
                  </a:lnTo>
                  <a:lnTo>
                    <a:pt x="200" y="46026"/>
                  </a:lnTo>
                  <a:lnTo>
                    <a:pt x="0" y="60525"/>
                  </a:lnTo>
                  <a:lnTo>
                    <a:pt x="655" y="74561"/>
                  </a:lnTo>
                  <a:lnTo>
                    <a:pt x="2066" y="88043"/>
                  </a:lnTo>
                  <a:lnTo>
                    <a:pt x="4079" y="101296"/>
                  </a:lnTo>
                  <a:lnTo>
                    <a:pt x="6542" y="114588"/>
                  </a:lnTo>
                  <a:lnTo>
                    <a:pt x="9329" y="128513"/>
                  </a:lnTo>
                  <a:lnTo>
                    <a:pt x="12345" y="144012"/>
                  </a:lnTo>
                  <a:lnTo>
                    <a:pt x="15520" y="161451"/>
                  </a:lnTo>
                  <a:lnTo>
                    <a:pt x="18804" y="180541"/>
                  </a:lnTo>
                  <a:lnTo>
                    <a:pt x="22161" y="200644"/>
                  </a:lnTo>
                  <a:lnTo>
                    <a:pt x="25568" y="221267"/>
                  </a:lnTo>
                  <a:lnTo>
                    <a:pt x="29010" y="241807"/>
                  </a:lnTo>
                  <a:lnTo>
                    <a:pt x="32473" y="261509"/>
                  </a:lnTo>
                  <a:lnTo>
                    <a:pt x="35952" y="280045"/>
                  </a:lnTo>
                  <a:lnTo>
                    <a:pt x="39441" y="297285"/>
                  </a:lnTo>
                  <a:lnTo>
                    <a:pt x="42937" y="313112"/>
                  </a:lnTo>
                  <a:lnTo>
                    <a:pt x="46433" y="327611"/>
                  </a:lnTo>
                  <a:lnTo>
                    <a:pt x="49776" y="340942"/>
                  </a:lnTo>
                  <a:lnTo>
                    <a:pt x="52996" y="354766"/>
                  </a:lnTo>
                  <a:lnTo>
                    <a:pt x="56376" y="372536"/>
                  </a:lnTo>
                  <a:lnTo>
                    <a:pt x="6045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18171" y="4260093"/>
              <a:ext cx="25671" cy="400084"/>
            </a:xfrm>
            <a:custGeom>
              <a:avLst/>
              <a:gdLst/>
              <a:ahLst/>
              <a:cxnLst/>
              <a:rect l="0" t="0" r="0" b="0"/>
              <a:pathLst>
                <a:path w="25671" h="400084">
                  <a:moveTo>
                    <a:pt x="4612" y="0"/>
                  </a:moveTo>
                  <a:lnTo>
                    <a:pt x="1813" y="8801"/>
                  </a:lnTo>
                  <a:lnTo>
                    <a:pt x="311" y="17148"/>
                  </a:lnTo>
                  <a:lnTo>
                    <a:pt x="0" y="25865"/>
                  </a:lnTo>
                  <a:lnTo>
                    <a:pt x="506" y="35677"/>
                  </a:lnTo>
                  <a:lnTo>
                    <a:pt x="1326" y="47765"/>
                  </a:lnTo>
                  <a:lnTo>
                    <a:pt x="2142" y="62557"/>
                  </a:lnTo>
                  <a:lnTo>
                    <a:pt x="2825" y="79354"/>
                  </a:lnTo>
                  <a:lnTo>
                    <a:pt x="3352" y="96769"/>
                  </a:lnTo>
                  <a:lnTo>
                    <a:pt x="3738" y="113920"/>
                  </a:lnTo>
                  <a:lnTo>
                    <a:pt x="4012" y="130481"/>
                  </a:lnTo>
                  <a:lnTo>
                    <a:pt x="4204" y="146427"/>
                  </a:lnTo>
                  <a:lnTo>
                    <a:pt x="4341" y="161863"/>
                  </a:lnTo>
                  <a:lnTo>
                    <a:pt x="4604" y="177398"/>
                  </a:lnTo>
                  <a:lnTo>
                    <a:pt x="5313" y="194060"/>
                  </a:lnTo>
                  <a:lnTo>
                    <a:pt x="6603" y="212316"/>
                  </a:lnTo>
                  <a:lnTo>
                    <a:pt x="8283" y="231802"/>
                  </a:lnTo>
                  <a:lnTo>
                    <a:pt x="9950" y="251648"/>
                  </a:lnTo>
                  <a:lnTo>
                    <a:pt x="11370" y="271288"/>
                  </a:lnTo>
                  <a:lnTo>
                    <a:pt x="12644" y="290355"/>
                  </a:lnTo>
                  <a:lnTo>
                    <a:pt x="14106" y="308530"/>
                  </a:lnTo>
                  <a:lnTo>
                    <a:pt x="15936" y="325735"/>
                  </a:lnTo>
                  <a:lnTo>
                    <a:pt x="18006" y="341674"/>
                  </a:lnTo>
                  <a:lnTo>
                    <a:pt x="20159" y="357399"/>
                  </a:lnTo>
                  <a:lnTo>
                    <a:pt x="22587" y="375408"/>
                  </a:lnTo>
                  <a:lnTo>
                    <a:pt x="2567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85913" y="4418021"/>
              <a:ext cx="242157" cy="94757"/>
            </a:xfrm>
            <a:custGeom>
              <a:avLst/>
              <a:gdLst/>
              <a:ahLst/>
              <a:cxnLst/>
              <a:rect l="0" t="0" r="0" b="0"/>
              <a:pathLst>
                <a:path w="242157" h="94757">
                  <a:moveTo>
                    <a:pt x="242156" y="0"/>
                  </a:moveTo>
                  <a:lnTo>
                    <a:pt x="233287" y="2933"/>
                  </a:lnTo>
                  <a:lnTo>
                    <a:pt x="224301" y="5715"/>
                  </a:lnTo>
                  <a:lnTo>
                    <a:pt x="214305" y="8615"/>
                  </a:lnTo>
                  <a:lnTo>
                    <a:pt x="203324" y="11655"/>
                  </a:lnTo>
                  <a:lnTo>
                    <a:pt x="191513" y="14820"/>
                  </a:lnTo>
                  <a:lnTo>
                    <a:pt x="179050" y="18089"/>
                  </a:lnTo>
                  <a:lnTo>
                    <a:pt x="165939" y="21600"/>
                  </a:lnTo>
                  <a:lnTo>
                    <a:pt x="152010" y="25639"/>
                  </a:lnTo>
                  <a:lnTo>
                    <a:pt x="137240" y="30317"/>
                  </a:lnTo>
                  <a:lnTo>
                    <a:pt x="121899" y="35424"/>
                  </a:lnTo>
                  <a:lnTo>
                    <a:pt x="106449" y="40545"/>
                  </a:lnTo>
                  <a:lnTo>
                    <a:pt x="91176" y="45437"/>
                  </a:lnTo>
                  <a:lnTo>
                    <a:pt x="76497" y="50195"/>
                  </a:lnTo>
                  <a:lnTo>
                    <a:pt x="63019" y="55150"/>
                  </a:lnTo>
                  <a:lnTo>
                    <a:pt x="50962" y="60479"/>
                  </a:lnTo>
                  <a:lnTo>
                    <a:pt x="40313" y="66092"/>
                  </a:lnTo>
                  <a:lnTo>
                    <a:pt x="29867" y="72365"/>
                  </a:lnTo>
                  <a:lnTo>
                    <a:pt x="17587" y="8097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459654" y="451277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7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4" y="70251"/>
                  </a:lnTo>
                  <a:lnTo>
                    <a:pt x="3736" y="81500"/>
                  </a:lnTo>
                  <a:lnTo>
                    <a:pt x="5563" y="92926"/>
                  </a:lnTo>
                  <a:lnTo>
                    <a:pt x="7717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59654" y="439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551529" y="4454583"/>
              <a:ext cx="112794" cy="370685"/>
            </a:xfrm>
            <a:custGeom>
              <a:avLst/>
              <a:gdLst/>
              <a:ahLst/>
              <a:cxnLst/>
              <a:rect l="0" t="0" r="0" b="0"/>
              <a:pathLst>
                <a:path w="112794" h="370685">
                  <a:moveTo>
                    <a:pt x="13410" y="131893"/>
                  </a:moveTo>
                  <a:lnTo>
                    <a:pt x="16344" y="143561"/>
                  </a:lnTo>
                  <a:lnTo>
                    <a:pt x="19126" y="154050"/>
                  </a:lnTo>
                  <a:lnTo>
                    <a:pt x="22026" y="164366"/>
                  </a:lnTo>
                  <a:lnTo>
                    <a:pt x="25066" y="175186"/>
                  </a:lnTo>
                  <a:lnTo>
                    <a:pt x="28231" y="187474"/>
                  </a:lnTo>
                  <a:lnTo>
                    <a:pt x="31495" y="201619"/>
                  </a:lnTo>
                  <a:lnTo>
                    <a:pt x="34833" y="217351"/>
                  </a:lnTo>
                  <a:lnTo>
                    <a:pt x="38224" y="234050"/>
                  </a:lnTo>
                  <a:lnTo>
                    <a:pt x="41653" y="251245"/>
                  </a:lnTo>
                  <a:lnTo>
                    <a:pt x="45108" y="268669"/>
                  </a:lnTo>
                  <a:lnTo>
                    <a:pt x="48580" y="286192"/>
                  </a:lnTo>
                  <a:lnTo>
                    <a:pt x="52065" y="303747"/>
                  </a:lnTo>
                  <a:lnTo>
                    <a:pt x="55557" y="321144"/>
                  </a:lnTo>
                  <a:lnTo>
                    <a:pt x="59056" y="338064"/>
                  </a:lnTo>
                  <a:lnTo>
                    <a:pt x="62505" y="354283"/>
                  </a:lnTo>
                  <a:lnTo>
                    <a:pt x="64072" y="366512"/>
                  </a:lnTo>
                  <a:lnTo>
                    <a:pt x="62336" y="370684"/>
                  </a:lnTo>
                  <a:lnTo>
                    <a:pt x="59247" y="368210"/>
                  </a:lnTo>
                  <a:lnTo>
                    <a:pt x="55786" y="361220"/>
                  </a:lnTo>
                  <a:lnTo>
                    <a:pt x="52236" y="351059"/>
                  </a:lnTo>
                  <a:lnTo>
                    <a:pt x="48673" y="338626"/>
                  </a:lnTo>
                  <a:lnTo>
                    <a:pt x="45116" y="324421"/>
                  </a:lnTo>
                  <a:lnTo>
                    <a:pt x="41571" y="308620"/>
                  </a:lnTo>
                  <a:lnTo>
                    <a:pt x="38035" y="291442"/>
                  </a:lnTo>
                  <a:lnTo>
                    <a:pt x="34507" y="273163"/>
                  </a:lnTo>
                  <a:lnTo>
                    <a:pt x="30985" y="254055"/>
                  </a:lnTo>
                  <a:lnTo>
                    <a:pt x="27467" y="234344"/>
                  </a:lnTo>
                  <a:lnTo>
                    <a:pt x="23951" y="214209"/>
                  </a:lnTo>
                  <a:lnTo>
                    <a:pt x="20438" y="193779"/>
                  </a:lnTo>
                  <a:lnTo>
                    <a:pt x="16930" y="173153"/>
                  </a:lnTo>
                  <a:lnTo>
                    <a:pt x="13591" y="152727"/>
                  </a:lnTo>
                  <a:lnTo>
                    <a:pt x="10729" y="133158"/>
                  </a:lnTo>
                  <a:lnTo>
                    <a:pt x="8467" y="114741"/>
                  </a:lnTo>
                  <a:lnTo>
                    <a:pt x="6610" y="97594"/>
                  </a:lnTo>
                  <a:lnTo>
                    <a:pt x="4748" y="81835"/>
                  </a:lnTo>
                  <a:lnTo>
                    <a:pt x="2655" y="67382"/>
                  </a:lnTo>
                  <a:lnTo>
                    <a:pt x="756" y="54012"/>
                  </a:lnTo>
                  <a:lnTo>
                    <a:pt x="0" y="41478"/>
                  </a:lnTo>
                  <a:lnTo>
                    <a:pt x="833" y="29575"/>
                  </a:lnTo>
                  <a:lnTo>
                    <a:pt x="3377" y="18781"/>
                  </a:lnTo>
                  <a:lnTo>
                    <a:pt x="7685" y="10196"/>
                  </a:lnTo>
                  <a:lnTo>
                    <a:pt x="13588" y="4244"/>
                  </a:lnTo>
                  <a:lnTo>
                    <a:pt x="20789" y="893"/>
                  </a:lnTo>
                  <a:lnTo>
                    <a:pt x="28977" y="0"/>
                  </a:lnTo>
                  <a:lnTo>
                    <a:pt x="37880" y="1219"/>
                  </a:lnTo>
                  <a:lnTo>
                    <a:pt x="47125" y="4273"/>
                  </a:lnTo>
                  <a:lnTo>
                    <a:pt x="56251" y="9047"/>
                  </a:lnTo>
                  <a:lnTo>
                    <a:pt x="65016" y="15324"/>
                  </a:lnTo>
                  <a:lnTo>
                    <a:pt x="73375" y="22806"/>
                  </a:lnTo>
                  <a:lnTo>
                    <a:pt x="81375" y="31196"/>
                  </a:lnTo>
                  <a:lnTo>
                    <a:pt x="89084" y="40251"/>
                  </a:lnTo>
                  <a:lnTo>
                    <a:pt x="96245" y="49942"/>
                  </a:lnTo>
                  <a:lnTo>
                    <a:pt x="102303" y="60432"/>
                  </a:lnTo>
                  <a:lnTo>
                    <a:pt x="107040" y="71744"/>
                  </a:lnTo>
                  <a:lnTo>
                    <a:pt x="110390" y="83612"/>
                  </a:lnTo>
                  <a:lnTo>
                    <a:pt x="112273" y="95579"/>
                  </a:lnTo>
                  <a:lnTo>
                    <a:pt x="112793" y="107365"/>
                  </a:lnTo>
                  <a:lnTo>
                    <a:pt x="112024" y="118720"/>
                  </a:lnTo>
                  <a:lnTo>
                    <a:pt x="109921" y="129344"/>
                  </a:lnTo>
                  <a:lnTo>
                    <a:pt x="106584" y="139156"/>
                  </a:lnTo>
                  <a:lnTo>
                    <a:pt x="102227" y="148236"/>
                  </a:lnTo>
                  <a:lnTo>
                    <a:pt x="97086" y="156729"/>
                  </a:lnTo>
                  <a:lnTo>
                    <a:pt x="91371" y="164770"/>
                  </a:lnTo>
                  <a:lnTo>
                    <a:pt x="85165" y="172182"/>
                  </a:lnTo>
                  <a:lnTo>
                    <a:pt x="77620" y="179197"/>
                  </a:lnTo>
                  <a:lnTo>
                    <a:pt x="65840" y="186436"/>
                  </a:lnTo>
                  <a:lnTo>
                    <a:pt x="44996" y="195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25580" y="4239036"/>
              <a:ext cx="39401" cy="389556"/>
            </a:xfrm>
            <a:custGeom>
              <a:avLst/>
              <a:gdLst/>
              <a:ahLst/>
              <a:cxnLst/>
              <a:rect l="0" t="0" r="0" b="0"/>
              <a:pathLst>
                <a:path w="39401" h="389556">
                  <a:moveTo>
                    <a:pt x="7815" y="0"/>
                  </a:moveTo>
                  <a:lnTo>
                    <a:pt x="4948" y="9003"/>
                  </a:lnTo>
                  <a:lnTo>
                    <a:pt x="2806" y="19269"/>
                  </a:lnTo>
                  <a:lnTo>
                    <a:pt x="1208" y="31845"/>
                  </a:lnTo>
                  <a:lnTo>
                    <a:pt x="200" y="46026"/>
                  </a:lnTo>
                  <a:lnTo>
                    <a:pt x="0" y="60525"/>
                  </a:lnTo>
                  <a:lnTo>
                    <a:pt x="651" y="74562"/>
                  </a:lnTo>
                  <a:lnTo>
                    <a:pt x="1889" y="88043"/>
                  </a:lnTo>
                  <a:lnTo>
                    <a:pt x="3253" y="101297"/>
                  </a:lnTo>
                  <a:lnTo>
                    <a:pt x="4467" y="114575"/>
                  </a:lnTo>
                  <a:lnTo>
                    <a:pt x="5602" y="127981"/>
                  </a:lnTo>
                  <a:lnTo>
                    <a:pt x="6970" y="141535"/>
                  </a:lnTo>
                  <a:lnTo>
                    <a:pt x="8737" y="155219"/>
                  </a:lnTo>
                  <a:lnTo>
                    <a:pt x="10755" y="169005"/>
                  </a:lnTo>
                  <a:lnTo>
                    <a:pt x="12657" y="182867"/>
                  </a:lnTo>
                  <a:lnTo>
                    <a:pt x="14237" y="196780"/>
                  </a:lnTo>
                  <a:lnTo>
                    <a:pt x="15621" y="210563"/>
                  </a:lnTo>
                  <a:lnTo>
                    <a:pt x="17157" y="223897"/>
                  </a:lnTo>
                  <a:lnTo>
                    <a:pt x="19037" y="236658"/>
                  </a:lnTo>
                  <a:lnTo>
                    <a:pt x="21131" y="249363"/>
                  </a:lnTo>
                  <a:lnTo>
                    <a:pt x="23083" y="263033"/>
                  </a:lnTo>
                  <a:lnTo>
                    <a:pt x="24697" y="278149"/>
                  </a:lnTo>
                  <a:lnTo>
                    <a:pt x="26103" y="294219"/>
                  </a:lnTo>
                  <a:lnTo>
                    <a:pt x="27655" y="310092"/>
                  </a:lnTo>
                  <a:lnTo>
                    <a:pt x="29545" y="325092"/>
                  </a:lnTo>
                  <a:lnTo>
                    <a:pt x="31655" y="338810"/>
                  </a:lnTo>
                  <a:lnTo>
                    <a:pt x="33839" y="352315"/>
                  </a:lnTo>
                  <a:lnTo>
                    <a:pt x="36293" y="367899"/>
                  </a:lnTo>
                  <a:lnTo>
                    <a:pt x="39400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17623" y="4481191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3001" y="8801"/>
                  </a:lnTo>
                  <a:lnTo>
                    <a:pt x="6423" y="17148"/>
                  </a:lnTo>
                  <a:lnTo>
                    <a:pt x="10615" y="25847"/>
                  </a:lnTo>
                  <a:lnTo>
                    <a:pt x="15342" y="34968"/>
                  </a:lnTo>
                  <a:lnTo>
                    <a:pt x="20175" y="44462"/>
                  </a:lnTo>
                  <a:lnTo>
                    <a:pt x="24852" y="54241"/>
                  </a:lnTo>
                  <a:lnTo>
                    <a:pt x="29332" y="63772"/>
                  </a:lnTo>
                  <a:lnTo>
                    <a:pt x="34252" y="73036"/>
                  </a:lnTo>
                  <a:lnTo>
                    <a:pt x="41160" y="82843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07094" y="4428549"/>
              <a:ext cx="136872" cy="536954"/>
            </a:xfrm>
            <a:custGeom>
              <a:avLst/>
              <a:gdLst/>
              <a:ahLst/>
              <a:cxnLst/>
              <a:rect l="0" t="0" r="0" b="0"/>
              <a:pathLst>
                <a:path w="136872" h="536954">
                  <a:moveTo>
                    <a:pt x="136871" y="0"/>
                  </a:moveTo>
                  <a:lnTo>
                    <a:pt x="131070" y="8868"/>
                  </a:lnTo>
                  <a:lnTo>
                    <a:pt x="126146" y="17855"/>
                  </a:lnTo>
                  <a:lnTo>
                    <a:pt x="121643" y="27846"/>
                  </a:lnTo>
                  <a:lnTo>
                    <a:pt x="117423" y="38653"/>
                  </a:lnTo>
                  <a:lnTo>
                    <a:pt x="113409" y="49817"/>
                  </a:lnTo>
                  <a:lnTo>
                    <a:pt x="109543" y="61031"/>
                  </a:lnTo>
                  <a:lnTo>
                    <a:pt x="105618" y="72489"/>
                  </a:lnTo>
                  <a:lnTo>
                    <a:pt x="101294" y="84770"/>
                  </a:lnTo>
                  <a:lnTo>
                    <a:pt x="96419" y="98133"/>
                  </a:lnTo>
                  <a:lnTo>
                    <a:pt x="91008" y="112208"/>
                  </a:lnTo>
                  <a:lnTo>
                    <a:pt x="85150" y="126202"/>
                  </a:lnTo>
                  <a:lnTo>
                    <a:pt x="78955" y="139658"/>
                  </a:lnTo>
                  <a:lnTo>
                    <a:pt x="72677" y="152624"/>
                  </a:lnTo>
                  <a:lnTo>
                    <a:pt x="66696" y="165471"/>
                  </a:lnTo>
                  <a:lnTo>
                    <a:pt x="61195" y="178441"/>
                  </a:lnTo>
                  <a:lnTo>
                    <a:pt x="56181" y="191457"/>
                  </a:lnTo>
                  <a:lnTo>
                    <a:pt x="51579" y="204209"/>
                  </a:lnTo>
                  <a:lnTo>
                    <a:pt x="47298" y="216533"/>
                  </a:lnTo>
                  <a:lnTo>
                    <a:pt x="43252" y="228421"/>
                  </a:lnTo>
                  <a:lnTo>
                    <a:pt x="39373" y="239938"/>
                  </a:lnTo>
                  <a:lnTo>
                    <a:pt x="35613" y="251170"/>
                  </a:lnTo>
                  <a:lnTo>
                    <a:pt x="31933" y="262358"/>
                  </a:lnTo>
                  <a:lnTo>
                    <a:pt x="28309" y="273869"/>
                  </a:lnTo>
                  <a:lnTo>
                    <a:pt x="24727" y="285878"/>
                  </a:lnTo>
                  <a:lnTo>
                    <a:pt x="21339" y="298387"/>
                  </a:lnTo>
                  <a:lnTo>
                    <a:pt x="18443" y="311315"/>
                  </a:lnTo>
                  <a:lnTo>
                    <a:pt x="16159" y="324570"/>
                  </a:lnTo>
                  <a:lnTo>
                    <a:pt x="14287" y="338064"/>
                  </a:lnTo>
                  <a:lnTo>
                    <a:pt x="12416" y="351728"/>
                  </a:lnTo>
                  <a:lnTo>
                    <a:pt x="10306" y="365511"/>
                  </a:lnTo>
                  <a:lnTo>
                    <a:pt x="8058" y="379378"/>
                  </a:lnTo>
                  <a:lnTo>
                    <a:pt x="6001" y="393300"/>
                  </a:lnTo>
                  <a:lnTo>
                    <a:pt x="4321" y="407264"/>
                  </a:lnTo>
                  <a:lnTo>
                    <a:pt x="3041" y="421423"/>
                  </a:lnTo>
                  <a:lnTo>
                    <a:pt x="2107" y="436074"/>
                  </a:lnTo>
                  <a:lnTo>
                    <a:pt x="1444" y="451328"/>
                  </a:lnTo>
                  <a:lnTo>
                    <a:pt x="981" y="466773"/>
                  </a:lnTo>
                  <a:lnTo>
                    <a:pt x="612" y="483289"/>
                  </a:lnTo>
                  <a:lnTo>
                    <a:pt x="304" y="504568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975550" y="4512777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5" y="8669"/>
                  </a:lnTo>
                  <a:lnTo>
                    <a:pt x="178" y="20844"/>
                  </a:lnTo>
                  <a:lnTo>
                    <a:pt x="826" y="34374"/>
                  </a:lnTo>
                  <a:lnTo>
                    <a:pt x="2075" y="48379"/>
                  </a:lnTo>
                  <a:lnTo>
                    <a:pt x="3736" y="62502"/>
                  </a:lnTo>
                  <a:lnTo>
                    <a:pt x="5563" y="78266"/>
                  </a:lnTo>
                  <a:lnTo>
                    <a:pt x="7717" y="100401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975550" y="4375906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0" y="0"/>
                  </a:moveTo>
                  <a:lnTo>
                    <a:pt x="2105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052863" y="4425875"/>
              <a:ext cx="112201" cy="171131"/>
            </a:xfrm>
            <a:custGeom>
              <a:avLst/>
              <a:gdLst/>
              <a:ahLst/>
              <a:cxnLst/>
              <a:rect l="0" t="0" r="0" b="0"/>
              <a:pathLst>
                <a:path w="112201" h="171131">
                  <a:moveTo>
                    <a:pt x="6915" y="97430"/>
                  </a:moveTo>
                  <a:lnTo>
                    <a:pt x="9849" y="106232"/>
                  </a:lnTo>
                  <a:lnTo>
                    <a:pt x="12631" y="114578"/>
                  </a:lnTo>
                  <a:lnTo>
                    <a:pt x="15492" y="123225"/>
                  </a:lnTo>
                  <a:lnTo>
                    <a:pt x="17095" y="130422"/>
                  </a:lnTo>
                  <a:lnTo>
                    <a:pt x="16117" y="133404"/>
                  </a:lnTo>
                  <a:lnTo>
                    <a:pt x="13652" y="132144"/>
                  </a:lnTo>
                  <a:lnTo>
                    <a:pt x="10531" y="127738"/>
                  </a:lnTo>
                  <a:lnTo>
                    <a:pt x="7302" y="120886"/>
                  </a:lnTo>
                  <a:lnTo>
                    <a:pt x="4441" y="111699"/>
                  </a:lnTo>
                  <a:lnTo>
                    <a:pt x="2153" y="100404"/>
                  </a:lnTo>
                  <a:lnTo>
                    <a:pt x="601" y="87543"/>
                  </a:lnTo>
                  <a:lnTo>
                    <a:pt x="0" y="73827"/>
                  </a:lnTo>
                  <a:lnTo>
                    <a:pt x="377" y="59751"/>
                  </a:lnTo>
                  <a:lnTo>
                    <a:pt x="1763" y="45891"/>
                  </a:lnTo>
                  <a:lnTo>
                    <a:pt x="4288" y="32968"/>
                  </a:lnTo>
                  <a:lnTo>
                    <a:pt x="7916" y="21300"/>
                  </a:lnTo>
                  <a:lnTo>
                    <a:pt x="12639" y="11483"/>
                  </a:lnTo>
                  <a:lnTo>
                    <a:pt x="18558" y="4543"/>
                  </a:lnTo>
                  <a:lnTo>
                    <a:pt x="25609" y="771"/>
                  </a:lnTo>
                  <a:lnTo>
                    <a:pt x="33445" y="0"/>
                  </a:lnTo>
                  <a:lnTo>
                    <a:pt x="41542" y="1975"/>
                  </a:lnTo>
                  <a:lnTo>
                    <a:pt x="49574" y="6266"/>
                  </a:lnTo>
                  <a:lnTo>
                    <a:pt x="57252" y="12533"/>
                  </a:lnTo>
                  <a:lnTo>
                    <a:pt x="64256" y="20615"/>
                  </a:lnTo>
                  <a:lnTo>
                    <a:pt x="70482" y="30263"/>
                  </a:lnTo>
                  <a:lnTo>
                    <a:pt x="76002" y="40990"/>
                  </a:lnTo>
                  <a:lnTo>
                    <a:pt x="80952" y="52181"/>
                  </a:lnTo>
                  <a:lnTo>
                    <a:pt x="85471" y="63448"/>
                  </a:lnTo>
                  <a:lnTo>
                    <a:pt x="89678" y="74622"/>
                  </a:lnTo>
                  <a:lnTo>
                    <a:pt x="93664" y="85658"/>
                  </a:lnTo>
                  <a:lnTo>
                    <a:pt x="97493" y="96564"/>
                  </a:lnTo>
                  <a:lnTo>
                    <a:pt x="101061" y="107487"/>
                  </a:lnTo>
                  <a:lnTo>
                    <a:pt x="104457" y="120085"/>
                  </a:lnTo>
                  <a:lnTo>
                    <a:pt x="107981" y="138820"/>
                  </a:lnTo>
                  <a:lnTo>
                    <a:pt x="112200" y="171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209297" y="4428338"/>
              <a:ext cx="166337" cy="519798"/>
            </a:xfrm>
            <a:custGeom>
              <a:avLst/>
              <a:gdLst/>
              <a:ahLst/>
              <a:cxnLst/>
              <a:rect l="0" t="0" r="0" b="0"/>
              <a:pathLst>
                <a:path w="166337" h="519798">
                  <a:moveTo>
                    <a:pt x="82108" y="105496"/>
                  </a:moveTo>
                  <a:lnTo>
                    <a:pt x="84975" y="96560"/>
                  </a:lnTo>
                  <a:lnTo>
                    <a:pt x="87117" y="86933"/>
                  </a:lnTo>
                  <a:lnTo>
                    <a:pt x="88710" y="75651"/>
                  </a:lnTo>
                  <a:lnTo>
                    <a:pt x="89545" y="63156"/>
                  </a:lnTo>
                  <a:lnTo>
                    <a:pt x="89097" y="50325"/>
                  </a:lnTo>
                  <a:lnTo>
                    <a:pt x="87180" y="37720"/>
                  </a:lnTo>
                  <a:lnTo>
                    <a:pt x="83598" y="26028"/>
                  </a:lnTo>
                  <a:lnTo>
                    <a:pt x="77992" y="16178"/>
                  </a:lnTo>
                  <a:lnTo>
                    <a:pt x="70376" y="8502"/>
                  </a:lnTo>
                  <a:lnTo>
                    <a:pt x="61364" y="3148"/>
                  </a:lnTo>
                  <a:lnTo>
                    <a:pt x="51947" y="357"/>
                  </a:lnTo>
                  <a:lnTo>
                    <a:pt x="42737" y="0"/>
                  </a:lnTo>
                  <a:lnTo>
                    <a:pt x="34118" y="1841"/>
                  </a:lnTo>
                  <a:lnTo>
                    <a:pt x="26409" y="5725"/>
                  </a:lnTo>
                  <a:lnTo>
                    <a:pt x="19678" y="11373"/>
                  </a:lnTo>
                  <a:lnTo>
                    <a:pt x="13972" y="18585"/>
                  </a:lnTo>
                  <a:lnTo>
                    <a:pt x="9422" y="27319"/>
                  </a:lnTo>
                  <a:lnTo>
                    <a:pt x="5986" y="37415"/>
                  </a:lnTo>
                  <a:lnTo>
                    <a:pt x="3489" y="48617"/>
                  </a:lnTo>
                  <a:lnTo>
                    <a:pt x="1721" y="60660"/>
                  </a:lnTo>
                  <a:lnTo>
                    <a:pt x="500" y="73311"/>
                  </a:lnTo>
                  <a:lnTo>
                    <a:pt x="0" y="86229"/>
                  </a:lnTo>
                  <a:lnTo>
                    <a:pt x="721" y="98975"/>
                  </a:lnTo>
                  <a:lnTo>
                    <a:pt x="2841" y="111315"/>
                  </a:lnTo>
                  <a:lnTo>
                    <a:pt x="6402" y="122888"/>
                  </a:lnTo>
                  <a:lnTo>
                    <a:pt x="11466" y="133137"/>
                  </a:lnTo>
                  <a:lnTo>
                    <a:pt x="17913" y="141866"/>
                  </a:lnTo>
                  <a:lnTo>
                    <a:pt x="25495" y="148729"/>
                  </a:lnTo>
                  <a:lnTo>
                    <a:pt x="33948" y="153064"/>
                  </a:lnTo>
                  <a:lnTo>
                    <a:pt x="43027" y="154752"/>
                  </a:lnTo>
                  <a:lnTo>
                    <a:pt x="52223" y="153955"/>
                  </a:lnTo>
                  <a:lnTo>
                    <a:pt x="60783" y="150845"/>
                  </a:lnTo>
                  <a:lnTo>
                    <a:pt x="68350" y="145756"/>
                  </a:lnTo>
                  <a:lnTo>
                    <a:pt x="74921" y="139106"/>
                  </a:lnTo>
                  <a:lnTo>
                    <a:pt x="80651" y="131289"/>
                  </a:lnTo>
                  <a:lnTo>
                    <a:pt x="85744" y="122676"/>
                  </a:lnTo>
                  <a:lnTo>
                    <a:pt x="90875" y="115129"/>
                  </a:lnTo>
                  <a:lnTo>
                    <a:pt x="96284" y="111574"/>
                  </a:lnTo>
                  <a:lnTo>
                    <a:pt x="101023" y="112681"/>
                  </a:lnTo>
                  <a:lnTo>
                    <a:pt x="104729" y="117650"/>
                  </a:lnTo>
                  <a:lnTo>
                    <a:pt x="107464" y="125466"/>
                  </a:lnTo>
                  <a:lnTo>
                    <a:pt x="109417" y="135611"/>
                  </a:lnTo>
                  <a:lnTo>
                    <a:pt x="110781" y="148081"/>
                  </a:lnTo>
                  <a:lnTo>
                    <a:pt x="111722" y="162702"/>
                  </a:lnTo>
                  <a:lnTo>
                    <a:pt x="112365" y="179269"/>
                  </a:lnTo>
                  <a:lnTo>
                    <a:pt x="112800" y="197681"/>
                  </a:lnTo>
                  <a:lnTo>
                    <a:pt x="113099" y="217703"/>
                  </a:lnTo>
                  <a:lnTo>
                    <a:pt x="113470" y="239015"/>
                  </a:lnTo>
                  <a:lnTo>
                    <a:pt x="114251" y="261299"/>
                  </a:lnTo>
                  <a:lnTo>
                    <a:pt x="115584" y="284270"/>
                  </a:lnTo>
                  <a:lnTo>
                    <a:pt x="117123" y="307066"/>
                  </a:lnTo>
                  <a:lnTo>
                    <a:pt x="118163" y="328307"/>
                  </a:lnTo>
                  <a:lnTo>
                    <a:pt x="118344" y="347369"/>
                  </a:lnTo>
                  <a:lnTo>
                    <a:pt x="117802" y="364473"/>
                  </a:lnTo>
                  <a:lnTo>
                    <a:pt x="116974" y="380277"/>
                  </a:lnTo>
                  <a:lnTo>
                    <a:pt x="116157" y="395328"/>
                  </a:lnTo>
                  <a:lnTo>
                    <a:pt x="115474" y="410119"/>
                  </a:lnTo>
                  <a:lnTo>
                    <a:pt x="114949" y="425145"/>
                  </a:lnTo>
                  <a:lnTo>
                    <a:pt x="114560" y="440630"/>
                  </a:lnTo>
                  <a:lnTo>
                    <a:pt x="114113" y="456272"/>
                  </a:lnTo>
                  <a:lnTo>
                    <a:pt x="113274" y="471386"/>
                  </a:lnTo>
                  <a:lnTo>
                    <a:pt x="111880" y="485604"/>
                  </a:lnTo>
                  <a:lnTo>
                    <a:pt x="109620" y="498249"/>
                  </a:lnTo>
                  <a:lnTo>
                    <a:pt x="105966" y="508225"/>
                  </a:lnTo>
                  <a:lnTo>
                    <a:pt x="100767" y="515176"/>
                  </a:lnTo>
                  <a:lnTo>
                    <a:pt x="94343" y="519061"/>
                  </a:lnTo>
                  <a:lnTo>
                    <a:pt x="87275" y="519797"/>
                  </a:lnTo>
                  <a:lnTo>
                    <a:pt x="79975" y="517660"/>
                  </a:lnTo>
                  <a:lnTo>
                    <a:pt x="72804" y="513010"/>
                  </a:lnTo>
                  <a:lnTo>
                    <a:pt x="66151" y="506094"/>
                  </a:lnTo>
                  <a:lnTo>
                    <a:pt x="60167" y="497261"/>
                  </a:lnTo>
                  <a:lnTo>
                    <a:pt x="54982" y="486758"/>
                  </a:lnTo>
                  <a:lnTo>
                    <a:pt x="50790" y="474661"/>
                  </a:lnTo>
                  <a:lnTo>
                    <a:pt x="47602" y="461160"/>
                  </a:lnTo>
                  <a:lnTo>
                    <a:pt x="45443" y="446688"/>
                  </a:lnTo>
                  <a:lnTo>
                    <a:pt x="44434" y="431828"/>
                  </a:lnTo>
                  <a:lnTo>
                    <a:pt x="44532" y="416951"/>
                  </a:lnTo>
                  <a:lnTo>
                    <a:pt x="45562" y="402368"/>
                  </a:lnTo>
                  <a:lnTo>
                    <a:pt x="47316" y="388422"/>
                  </a:lnTo>
                  <a:lnTo>
                    <a:pt x="49614" y="375228"/>
                  </a:lnTo>
                  <a:lnTo>
                    <a:pt x="52629" y="362723"/>
                  </a:lnTo>
                  <a:lnTo>
                    <a:pt x="56863" y="350778"/>
                  </a:lnTo>
                  <a:lnTo>
                    <a:pt x="62492" y="339255"/>
                  </a:lnTo>
                  <a:lnTo>
                    <a:pt x="69391" y="328040"/>
                  </a:lnTo>
                  <a:lnTo>
                    <a:pt x="77318" y="317041"/>
                  </a:lnTo>
                  <a:lnTo>
                    <a:pt x="86022" y="306202"/>
                  </a:lnTo>
                  <a:lnTo>
                    <a:pt x="95290" y="295803"/>
                  </a:lnTo>
                  <a:lnTo>
                    <a:pt x="104955" y="286426"/>
                  </a:lnTo>
                  <a:lnTo>
                    <a:pt x="114889" y="278307"/>
                  </a:lnTo>
                  <a:lnTo>
                    <a:pt x="124740" y="271316"/>
                  </a:lnTo>
                  <a:lnTo>
                    <a:pt x="135006" y="264342"/>
                  </a:lnTo>
                  <a:lnTo>
                    <a:pt x="147704" y="255658"/>
                  </a:lnTo>
                  <a:lnTo>
                    <a:pt x="166336" y="242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641794" y="4418021"/>
              <a:ext cx="176037" cy="149208"/>
            </a:xfrm>
            <a:custGeom>
              <a:avLst/>
              <a:gdLst/>
              <a:ahLst/>
              <a:cxnLst/>
              <a:rect l="0" t="0" r="0" b="0"/>
              <a:pathLst>
                <a:path w="176037" h="149208">
                  <a:moveTo>
                    <a:pt x="91808" y="0"/>
                  </a:moveTo>
                  <a:lnTo>
                    <a:pt x="91942" y="11668"/>
                  </a:lnTo>
                  <a:lnTo>
                    <a:pt x="93223" y="22156"/>
                  </a:lnTo>
                  <a:lnTo>
                    <a:pt x="95806" y="32463"/>
                  </a:lnTo>
                  <a:lnTo>
                    <a:pt x="99180" y="42937"/>
                  </a:lnTo>
                  <a:lnTo>
                    <a:pt x="102517" y="53929"/>
                  </a:lnTo>
                  <a:lnTo>
                    <a:pt x="105348" y="65567"/>
                  </a:lnTo>
                  <a:lnTo>
                    <a:pt x="107717" y="77648"/>
                  </a:lnTo>
                  <a:lnTo>
                    <a:pt x="109986" y="89755"/>
                  </a:lnTo>
                  <a:lnTo>
                    <a:pt x="112398" y="101637"/>
                  </a:lnTo>
                  <a:lnTo>
                    <a:pt x="115035" y="113224"/>
                  </a:lnTo>
                  <a:lnTo>
                    <a:pt x="117891" y="124538"/>
                  </a:lnTo>
                  <a:lnTo>
                    <a:pt x="120891" y="135582"/>
                  </a:lnTo>
                  <a:lnTo>
                    <a:pt x="122641" y="144698"/>
                  </a:lnTo>
                  <a:lnTo>
                    <a:pt x="121629" y="149207"/>
                  </a:lnTo>
                  <a:lnTo>
                    <a:pt x="118615" y="148963"/>
                  </a:lnTo>
                  <a:lnTo>
                    <a:pt x="114299" y="145188"/>
                  </a:lnTo>
                  <a:lnTo>
                    <a:pt x="109109" y="139221"/>
                  </a:lnTo>
                  <a:lnTo>
                    <a:pt x="103325" y="132199"/>
                  </a:lnTo>
                  <a:lnTo>
                    <a:pt x="97133" y="124797"/>
                  </a:lnTo>
                  <a:lnTo>
                    <a:pt x="90500" y="117495"/>
                  </a:lnTo>
                  <a:lnTo>
                    <a:pt x="83208" y="110721"/>
                  </a:lnTo>
                  <a:lnTo>
                    <a:pt x="75182" y="104641"/>
                  </a:lnTo>
                  <a:lnTo>
                    <a:pt x="66333" y="99383"/>
                  </a:lnTo>
                  <a:lnTo>
                    <a:pt x="56481" y="95139"/>
                  </a:lnTo>
                  <a:lnTo>
                    <a:pt x="45632" y="91919"/>
                  </a:lnTo>
                  <a:lnTo>
                    <a:pt x="34092" y="89907"/>
                  </a:lnTo>
                  <a:lnTo>
                    <a:pt x="22354" y="89529"/>
                  </a:lnTo>
                  <a:lnTo>
                    <a:pt x="10796" y="90847"/>
                  </a:lnTo>
                  <a:lnTo>
                    <a:pt x="2198" y="92918"/>
                  </a:lnTo>
                  <a:lnTo>
                    <a:pt x="0" y="94377"/>
                  </a:lnTo>
                  <a:lnTo>
                    <a:pt x="3275" y="95050"/>
                  </a:lnTo>
                  <a:lnTo>
                    <a:pt x="10139" y="95081"/>
                  </a:lnTo>
                  <a:lnTo>
                    <a:pt x="18977" y="94422"/>
                  </a:lnTo>
                  <a:lnTo>
                    <a:pt x="28796" y="93083"/>
                  </a:lnTo>
                  <a:lnTo>
                    <a:pt x="39234" y="91161"/>
                  </a:lnTo>
                  <a:lnTo>
                    <a:pt x="50342" y="88781"/>
                  </a:lnTo>
                  <a:lnTo>
                    <a:pt x="62132" y="86063"/>
                  </a:lnTo>
                  <a:lnTo>
                    <a:pt x="74517" y="83269"/>
                  </a:lnTo>
                  <a:lnTo>
                    <a:pt x="87376" y="80778"/>
                  </a:lnTo>
                  <a:lnTo>
                    <a:pt x="100580" y="78773"/>
                  </a:lnTo>
                  <a:lnTo>
                    <a:pt x="113809" y="77255"/>
                  </a:lnTo>
                  <a:lnTo>
                    <a:pt x="128060" y="75989"/>
                  </a:lnTo>
                  <a:lnTo>
                    <a:pt x="146820" y="74868"/>
                  </a:lnTo>
                  <a:lnTo>
                    <a:pt x="176036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04057" y="4204904"/>
              <a:ext cx="149518" cy="438827"/>
            </a:xfrm>
            <a:custGeom>
              <a:avLst/>
              <a:gdLst/>
              <a:ahLst/>
              <a:cxnLst/>
              <a:rect l="0" t="0" r="0" b="0"/>
              <a:pathLst>
                <a:path w="149518" h="438827">
                  <a:moveTo>
                    <a:pt x="119100" y="349987"/>
                  </a:moveTo>
                  <a:lnTo>
                    <a:pt x="116166" y="341185"/>
                  </a:lnTo>
                  <a:lnTo>
                    <a:pt x="113384" y="332838"/>
                  </a:lnTo>
                  <a:lnTo>
                    <a:pt x="110475" y="324149"/>
                  </a:lnTo>
                  <a:lnTo>
                    <a:pt x="107089" y="315374"/>
                  </a:lnTo>
                  <a:lnTo>
                    <a:pt x="102627" y="307175"/>
                  </a:lnTo>
                  <a:lnTo>
                    <a:pt x="96857" y="299899"/>
                  </a:lnTo>
                  <a:lnTo>
                    <a:pt x="89868" y="293882"/>
                  </a:lnTo>
                  <a:lnTo>
                    <a:pt x="81883" y="289598"/>
                  </a:lnTo>
                  <a:lnTo>
                    <a:pt x="73147" y="287143"/>
                  </a:lnTo>
                  <a:lnTo>
                    <a:pt x="64029" y="286785"/>
                  </a:lnTo>
                  <a:lnTo>
                    <a:pt x="54996" y="289115"/>
                  </a:lnTo>
                  <a:lnTo>
                    <a:pt x="46296" y="294201"/>
                  </a:lnTo>
                  <a:lnTo>
                    <a:pt x="37982" y="301682"/>
                  </a:lnTo>
                  <a:lnTo>
                    <a:pt x="30012" y="311054"/>
                  </a:lnTo>
                  <a:lnTo>
                    <a:pt x="22325" y="321839"/>
                  </a:lnTo>
                  <a:lnTo>
                    <a:pt x="15179" y="333806"/>
                  </a:lnTo>
                  <a:lnTo>
                    <a:pt x="9130" y="346961"/>
                  </a:lnTo>
                  <a:lnTo>
                    <a:pt x="4404" y="361204"/>
                  </a:lnTo>
                  <a:lnTo>
                    <a:pt x="1231" y="376021"/>
                  </a:lnTo>
                  <a:lnTo>
                    <a:pt x="0" y="390587"/>
                  </a:lnTo>
                  <a:lnTo>
                    <a:pt x="740" y="404440"/>
                  </a:lnTo>
                  <a:lnTo>
                    <a:pt x="3508" y="416842"/>
                  </a:lnTo>
                  <a:lnTo>
                    <a:pt x="8557" y="426656"/>
                  </a:lnTo>
                  <a:lnTo>
                    <a:pt x="15795" y="433504"/>
                  </a:lnTo>
                  <a:lnTo>
                    <a:pt x="24551" y="437490"/>
                  </a:lnTo>
                  <a:lnTo>
                    <a:pt x="33796" y="438826"/>
                  </a:lnTo>
                  <a:lnTo>
                    <a:pt x="42895" y="437912"/>
                  </a:lnTo>
                  <a:lnTo>
                    <a:pt x="51610" y="435065"/>
                  </a:lnTo>
                  <a:lnTo>
                    <a:pt x="59916" y="430432"/>
                  </a:lnTo>
                  <a:lnTo>
                    <a:pt x="67870" y="424245"/>
                  </a:lnTo>
                  <a:lnTo>
                    <a:pt x="75551" y="416654"/>
                  </a:lnTo>
                  <a:lnTo>
                    <a:pt x="83030" y="407658"/>
                  </a:lnTo>
                  <a:lnTo>
                    <a:pt x="90360" y="397387"/>
                  </a:lnTo>
                  <a:lnTo>
                    <a:pt x="97421" y="386237"/>
                  </a:lnTo>
                  <a:lnTo>
                    <a:pt x="103938" y="374760"/>
                  </a:lnTo>
                  <a:lnTo>
                    <a:pt x="109802" y="363288"/>
                  </a:lnTo>
                  <a:lnTo>
                    <a:pt x="115062" y="351466"/>
                  </a:lnTo>
                  <a:lnTo>
                    <a:pt x="119828" y="338399"/>
                  </a:lnTo>
                  <a:lnTo>
                    <a:pt x="124216" y="323685"/>
                  </a:lnTo>
                  <a:lnTo>
                    <a:pt x="128164" y="307716"/>
                  </a:lnTo>
                  <a:lnTo>
                    <a:pt x="131444" y="291379"/>
                  </a:lnTo>
                  <a:lnTo>
                    <a:pt x="133989" y="275246"/>
                  </a:lnTo>
                  <a:lnTo>
                    <a:pt x="136038" y="259685"/>
                  </a:lnTo>
                  <a:lnTo>
                    <a:pt x="138028" y="245016"/>
                  </a:lnTo>
                  <a:lnTo>
                    <a:pt x="140217" y="231300"/>
                  </a:lnTo>
                  <a:lnTo>
                    <a:pt x="142519" y="218260"/>
                  </a:lnTo>
                  <a:lnTo>
                    <a:pt x="144611" y="205415"/>
                  </a:lnTo>
                  <a:lnTo>
                    <a:pt x="146316" y="192455"/>
                  </a:lnTo>
                  <a:lnTo>
                    <a:pt x="147612" y="178779"/>
                  </a:lnTo>
                  <a:lnTo>
                    <a:pt x="148557" y="163460"/>
                  </a:lnTo>
                  <a:lnTo>
                    <a:pt x="149223" y="146153"/>
                  </a:lnTo>
                  <a:lnTo>
                    <a:pt x="149517" y="127323"/>
                  </a:lnTo>
                  <a:lnTo>
                    <a:pt x="149189" y="107928"/>
                  </a:lnTo>
                  <a:lnTo>
                    <a:pt x="148160" y="88595"/>
                  </a:lnTo>
                  <a:lnTo>
                    <a:pt x="146655" y="69736"/>
                  </a:lnTo>
                  <a:lnTo>
                    <a:pt x="145107" y="51701"/>
                  </a:lnTo>
                  <a:lnTo>
                    <a:pt x="143762" y="34603"/>
                  </a:lnTo>
                  <a:lnTo>
                    <a:pt x="142348" y="19330"/>
                  </a:lnTo>
                  <a:lnTo>
                    <a:pt x="139549" y="7633"/>
                  </a:lnTo>
                  <a:lnTo>
                    <a:pt x="134969" y="932"/>
                  </a:lnTo>
                  <a:lnTo>
                    <a:pt x="130054" y="0"/>
                  </a:lnTo>
                  <a:lnTo>
                    <a:pt x="125382" y="4170"/>
                  </a:lnTo>
                  <a:lnTo>
                    <a:pt x="121184" y="12466"/>
                  </a:lnTo>
                  <a:lnTo>
                    <a:pt x="117716" y="24137"/>
                  </a:lnTo>
                  <a:lnTo>
                    <a:pt x="115040" y="38473"/>
                  </a:lnTo>
                  <a:lnTo>
                    <a:pt x="113069" y="54983"/>
                  </a:lnTo>
                  <a:lnTo>
                    <a:pt x="111661" y="73422"/>
                  </a:lnTo>
                  <a:lnTo>
                    <a:pt x="110677" y="93497"/>
                  </a:lnTo>
                  <a:lnTo>
                    <a:pt x="109997" y="114860"/>
                  </a:lnTo>
                  <a:lnTo>
                    <a:pt x="109532" y="137186"/>
                  </a:lnTo>
                  <a:lnTo>
                    <a:pt x="109218" y="160203"/>
                  </a:lnTo>
                  <a:lnTo>
                    <a:pt x="109005" y="183540"/>
                  </a:lnTo>
                  <a:lnTo>
                    <a:pt x="108862" y="206742"/>
                  </a:lnTo>
                  <a:lnTo>
                    <a:pt x="108770" y="229567"/>
                  </a:lnTo>
                  <a:lnTo>
                    <a:pt x="108878" y="251809"/>
                  </a:lnTo>
                  <a:lnTo>
                    <a:pt x="109484" y="273212"/>
                  </a:lnTo>
                  <a:lnTo>
                    <a:pt x="110708" y="293713"/>
                  </a:lnTo>
                  <a:lnTo>
                    <a:pt x="112514" y="313093"/>
                  </a:lnTo>
                  <a:lnTo>
                    <a:pt x="114798" y="330896"/>
                  </a:lnTo>
                  <a:lnTo>
                    <a:pt x="117441" y="347008"/>
                  </a:lnTo>
                  <a:lnTo>
                    <a:pt x="120192" y="361179"/>
                  </a:lnTo>
                  <a:lnTo>
                    <a:pt x="122943" y="374244"/>
                  </a:lnTo>
                  <a:lnTo>
                    <a:pt x="125931" y="387349"/>
                  </a:lnTo>
                  <a:lnTo>
                    <a:pt x="129628" y="4026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208465" y="4491720"/>
              <a:ext cx="9449" cy="157928"/>
            </a:xfrm>
            <a:custGeom>
              <a:avLst/>
              <a:gdLst/>
              <a:ahLst/>
              <a:cxnLst/>
              <a:rect l="0" t="0" r="0" b="0"/>
              <a:pathLst>
                <a:path w="9449" h="157928">
                  <a:moveTo>
                    <a:pt x="9448" y="0"/>
                  </a:moveTo>
                  <a:lnTo>
                    <a:pt x="6581" y="11802"/>
                  </a:lnTo>
                  <a:lnTo>
                    <a:pt x="4439" y="23571"/>
                  </a:lnTo>
                  <a:lnTo>
                    <a:pt x="2836" y="36461"/>
                  </a:lnTo>
                  <a:lnTo>
                    <a:pt x="1656" y="50310"/>
                  </a:lnTo>
                  <a:lnTo>
                    <a:pt x="807" y="64638"/>
                  </a:lnTo>
                  <a:lnTo>
                    <a:pt x="214" y="79098"/>
                  </a:lnTo>
                  <a:lnTo>
                    <a:pt x="0" y="93310"/>
                  </a:lnTo>
                  <a:lnTo>
                    <a:pt x="572" y="108396"/>
                  </a:lnTo>
                  <a:lnTo>
                    <a:pt x="3096" y="127910"/>
                  </a:lnTo>
                  <a:lnTo>
                    <a:pt x="944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207385" y="439696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270555" y="4481191"/>
              <a:ext cx="115815" cy="138082"/>
            </a:xfrm>
            <a:custGeom>
              <a:avLst/>
              <a:gdLst/>
              <a:ahLst/>
              <a:cxnLst/>
              <a:rect l="0" t="0" r="0" b="0"/>
              <a:pathLst>
                <a:path w="115815" h="138082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7"/>
                  </a:lnTo>
                  <a:lnTo>
                    <a:pt x="11656" y="34968"/>
                  </a:lnTo>
                  <a:lnTo>
                    <a:pt x="14821" y="44462"/>
                  </a:lnTo>
                  <a:lnTo>
                    <a:pt x="18085" y="54255"/>
                  </a:lnTo>
                  <a:lnTo>
                    <a:pt x="21423" y="64268"/>
                  </a:lnTo>
                  <a:lnTo>
                    <a:pt x="24814" y="74443"/>
                  </a:lnTo>
                  <a:lnTo>
                    <a:pt x="28248" y="84729"/>
                  </a:lnTo>
                  <a:lnTo>
                    <a:pt x="31875" y="95093"/>
                  </a:lnTo>
                  <a:lnTo>
                    <a:pt x="35996" y="105511"/>
                  </a:lnTo>
                  <a:lnTo>
                    <a:pt x="40734" y="115942"/>
                  </a:lnTo>
                  <a:lnTo>
                    <a:pt x="46052" y="125556"/>
                  </a:lnTo>
                  <a:lnTo>
                    <a:pt x="51847" y="132810"/>
                  </a:lnTo>
                  <a:lnTo>
                    <a:pt x="58000" y="137041"/>
                  </a:lnTo>
                  <a:lnTo>
                    <a:pt x="64251" y="138081"/>
                  </a:lnTo>
                  <a:lnTo>
                    <a:pt x="70213" y="135820"/>
                  </a:lnTo>
                  <a:lnTo>
                    <a:pt x="75701" y="130551"/>
                  </a:lnTo>
                  <a:lnTo>
                    <a:pt x="80707" y="122659"/>
                  </a:lnTo>
                  <a:lnTo>
                    <a:pt x="85303" y="112420"/>
                  </a:lnTo>
                  <a:lnTo>
                    <a:pt x="89581" y="100220"/>
                  </a:lnTo>
                  <a:lnTo>
                    <a:pt x="93625" y="86815"/>
                  </a:lnTo>
                  <a:lnTo>
                    <a:pt x="97501" y="73213"/>
                  </a:lnTo>
                  <a:lnTo>
                    <a:pt x="101256" y="60011"/>
                  </a:lnTo>
                  <a:lnTo>
                    <a:pt x="104774" y="47837"/>
                  </a:lnTo>
                  <a:lnTo>
                    <a:pt x="108131" y="36348"/>
                  </a:lnTo>
                  <a:lnTo>
                    <a:pt x="111625" y="24544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460068" y="4491720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2934" y="8801"/>
                  </a:lnTo>
                  <a:lnTo>
                    <a:pt x="5717" y="17148"/>
                  </a:lnTo>
                  <a:lnTo>
                    <a:pt x="8611" y="25851"/>
                  </a:lnTo>
                  <a:lnTo>
                    <a:pt x="11479" y="35145"/>
                  </a:lnTo>
                  <a:lnTo>
                    <a:pt x="13996" y="45288"/>
                  </a:lnTo>
                  <a:lnTo>
                    <a:pt x="16011" y="56333"/>
                  </a:lnTo>
                  <a:lnTo>
                    <a:pt x="17696" y="68173"/>
                  </a:lnTo>
                  <a:lnTo>
                    <a:pt x="19439" y="80643"/>
                  </a:lnTo>
                  <a:lnTo>
                    <a:pt x="21460" y="93581"/>
                  </a:lnTo>
                  <a:lnTo>
                    <a:pt x="23659" y="106825"/>
                  </a:lnTo>
                  <a:lnTo>
                    <a:pt x="25913" y="121830"/>
                  </a:lnTo>
                  <a:lnTo>
                    <a:pt x="28424" y="143266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449540" y="442854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549631" y="4262693"/>
              <a:ext cx="130960" cy="383627"/>
            </a:xfrm>
            <a:custGeom>
              <a:avLst/>
              <a:gdLst/>
              <a:ahLst/>
              <a:cxnLst/>
              <a:rect l="0" t="0" r="0" b="0"/>
              <a:pathLst>
                <a:path w="130960" h="383627">
                  <a:moveTo>
                    <a:pt x="89422" y="313255"/>
                  </a:moveTo>
                  <a:lnTo>
                    <a:pt x="86422" y="301587"/>
                  </a:lnTo>
                  <a:lnTo>
                    <a:pt x="82999" y="291098"/>
                  </a:lnTo>
                  <a:lnTo>
                    <a:pt x="78798" y="280806"/>
                  </a:lnTo>
                  <a:lnTo>
                    <a:pt x="73725" y="270850"/>
                  </a:lnTo>
                  <a:lnTo>
                    <a:pt x="67595" y="261802"/>
                  </a:lnTo>
                  <a:lnTo>
                    <a:pt x="60416" y="253933"/>
                  </a:lnTo>
                  <a:lnTo>
                    <a:pt x="52502" y="247675"/>
                  </a:lnTo>
                  <a:lnTo>
                    <a:pt x="44356" y="243755"/>
                  </a:lnTo>
                  <a:lnTo>
                    <a:pt x="36293" y="242356"/>
                  </a:lnTo>
                  <a:lnTo>
                    <a:pt x="28594" y="243519"/>
                  </a:lnTo>
                  <a:lnTo>
                    <a:pt x="21577" y="247409"/>
                  </a:lnTo>
                  <a:lnTo>
                    <a:pt x="15347" y="253842"/>
                  </a:lnTo>
                  <a:lnTo>
                    <a:pt x="9995" y="262550"/>
                  </a:lnTo>
                  <a:lnTo>
                    <a:pt x="5690" y="273351"/>
                  </a:lnTo>
                  <a:lnTo>
                    <a:pt x="2431" y="285936"/>
                  </a:lnTo>
                  <a:lnTo>
                    <a:pt x="394" y="299603"/>
                  </a:lnTo>
                  <a:lnTo>
                    <a:pt x="0" y="313381"/>
                  </a:lnTo>
                  <a:lnTo>
                    <a:pt x="1328" y="326712"/>
                  </a:lnTo>
                  <a:lnTo>
                    <a:pt x="4168" y="339269"/>
                  </a:lnTo>
                  <a:lnTo>
                    <a:pt x="8209" y="350784"/>
                  </a:lnTo>
                  <a:lnTo>
                    <a:pt x="13150" y="361218"/>
                  </a:lnTo>
                  <a:lnTo>
                    <a:pt x="18907" y="370225"/>
                  </a:lnTo>
                  <a:lnTo>
                    <a:pt x="25595" y="377081"/>
                  </a:lnTo>
                  <a:lnTo>
                    <a:pt x="33202" y="381573"/>
                  </a:lnTo>
                  <a:lnTo>
                    <a:pt x="41598" y="383626"/>
                  </a:lnTo>
                  <a:lnTo>
                    <a:pt x="50611" y="383042"/>
                  </a:lnTo>
                  <a:lnTo>
                    <a:pt x="60075" y="379982"/>
                  </a:lnTo>
                  <a:lnTo>
                    <a:pt x="69530" y="374861"/>
                  </a:lnTo>
                  <a:lnTo>
                    <a:pt x="78267" y="368154"/>
                  </a:lnTo>
                  <a:lnTo>
                    <a:pt x="85952" y="360274"/>
                  </a:lnTo>
                  <a:lnTo>
                    <a:pt x="92603" y="351395"/>
                  </a:lnTo>
                  <a:lnTo>
                    <a:pt x="98386" y="341458"/>
                  </a:lnTo>
                  <a:lnTo>
                    <a:pt x="103500" y="330521"/>
                  </a:lnTo>
                  <a:lnTo>
                    <a:pt x="108123" y="318906"/>
                  </a:lnTo>
                  <a:lnTo>
                    <a:pt x="112397" y="307109"/>
                  </a:lnTo>
                  <a:lnTo>
                    <a:pt x="116422" y="295420"/>
                  </a:lnTo>
                  <a:lnTo>
                    <a:pt x="120111" y="283451"/>
                  </a:lnTo>
                  <a:lnTo>
                    <a:pt x="123209" y="270284"/>
                  </a:lnTo>
                  <a:lnTo>
                    <a:pt x="125625" y="255489"/>
                  </a:lnTo>
                  <a:lnTo>
                    <a:pt x="127415" y="238957"/>
                  </a:lnTo>
                  <a:lnTo>
                    <a:pt x="128700" y="220646"/>
                  </a:lnTo>
                  <a:lnTo>
                    <a:pt x="129602" y="200732"/>
                  </a:lnTo>
                  <a:lnTo>
                    <a:pt x="130225" y="179681"/>
                  </a:lnTo>
                  <a:lnTo>
                    <a:pt x="130651" y="158114"/>
                  </a:lnTo>
                  <a:lnTo>
                    <a:pt x="130936" y="136441"/>
                  </a:lnTo>
                  <a:lnTo>
                    <a:pt x="130959" y="115334"/>
                  </a:lnTo>
                  <a:lnTo>
                    <a:pt x="130443" y="95767"/>
                  </a:lnTo>
                  <a:lnTo>
                    <a:pt x="129278" y="78119"/>
                  </a:lnTo>
                  <a:lnTo>
                    <a:pt x="127512" y="61947"/>
                  </a:lnTo>
                  <a:lnTo>
                    <a:pt x="125255" y="46310"/>
                  </a:lnTo>
                  <a:lnTo>
                    <a:pt x="122621" y="30631"/>
                  </a:lnTo>
                  <a:lnTo>
                    <a:pt x="119524" y="15988"/>
                  </a:lnTo>
                  <a:lnTo>
                    <a:pt x="114960" y="5161"/>
                  </a:lnTo>
                  <a:lnTo>
                    <a:pt x="108944" y="0"/>
                  </a:lnTo>
                  <a:lnTo>
                    <a:pt x="103496" y="659"/>
                  </a:lnTo>
                  <a:lnTo>
                    <a:pt x="99279" y="6154"/>
                  </a:lnTo>
                  <a:lnTo>
                    <a:pt x="96216" y="15462"/>
                  </a:lnTo>
                  <a:lnTo>
                    <a:pt x="94059" y="27869"/>
                  </a:lnTo>
                  <a:lnTo>
                    <a:pt x="92565" y="42723"/>
                  </a:lnTo>
                  <a:lnTo>
                    <a:pt x="91543" y="59421"/>
                  </a:lnTo>
                  <a:lnTo>
                    <a:pt x="90848" y="77461"/>
                  </a:lnTo>
                  <a:lnTo>
                    <a:pt x="90379" y="96447"/>
                  </a:lnTo>
                  <a:lnTo>
                    <a:pt x="90063" y="115926"/>
                  </a:lnTo>
                  <a:lnTo>
                    <a:pt x="89851" y="135384"/>
                  </a:lnTo>
                  <a:lnTo>
                    <a:pt x="89714" y="154543"/>
                  </a:lnTo>
                  <a:lnTo>
                    <a:pt x="89791" y="173172"/>
                  </a:lnTo>
                  <a:lnTo>
                    <a:pt x="90376" y="190996"/>
                  </a:lnTo>
                  <a:lnTo>
                    <a:pt x="91591" y="207946"/>
                  </a:lnTo>
                  <a:lnTo>
                    <a:pt x="93561" y="223957"/>
                  </a:lnTo>
                  <a:lnTo>
                    <a:pt x="96487" y="238879"/>
                  </a:lnTo>
                  <a:lnTo>
                    <a:pt x="100374" y="252726"/>
                  </a:lnTo>
                  <a:lnTo>
                    <a:pt x="104783" y="265402"/>
                  </a:lnTo>
                  <a:lnTo>
                    <a:pt x="109359" y="277963"/>
                  </a:lnTo>
                  <a:lnTo>
                    <a:pt x="114500" y="292631"/>
                  </a:lnTo>
                  <a:lnTo>
                    <a:pt x="121007" y="3132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754867" y="4481191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2867" y="8935"/>
                  </a:lnTo>
                  <a:lnTo>
                    <a:pt x="5008" y="18563"/>
                  </a:lnTo>
                  <a:lnTo>
                    <a:pt x="6616" y="29846"/>
                  </a:lnTo>
                  <a:lnTo>
                    <a:pt x="7969" y="42340"/>
                  </a:lnTo>
                  <a:lnTo>
                    <a:pt x="9466" y="55172"/>
                  </a:lnTo>
                  <a:lnTo>
                    <a:pt x="11313" y="67780"/>
                  </a:lnTo>
                  <a:lnTo>
                    <a:pt x="13388" y="79715"/>
                  </a:lnTo>
                  <a:lnTo>
                    <a:pt x="15546" y="91743"/>
                  </a:lnTo>
                  <a:lnTo>
                    <a:pt x="17975" y="106029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54867" y="43864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852830" y="4434297"/>
              <a:ext cx="112607" cy="152180"/>
            </a:xfrm>
            <a:custGeom>
              <a:avLst/>
              <a:gdLst/>
              <a:ahLst/>
              <a:cxnLst/>
              <a:rect l="0" t="0" r="0" b="0"/>
              <a:pathLst>
                <a:path w="112607" h="152180">
                  <a:moveTo>
                    <a:pt x="7322" y="110065"/>
                  </a:moveTo>
                  <a:lnTo>
                    <a:pt x="7389" y="121733"/>
                  </a:lnTo>
                  <a:lnTo>
                    <a:pt x="8029" y="132222"/>
                  </a:lnTo>
                  <a:lnTo>
                    <a:pt x="9329" y="142452"/>
                  </a:lnTo>
                  <a:lnTo>
                    <a:pt x="11267" y="150110"/>
                  </a:lnTo>
                  <a:lnTo>
                    <a:pt x="13242" y="152110"/>
                  </a:lnTo>
                  <a:lnTo>
                    <a:pt x="14209" y="149463"/>
                  </a:lnTo>
                  <a:lnTo>
                    <a:pt x="14003" y="143806"/>
                  </a:lnTo>
                  <a:lnTo>
                    <a:pt x="12829" y="136304"/>
                  </a:lnTo>
                  <a:lnTo>
                    <a:pt x="10938" y="127675"/>
                  </a:lnTo>
                  <a:lnTo>
                    <a:pt x="8540" y="118345"/>
                  </a:lnTo>
                  <a:lnTo>
                    <a:pt x="5955" y="108246"/>
                  </a:lnTo>
                  <a:lnTo>
                    <a:pt x="3602" y="96923"/>
                  </a:lnTo>
                  <a:lnTo>
                    <a:pt x="1692" y="84225"/>
                  </a:lnTo>
                  <a:lnTo>
                    <a:pt x="410" y="70606"/>
                  </a:lnTo>
                  <a:lnTo>
                    <a:pt x="0" y="56923"/>
                  </a:lnTo>
                  <a:lnTo>
                    <a:pt x="512" y="43691"/>
                  </a:lnTo>
                  <a:lnTo>
                    <a:pt x="2161" y="31385"/>
                  </a:lnTo>
                  <a:lnTo>
                    <a:pt x="5395" y="20578"/>
                  </a:lnTo>
                  <a:lnTo>
                    <a:pt x="10313" y="11445"/>
                  </a:lnTo>
                  <a:lnTo>
                    <a:pt x="16717" y="4468"/>
                  </a:lnTo>
                  <a:lnTo>
                    <a:pt x="24302" y="578"/>
                  </a:lnTo>
                  <a:lnTo>
                    <a:pt x="32769" y="0"/>
                  </a:lnTo>
                  <a:lnTo>
                    <a:pt x="41705" y="2356"/>
                  </a:lnTo>
                  <a:lnTo>
                    <a:pt x="50616" y="7052"/>
                  </a:lnTo>
                  <a:lnTo>
                    <a:pt x="59230" y="13500"/>
                  </a:lnTo>
                  <a:lnTo>
                    <a:pt x="67316" y="21213"/>
                  </a:lnTo>
                  <a:lnTo>
                    <a:pt x="74601" y="29819"/>
                  </a:lnTo>
                  <a:lnTo>
                    <a:pt x="81019" y="39043"/>
                  </a:lnTo>
                  <a:lnTo>
                    <a:pt x="86669" y="48690"/>
                  </a:lnTo>
                  <a:lnTo>
                    <a:pt x="91706" y="58625"/>
                  </a:lnTo>
                  <a:lnTo>
                    <a:pt x="96280" y="68760"/>
                  </a:lnTo>
                  <a:lnTo>
                    <a:pt x="100354" y="79194"/>
                  </a:lnTo>
                  <a:lnTo>
                    <a:pt x="103719" y="90193"/>
                  </a:lnTo>
                  <a:lnTo>
                    <a:pt x="106317" y="101837"/>
                  </a:lnTo>
                  <a:lnTo>
                    <a:pt x="108235" y="113465"/>
                  </a:lnTo>
                  <a:lnTo>
                    <a:pt x="109815" y="124905"/>
                  </a:lnTo>
                  <a:lnTo>
                    <a:pt x="111192" y="137161"/>
                  </a:lnTo>
                  <a:lnTo>
                    <a:pt x="112606" y="1521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003272" y="4430495"/>
              <a:ext cx="172735" cy="490649"/>
            </a:xfrm>
            <a:custGeom>
              <a:avLst/>
              <a:gdLst/>
              <a:ahLst/>
              <a:cxnLst/>
              <a:rect l="0" t="0" r="0" b="0"/>
              <a:pathLst>
                <a:path w="172735" h="490649">
                  <a:moveTo>
                    <a:pt x="67449" y="113867"/>
                  </a:moveTo>
                  <a:lnTo>
                    <a:pt x="76117" y="107933"/>
                  </a:lnTo>
                  <a:lnTo>
                    <a:pt x="83183" y="101728"/>
                  </a:lnTo>
                  <a:lnTo>
                    <a:pt x="89279" y="94628"/>
                  </a:lnTo>
                  <a:lnTo>
                    <a:pt x="94335" y="86514"/>
                  </a:lnTo>
                  <a:lnTo>
                    <a:pt x="97901" y="77219"/>
                  </a:lnTo>
                  <a:lnTo>
                    <a:pt x="99849" y="66781"/>
                  </a:lnTo>
                  <a:lnTo>
                    <a:pt x="100192" y="55701"/>
                  </a:lnTo>
                  <a:lnTo>
                    <a:pt x="98909" y="44812"/>
                  </a:lnTo>
                  <a:lnTo>
                    <a:pt x="96155" y="34574"/>
                  </a:lnTo>
                  <a:lnTo>
                    <a:pt x="92037" y="25246"/>
                  </a:lnTo>
                  <a:lnTo>
                    <a:pt x="86532" y="17054"/>
                  </a:lnTo>
                  <a:lnTo>
                    <a:pt x="79758" y="10004"/>
                  </a:lnTo>
                  <a:lnTo>
                    <a:pt x="71940" y="4423"/>
                  </a:lnTo>
                  <a:lnTo>
                    <a:pt x="63322" y="1021"/>
                  </a:lnTo>
                  <a:lnTo>
                    <a:pt x="54124" y="0"/>
                  </a:lnTo>
                  <a:lnTo>
                    <a:pt x="44677" y="1432"/>
                  </a:lnTo>
                  <a:lnTo>
                    <a:pt x="35415" y="5509"/>
                  </a:lnTo>
                  <a:lnTo>
                    <a:pt x="26568" y="12072"/>
                  </a:lnTo>
                  <a:lnTo>
                    <a:pt x="18493" y="20867"/>
                  </a:lnTo>
                  <a:lnTo>
                    <a:pt x="11747" y="31728"/>
                  </a:lnTo>
                  <a:lnTo>
                    <a:pt x="6513" y="44353"/>
                  </a:lnTo>
                  <a:lnTo>
                    <a:pt x="2811" y="58047"/>
                  </a:lnTo>
                  <a:lnTo>
                    <a:pt x="686" y="71843"/>
                  </a:lnTo>
                  <a:lnTo>
                    <a:pt x="0" y="85185"/>
                  </a:lnTo>
                  <a:lnTo>
                    <a:pt x="655" y="97751"/>
                  </a:lnTo>
                  <a:lnTo>
                    <a:pt x="2681" y="109271"/>
                  </a:lnTo>
                  <a:lnTo>
                    <a:pt x="5971" y="119709"/>
                  </a:lnTo>
                  <a:lnTo>
                    <a:pt x="10466" y="128718"/>
                  </a:lnTo>
                  <a:lnTo>
                    <a:pt x="16232" y="135575"/>
                  </a:lnTo>
                  <a:lnTo>
                    <a:pt x="23180" y="140069"/>
                  </a:lnTo>
                  <a:lnTo>
                    <a:pt x="30947" y="142122"/>
                  </a:lnTo>
                  <a:lnTo>
                    <a:pt x="38998" y="141539"/>
                  </a:lnTo>
                  <a:lnTo>
                    <a:pt x="46998" y="138478"/>
                  </a:lnTo>
                  <a:lnTo>
                    <a:pt x="54657" y="133358"/>
                  </a:lnTo>
                  <a:lnTo>
                    <a:pt x="61646" y="126651"/>
                  </a:lnTo>
                  <a:lnTo>
                    <a:pt x="67872" y="118850"/>
                  </a:lnTo>
                  <a:lnTo>
                    <a:pt x="73703" y="112873"/>
                  </a:lnTo>
                  <a:lnTo>
                    <a:pt x="78920" y="112417"/>
                  </a:lnTo>
                  <a:lnTo>
                    <a:pt x="82570" y="117122"/>
                  </a:lnTo>
                  <a:lnTo>
                    <a:pt x="84852" y="125736"/>
                  </a:lnTo>
                  <a:lnTo>
                    <a:pt x="86238" y="137154"/>
                  </a:lnTo>
                  <a:lnTo>
                    <a:pt x="87081" y="150530"/>
                  </a:lnTo>
                  <a:lnTo>
                    <a:pt x="87604" y="165259"/>
                  </a:lnTo>
                  <a:lnTo>
                    <a:pt x="88101" y="181077"/>
                  </a:lnTo>
                  <a:lnTo>
                    <a:pt x="88954" y="197996"/>
                  </a:lnTo>
                  <a:lnTo>
                    <a:pt x="90334" y="215944"/>
                  </a:lnTo>
                  <a:lnTo>
                    <a:pt x="92072" y="234917"/>
                  </a:lnTo>
                  <a:lnTo>
                    <a:pt x="93776" y="255025"/>
                  </a:lnTo>
                  <a:lnTo>
                    <a:pt x="95214" y="276221"/>
                  </a:lnTo>
                  <a:lnTo>
                    <a:pt x="96331" y="298169"/>
                  </a:lnTo>
                  <a:lnTo>
                    <a:pt x="97154" y="320355"/>
                  </a:lnTo>
                  <a:lnTo>
                    <a:pt x="97743" y="342453"/>
                  </a:lnTo>
                  <a:lnTo>
                    <a:pt x="98154" y="364020"/>
                  </a:lnTo>
                  <a:lnTo>
                    <a:pt x="98439" y="384429"/>
                  </a:lnTo>
                  <a:lnTo>
                    <a:pt x="98628" y="403447"/>
                  </a:lnTo>
                  <a:lnTo>
                    <a:pt x="98587" y="421013"/>
                  </a:lnTo>
                  <a:lnTo>
                    <a:pt x="98028" y="437060"/>
                  </a:lnTo>
                  <a:lnTo>
                    <a:pt x="96821" y="451697"/>
                  </a:lnTo>
                  <a:lnTo>
                    <a:pt x="94517" y="464682"/>
                  </a:lnTo>
                  <a:lnTo>
                    <a:pt x="90303" y="475362"/>
                  </a:lnTo>
                  <a:lnTo>
                    <a:pt x="83914" y="483567"/>
                  </a:lnTo>
                  <a:lnTo>
                    <a:pt x="75877" y="488924"/>
                  </a:lnTo>
                  <a:lnTo>
                    <a:pt x="67187" y="490648"/>
                  </a:lnTo>
                  <a:lnTo>
                    <a:pt x="58502" y="488654"/>
                  </a:lnTo>
                  <a:lnTo>
                    <a:pt x="50251" y="483435"/>
                  </a:lnTo>
                  <a:lnTo>
                    <a:pt x="42797" y="475672"/>
                  </a:lnTo>
                  <a:lnTo>
                    <a:pt x="36236" y="466009"/>
                  </a:lnTo>
                  <a:lnTo>
                    <a:pt x="30477" y="454815"/>
                  </a:lnTo>
                  <a:lnTo>
                    <a:pt x="25359" y="442187"/>
                  </a:lnTo>
                  <a:lnTo>
                    <a:pt x="20728" y="428296"/>
                  </a:lnTo>
                  <a:lnTo>
                    <a:pt x="16615" y="413548"/>
                  </a:lnTo>
                  <a:lnTo>
                    <a:pt x="13223" y="398496"/>
                  </a:lnTo>
                  <a:lnTo>
                    <a:pt x="10611" y="383480"/>
                  </a:lnTo>
                  <a:lnTo>
                    <a:pt x="8856" y="368635"/>
                  </a:lnTo>
                  <a:lnTo>
                    <a:pt x="8127" y="353980"/>
                  </a:lnTo>
                  <a:lnTo>
                    <a:pt x="8417" y="339496"/>
                  </a:lnTo>
                  <a:lnTo>
                    <a:pt x="9578" y="325310"/>
                  </a:lnTo>
                  <a:lnTo>
                    <a:pt x="11421" y="311698"/>
                  </a:lnTo>
                  <a:lnTo>
                    <a:pt x="13777" y="298765"/>
                  </a:lnTo>
                  <a:lnTo>
                    <a:pt x="16833" y="286620"/>
                  </a:lnTo>
                  <a:lnTo>
                    <a:pt x="21094" y="275457"/>
                  </a:lnTo>
                  <a:lnTo>
                    <a:pt x="26741" y="265280"/>
                  </a:lnTo>
                  <a:lnTo>
                    <a:pt x="33651" y="255954"/>
                  </a:lnTo>
                  <a:lnTo>
                    <a:pt x="41586" y="247296"/>
                  </a:lnTo>
                  <a:lnTo>
                    <a:pt x="50300" y="239142"/>
                  </a:lnTo>
                  <a:lnTo>
                    <a:pt x="59744" y="231682"/>
                  </a:lnTo>
                  <a:lnTo>
                    <a:pt x="70060" y="225423"/>
                  </a:lnTo>
                  <a:lnTo>
                    <a:pt x="81257" y="220546"/>
                  </a:lnTo>
                  <a:lnTo>
                    <a:pt x="93216" y="216932"/>
                  </a:lnTo>
                  <a:lnTo>
                    <a:pt x="105776" y="214341"/>
                  </a:lnTo>
                  <a:lnTo>
                    <a:pt x="118763" y="212523"/>
                  </a:lnTo>
                  <a:lnTo>
                    <a:pt x="131447" y="211265"/>
                  </a:lnTo>
                  <a:lnTo>
                    <a:pt x="143782" y="210266"/>
                  </a:lnTo>
                  <a:lnTo>
                    <a:pt x="156852" y="209436"/>
                  </a:lnTo>
                  <a:lnTo>
                    <a:pt x="172734" y="2086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71326" y="4205331"/>
              <a:ext cx="146878" cy="444317"/>
            </a:xfrm>
            <a:custGeom>
              <a:avLst/>
              <a:gdLst/>
              <a:ahLst/>
              <a:cxnLst/>
              <a:rect l="0" t="0" r="0" b="0"/>
              <a:pathLst>
                <a:path w="146878" h="444317">
                  <a:moveTo>
                    <a:pt x="31064" y="444316"/>
                  </a:moveTo>
                  <a:lnTo>
                    <a:pt x="28198" y="435448"/>
                  </a:lnTo>
                  <a:lnTo>
                    <a:pt x="26055" y="426461"/>
                  </a:lnTo>
                  <a:lnTo>
                    <a:pt x="24452" y="416466"/>
                  </a:lnTo>
                  <a:lnTo>
                    <a:pt x="23272" y="405485"/>
                  </a:lnTo>
                  <a:lnTo>
                    <a:pt x="22423" y="393674"/>
                  </a:lnTo>
                  <a:lnTo>
                    <a:pt x="21825" y="381215"/>
                  </a:lnTo>
                  <a:lnTo>
                    <a:pt x="21411" y="368278"/>
                  </a:lnTo>
                  <a:lnTo>
                    <a:pt x="21127" y="354996"/>
                  </a:lnTo>
                  <a:lnTo>
                    <a:pt x="20929" y="341475"/>
                  </a:lnTo>
                  <a:lnTo>
                    <a:pt x="20625" y="327786"/>
                  </a:lnTo>
                  <a:lnTo>
                    <a:pt x="19889" y="313985"/>
                  </a:lnTo>
                  <a:lnTo>
                    <a:pt x="18577" y="300096"/>
                  </a:lnTo>
                  <a:lnTo>
                    <a:pt x="16711" y="285819"/>
                  </a:lnTo>
                  <a:lnTo>
                    <a:pt x="14388" y="270556"/>
                  </a:lnTo>
                  <a:lnTo>
                    <a:pt x="11719" y="254063"/>
                  </a:lnTo>
                  <a:lnTo>
                    <a:pt x="8961" y="236580"/>
                  </a:lnTo>
                  <a:lnTo>
                    <a:pt x="6498" y="218618"/>
                  </a:lnTo>
                  <a:lnTo>
                    <a:pt x="4512" y="200535"/>
                  </a:lnTo>
                  <a:lnTo>
                    <a:pt x="3010" y="182496"/>
                  </a:lnTo>
                  <a:lnTo>
                    <a:pt x="1919" y="164551"/>
                  </a:lnTo>
                  <a:lnTo>
                    <a:pt x="1149" y="146706"/>
                  </a:lnTo>
                  <a:lnTo>
                    <a:pt x="613" y="128942"/>
                  </a:lnTo>
                  <a:lnTo>
                    <a:pt x="246" y="111242"/>
                  </a:lnTo>
                  <a:lnTo>
                    <a:pt x="0" y="93598"/>
                  </a:lnTo>
                  <a:lnTo>
                    <a:pt x="3" y="76324"/>
                  </a:lnTo>
                  <a:lnTo>
                    <a:pt x="537" y="60024"/>
                  </a:lnTo>
                  <a:lnTo>
                    <a:pt x="1727" y="44963"/>
                  </a:lnTo>
                  <a:lnTo>
                    <a:pt x="4020" y="31563"/>
                  </a:lnTo>
                  <a:lnTo>
                    <a:pt x="8227" y="20538"/>
                  </a:lnTo>
                  <a:lnTo>
                    <a:pt x="14619" y="12057"/>
                  </a:lnTo>
                  <a:lnTo>
                    <a:pt x="22998" y="5989"/>
                  </a:lnTo>
                  <a:lnTo>
                    <a:pt x="32982" y="2184"/>
                  </a:lnTo>
                  <a:lnTo>
                    <a:pt x="44172" y="323"/>
                  </a:lnTo>
                  <a:lnTo>
                    <a:pt x="56073" y="0"/>
                  </a:lnTo>
                  <a:lnTo>
                    <a:pt x="68119" y="830"/>
                  </a:lnTo>
                  <a:lnTo>
                    <a:pt x="79987" y="2494"/>
                  </a:lnTo>
                  <a:lnTo>
                    <a:pt x="91410" y="4913"/>
                  </a:lnTo>
                  <a:lnTo>
                    <a:pt x="102088" y="8214"/>
                  </a:lnTo>
                  <a:lnTo>
                    <a:pt x="111929" y="12388"/>
                  </a:lnTo>
                  <a:lnTo>
                    <a:pt x="120719" y="17008"/>
                  </a:lnTo>
                  <a:lnTo>
                    <a:pt x="128892" y="21755"/>
                  </a:lnTo>
                  <a:lnTo>
                    <a:pt x="137164" y="27046"/>
                  </a:lnTo>
                  <a:lnTo>
                    <a:pt x="146877" y="33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397105" y="444960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59655" y="2933"/>
                  </a:lnTo>
                  <a:lnTo>
                    <a:pt x="151308" y="5716"/>
                  </a:lnTo>
                  <a:lnTo>
                    <a:pt x="142604" y="8615"/>
                  </a:lnTo>
                  <a:lnTo>
                    <a:pt x="133310" y="11656"/>
                  </a:lnTo>
                  <a:lnTo>
                    <a:pt x="123167" y="14821"/>
                  </a:lnTo>
                  <a:lnTo>
                    <a:pt x="112122" y="18080"/>
                  </a:lnTo>
                  <a:lnTo>
                    <a:pt x="100283" y="21245"/>
                  </a:lnTo>
                  <a:lnTo>
                    <a:pt x="87812" y="23988"/>
                  </a:lnTo>
                  <a:lnTo>
                    <a:pt x="74879" y="26168"/>
                  </a:lnTo>
                  <a:lnTo>
                    <a:pt x="61836" y="28003"/>
                  </a:lnTo>
                  <a:lnTo>
                    <a:pt x="47733" y="30259"/>
                  </a:lnTo>
                  <a:lnTo>
                    <a:pt x="29097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597146" y="4406632"/>
              <a:ext cx="126344" cy="145710"/>
            </a:xfrm>
            <a:custGeom>
              <a:avLst/>
              <a:gdLst/>
              <a:ahLst/>
              <a:cxnLst/>
              <a:rect l="0" t="0" r="0" b="0"/>
              <a:pathLst>
                <a:path w="126344" h="145710">
                  <a:moveTo>
                    <a:pt x="0" y="74559"/>
                  </a:moveTo>
                  <a:lnTo>
                    <a:pt x="2867" y="83428"/>
                  </a:lnTo>
                  <a:lnTo>
                    <a:pt x="5009" y="92414"/>
                  </a:lnTo>
                  <a:lnTo>
                    <a:pt x="6622" y="102405"/>
                  </a:lnTo>
                  <a:lnTo>
                    <a:pt x="8148" y="113213"/>
                  </a:lnTo>
                  <a:lnTo>
                    <a:pt x="10293" y="124376"/>
                  </a:lnTo>
                  <a:lnTo>
                    <a:pt x="13374" y="135504"/>
                  </a:lnTo>
                  <a:lnTo>
                    <a:pt x="16571" y="143771"/>
                  </a:lnTo>
                  <a:lnTo>
                    <a:pt x="18369" y="145709"/>
                  </a:lnTo>
                  <a:lnTo>
                    <a:pt x="18432" y="142262"/>
                  </a:lnTo>
                  <a:lnTo>
                    <a:pt x="17521" y="135127"/>
                  </a:lnTo>
                  <a:lnTo>
                    <a:pt x="16716" y="125585"/>
                  </a:lnTo>
                  <a:lnTo>
                    <a:pt x="16598" y="114491"/>
                  </a:lnTo>
                  <a:lnTo>
                    <a:pt x="17301" y="102554"/>
                  </a:lnTo>
                  <a:lnTo>
                    <a:pt x="18744" y="90436"/>
                  </a:lnTo>
                  <a:lnTo>
                    <a:pt x="20779" y="78490"/>
                  </a:lnTo>
                  <a:lnTo>
                    <a:pt x="23258" y="66834"/>
                  </a:lnTo>
                  <a:lnTo>
                    <a:pt x="26057" y="55461"/>
                  </a:lnTo>
                  <a:lnTo>
                    <a:pt x="29090" y="44334"/>
                  </a:lnTo>
                  <a:lnTo>
                    <a:pt x="32616" y="33722"/>
                  </a:lnTo>
                  <a:lnTo>
                    <a:pt x="37200" y="24194"/>
                  </a:lnTo>
                  <a:lnTo>
                    <a:pt x="43066" y="15977"/>
                  </a:lnTo>
                  <a:lnTo>
                    <a:pt x="50126" y="9308"/>
                  </a:lnTo>
                  <a:lnTo>
                    <a:pt x="58161" y="4575"/>
                  </a:lnTo>
                  <a:lnTo>
                    <a:pt x="66933" y="1798"/>
                  </a:lnTo>
                  <a:lnTo>
                    <a:pt x="76169" y="545"/>
                  </a:lnTo>
                  <a:lnTo>
                    <a:pt x="86683" y="0"/>
                  </a:lnTo>
                  <a:lnTo>
                    <a:pt x="101630" y="114"/>
                  </a:lnTo>
                  <a:lnTo>
                    <a:pt x="126343" y="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722630" y="4454059"/>
              <a:ext cx="243015" cy="123718"/>
            </a:xfrm>
            <a:custGeom>
              <a:avLst/>
              <a:gdLst/>
              <a:ahLst/>
              <a:cxnLst/>
              <a:rect l="0" t="0" r="0" b="0"/>
              <a:pathLst>
                <a:path w="243015" h="123718">
                  <a:moveTo>
                    <a:pt x="137729" y="37661"/>
                  </a:moveTo>
                  <a:lnTo>
                    <a:pt x="134661" y="28994"/>
                  </a:lnTo>
                  <a:lnTo>
                    <a:pt x="130599" y="21927"/>
                  </a:lnTo>
                  <a:lnTo>
                    <a:pt x="125101" y="15826"/>
                  </a:lnTo>
                  <a:lnTo>
                    <a:pt x="118169" y="10598"/>
                  </a:lnTo>
                  <a:lnTo>
                    <a:pt x="109723" y="6384"/>
                  </a:lnTo>
                  <a:lnTo>
                    <a:pt x="99877" y="3183"/>
                  </a:lnTo>
                  <a:lnTo>
                    <a:pt x="89039" y="1014"/>
                  </a:lnTo>
                  <a:lnTo>
                    <a:pt x="77786" y="0"/>
                  </a:lnTo>
                  <a:lnTo>
                    <a:pt x="66487" y="107"/>
                  </a:lnTo>
                  <a:lnTo>
                    <a:pt x="55464" y="1653"/>
                  </a:lnTo>
                  <a:lnTo>
                    <a:pt x="45064" y="5350"/>
                  </a:lnTo>
                  <a:lnTo>
                    <a:pt x="35408" y="11392"/>
                  </a:lnTo>
                  <a:lnTo>
                    <a:pt x="26602" y="19365"/>
                  </a:lnTo>
                  <a:lnTo>
                    <a:pt x="18826" y="28544"/>
                  </a:lnTo>
                  <a:lnTo>
                    <a:pt x="12083" y="38380"/>
                  </a:lnTo>
                  <a:lnTo>
                    <a:pt x="6553" y="48557"/>
                  </a:lnTo>
                  <a:lnTo>
                    <a:pt x="2660" y="58908"/>
                  </a:lnTo>
                  <a:lnTo>
                    <a:pt x="491" y="69341"/>
                  </a:lnTo>
                  <a:lnTo>
                    <a:pt x="0" y="79650"/>
                  </a:lnTo>
                  <a:lnTo>
                    <a:pt x="1183" y="89506"/>
                  </a:lnTo>
                  <a:lnTo>
                    <a:pt x="3875" y="98760"/>
                  </a:lnTo>
                  <a:lnTo>
                    <a:pt x="8122" y="107110"/>
                  </a:lnTo>
                  <a:lnTo>
                    <a:pt x="14246" y="114042"/>
                  </a:lnTo>
                  <a:lnTo>
                    <a:pt x="22245" y="119392"/>
                  </a:lnTo>
                  <a:lnTo>
                    <a:pt x="31530" y="122831"/>
                  </a:lnTo>
                  <a:lnTo>
                    <a:pt x="41138" y="123717"/>
                  </a:lnTo>
                  <a:lnTo>
                    <a:pt x="50485" y="121939"/>
                  </a:lnTo>
                  <a:lnTo>
                    <a:pt x="59368" y="117830"/>
                  </a:lnTo>
                  <a:lnTo>
                    <a:pt x="67786" y="111876"/>
                  </a:lnTo>
                  <a:lnTo>
                    <a:pt x="75812" y="104543"/>
                  </a:lnTo>
                  <a:lnTo>
                    <a:pt x="83371" y="96217"/>
                  </a:lnTo>
                  <a:lnTo>
                    <a:pt x="90236" y="87192"/>
                  </a:lnTo>
                  <a:lnTo>
                    <a:pt x="96341" y="77684"/>
                  </a:lnTo>
                  <a:lnTo>
                    <a:pt x="101764" y="67844"/>
                  </a:lnTo>
                  <a:lnTo>
                    <a:pt x="106643" y="57779"/>
                  </a:lnTo>
                  <a:lnTo>
                    <a:pt x="111125" y="47605"/>
                  </a:lnTo>
                  <a:lnTo>
                    <a:pt x="115813" y="38956"/>
                  </a:lnTo>
                  <a:lnTo>
                    <a:pt x="120910" y="34609"/>
                  </a:lnTo>
                  <a:lnTo>
                    <a:pt x="125780" y="35199"/>
                  </a:lnTo>
                  <a:lnTo>
                    <a:pt x="130647" y="39843"/>
                  </a:lnTo>
                  <a:lnTo>
                    <a:pt x="135810" y="47437"/>
                  </a:lnTo>
                  <a:lnTo>
                    <a:pt x="141534" y="56765"/>
                  </a:lnTo>
                  <a:lnTo>
                    <a:pt x="148106" y="66562"/>
                  </a:lnTo>
                  <a:lnTo>
                    <a:pt x="155596" y="76105"/>
                  </a:lnTo>
                  <a:lnTo>
                    <a:pt x="164059" y="84819"/>
                  </a:lnTo>
                  <a:lnTo>
                    <a:pt x="173640" y="92077"/>
                  </a:lnTo>
                  <a:lnTo>
                    <a:pt x="184292" y="97703"/>
                  </a:lnTo>
                  <a:lnTo>
                    <a:pt x="195430" y="101864"/>
                  </a:lnTo>
                  <a:lnTo>
                    <a:pt x="207223" y="105291"/>
                  </a:lnTo>
                  <a:lnTo>
                    <a:pt x="221822" y="108285"/>
                  </a:lnTo>
                  <a:lnTo>
                    <a:pt x="243014" y="1113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911758" y="4428549"/>
              <a:ext cx="127586" cy="180055"/>
            </a:xfrm>
            <a:custGeom>
              <a:avLst/>
              <a:gdLst/>
              <a:ahLst/>
              <a:cxnLst/>
              <a:rect l="0" t="0" r="0" b="0"/>
              <a:pathLst>
                <a:path w="127586" h="180055">
                  <a:moveTo>
                    <a:pt x="117057" y="0"/>
                  </a:moveTo>
                  <a:lnTo>
                    <a:pt x="102589" y="134"/>
                  </a:lnTo>
                  <a:lnTo>
                    <a:pt x="90598" y="1414"/>
                  </a:lnTo>
                  <a:lnTo>
                    <a:pt x="79990" y="4007"/>
                  </a:lnTo>
                  <a:lnTo>
                    <a:pt x="70367" y="7727"/>
                  </a:lnTo>
                  <a:lnTo>
                    <a:pt x="61492" y="12359"/>
                  </a:lnTo>
                  <a:lnTo>
                    <a:pt x="53172" y="17692"/>
                  </a:lnTo>
                  <a:lnTo>
                    <a:pt x="45252" y="23540"/>
                  </a:lnTo>
                  <a:lnTo>
                    <a:pt x="37617" y="29754"/>
                  </a:lnTo>
                  <a:lnTo>
                    <a:pt x="30184" y="36229"/>
                  </a:lnTo>
                  <a:lnTo>
                    <a:pt x="23055" y="43050"/>
                  </a:lnTo>
                  <a:lnTo>
                    <a:pt x="16494" y="50467"/>
                  </a:lnTo>
                  <a:lnTo>
                    <a:pt x="10609" y="58571"/>
                  </a:lnTo>
                  <a:lnTo>
                    <a:pt x="5676" y="67303"/>
                  </a:lnTo>
                  <a:lnTo>
                    <a:pt x="2192" y="76543"/>
                  </a:lnTo>
                  <a:lnTo>
                    <a:pt x="302" y="86167"/>
                  </a:lnTo>
                  <a:lnTo>
                    <a:pt x="0" y="96070"/>
                  </a:lnTo>
                  <a:lnTo>
                    <a:pt x="1310" y="106172"/>
                  </a:lnTo>
                  <a:lnTo>
                    <a:pt x="4078" y="116405"/>
                  </a:lnTo>
                  <a:lnTo>
                    <a:pt x="8037" y="126565"/>
                  </a:lnTo>
                  <a:lnTo>
                    <a:pt x="12902" y="136312"/>
                  </a:lnTo>
                  <a:lnTo>
                    <a:pt x="18433" y="145495"/>
                  </a:lnTo>
                  <a:lnTo>
                    <a:pt x="24603" y="153965"/>
                  </a:lnTo>
                  <a:lnTo>
                    <a:pt x="31575" y="161509"/>
                  </a:lnTo>
                  <a:lnTo>
                    <a:pt x="39377" y="168092"/>
                  </a:lnTo>
                  <a:lnTo>
                    <a:pt x="47905" y="173514"/>
                  </a:lnTo>
                  <a:lnTo>
                    <a:pt x="57007" y="177332"/>
                  </a:lnTo>
                  <a:lnTo>
                    <a:pt x="66535" y="179456"/>
                  </a:lnTo>
                  <a:lnTo>
                    <a:pt x="76297" y="180054"/>
                  </a:lnTo>
                  <a:lnTo>
                    <a:pt x="87231" y="179336"/>
                  </a:lnTo>
                  <a:lnTo>
                    <a:pt x="102529" y="176121"/>
                  </a:lnTo>
                  <a:lnTo>
                    <a:pt x="12758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102514" y="4186394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1" y="14803"/>
                  </a:lnTo>
                  <a:lnTo>
                    <a:pt x="1" y="29994"/>
                  </a:lnTo>
                  <a:lnTo>
                    <a:pt x="1" y="47071"/>
                  </a:lnTo>
                  <a:lnTo>
                    <a:pt x="1" y="65474"/>
                  </a:lnTo>
                  <a:lnTo>
                    <a:pt x="1" y="83987"/>
                  </a:lnTo>
                  <a:lnTo>
                    <a:pt x="1" y="101884"/>
                  </a:lnTo>
                  <a:lnTo>
                    <a:pt x="1" y="119118"/>
                  </a:lnTo>
                  <a:lnTo>
                    <a:pt x="1" y="136048"/>
                  </a:lnTo>
                  <a:lnTo>
                    <a:pt x="5" y="152938"/>
                  </a:lnTo>
                  <a:lnTo>
                    <a:pt x="177" y="169585"/>
                  </a:lnTo>
                  <a:lnTo>
                    <a:pt x="826" y="185403"/>
                  </a:lnTo>
                  <a:lnTo>
                    <a:pt x="2075" y="200128"/>
                  </a:lnTo>
                  <a:lnTo>
                    <a:pt x="3727" y="213969"/>
                  </a:lnTo>
                  <a:lnTo>
                    <a:pt x="5375" y="227412"/>
                  </a:lnTo>
                  <a:lnTo>
                    <a:pt x="6778" y="240790"/>
                  </a:lnTo>
                  <a:lnTo>
                    <a:pt x="7870" y="254251"/>
                  </a:lnTo>
                  <a:lnTo>
                    <a:pt x="8678" y="267834"/>
                  </a:lnTo>
                  <a:lnTo>
                    <a:pt x="9261" y="281540"/>
                  </a:lnTo>
                  <a:lnTo>
                    <a:pt x="9839" y="295509"/>
                  </a:lnTo>
                  <a:lnTo>
                    <a:pt x="10767" y="310025"/>
                  </a:lnTo>
                  <a:lnTo>
                    <a:pt x="12211" y="325190"/>
                  </a:lnTo>
                  <a:lnTo>
                    <a:pt x="14167" y="340628"/>
                  </a:lnTo>
                  <a:lnTo>
                    <a:pt x="16551" y="355611"/>
                  </a:lnTo>
                  <a:lnTo>
                    <a:pt x="19261" y="369748"/>
                  </a:lnTo>
                  <a:lnTo>
                    <a:pt x="22058" y="382553"/>
                  </a:lnTo>
                  <a:lnTo>
                    <a:pt x="24844" y="394534"/>
                  </a:lnTo>
                  <a:lnTo>
                    <a:pt x="27862" y="406740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955115" y="4302614"/>
              <a:ext cx="252685" cy="31179"/>
            </a:xfrm>
            <a:custGeom>
              <a:avLst/>
              <a:gdLst/>
              <a:ahLst/>
              <a:cxnLst/>
              <a:rect l="0" t="0" r="0" b="0"/>
              <a:pathLst>
                <a:path w="252685" h="31179">
                  <a:moveTo>
                    <a:pt x="252684" y="10121"/>
                  </a:moveTo>
                  <a:lnTo>
                    <a:pt x="243681" y="7255"/>
                  </a:lnTo>
                  <a:lnTo>
                    <a:pt x="233414" y="5112"/>
                  </a:lnTo>
                  <a:lnTo>
                    <a:pt x="220835" y="3509"/>
                  </a:lnTo>
                  <a:lnTo>
                    <a:pt x="206481" y="2329"/>
                  </a:lnTo>
                  <a:lnTo>
                    <a:pt x="191333" y="1481"/>
                  </a:lnTo>
                  <a:lnTo>
                    <a:pt x="176044" y="883"/>
                  </a:lnTo>
                  <a:lnTo>
                    <a:pt x="160737" y="469"/>
                  </a:lnTo>
                  <a:lnTo>
                    <a:pt x="145187" y="185"/>
                  </a:lnTo>
                  <a:lnTo>
                    <a:pt x="129257" y="0"/>
                  </a:lnTo>
                  <a:lnTo>
                    <a:pt x="113105" y="215"/>
                  </a:lnTo>
                  <a:lnTo>
                    <a:pt x="97096" y="1424"/>
                  </a:lnTo>
                  <a:lnTo>
                    <a:pt x="81440" y="3866"/>
                  </a:lnTo>
                  <a:lnTo>
                    <a:pt x="66392" y="7350"/>
                  </a:lnTo>
                  <a:lnTo>
                    <a:pt x="50641" y="11875"/>
                  </a:lnTo>
                  <a:lnTo>
                    <a:pt x="30568" y="18957"/>
                  </a:lnTo>
                  <a:lnTo>
                    <a:pt x="0" y="31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207799" y="4449606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9" y="34458"/>
                  </a:lnTo>
                  <a:lnTo>
                    <a:pt x="355" y="46446"/>
                  </a:lnTo>
                  <a:lnTo>
                    <a:pt x="1651" y="58458"/>
                  </a:lnTo>
                  <a:lnTo>
                    <a:pt x="4149" y="70251"/>
                  </a:lnTo>
                  <a:lnTo>
                    <a:pt x="7472" y="81500"/>
                  </a:lnTo>
                  <a:lnTo>
                    <a:pt x="11125" y="92926"/>
                  </a:lnTo>
                  <a:lnTo>
                    <a:pt x="15433" y="106648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18328" y="432326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79334" y="4421566"/>
              <a:ext cx="286436" cy="185968"/>
            </a:xfrm>
            <a:custGeom>
              <a:avLst/>
              <a:gdLst/>
              <a:ahLst/>
              <a:cxnLst/>
              <a:rect l="0" t="0" r="0" b="0"/>
              <a:pathLst>
                <a:path w="286436" h="185968">
                  <a:moveTo>
                    <a:pt x="96921" y="17511"/>
                  </a:moveTo>
                  <a:lnTo>
                    <a:pt x="88120" y="14712"/>
                  </a:lnTo>
                  <a:lnTo>
                    <a:pt x="79773" y="13210"/>
                  </a:lnTo>
                  <a:lnTo>
                    <a:pt x="71078" y="12908"/>
                  </a:lnTo>
                  <a:lnTo>
                    <a:pt x="62130" y="13760"/>
                  </a:lnTo>
                  <a:lnTo>
                    <a:pt x="53284" y="15876"/>
                  </a:lnTo>
                  <a:lnTo>
                    <a:pt x="44750" y="19203"/>
                  </a:lnTo>
                  <a:lnTo>
                    <a:pt x="36735" y="23711"/>
                  </a:lnTo>
                  <a:lnTo>
                    <a:pt x="29506" y="29478"/>
                  </a:lnTo>
                  <a:lnTo>
                    <a:pt x="23128" y="36430"/>
                  </a:lnTo>
                  <a:lnTo>
                    <a:pt x="17508" y="44366"/>
                  </a:lnTo>
                  <a:lnTo>
                    <a:pt x="12492" y="53063"/>
                  </a:lnTo>
                  <a:lnTo>
                    <a:pt x="7937" y="62320"/>
                  </a:lnTo>
                  <a:lnTo>
                    <a:pt x="4046" y="71975"/>
                  </a:lnTo>
                  <a:lnTo>
                    <a:pt x="1336" y="81908"/>
                  </a:lnTo>
                  <a:lnTo>
                    <a:pt x="0" y="92034"/>
                  </a:lnTo>
                  <a:lnTo>
                    <a:pt x="87" y="102291"/>
                  </a:lnTo>
                  <a:lnTo>
                    <a:pt x="1665" y="112637"/>
                  </a:lnTo>
                  <a:lnTo>
                    <a:pt x="4627" y="123029"/>
                  </a:lnTo>
                  <a:lnTo>
                    <a:pt x="9057" y="132957"/>
                  </a:lnTo>
                  <a:lnTo>
                    <a:pt x="15303" y="141486"/>
                  </a:lnTo>
                  <a:lnTo>
                    <a:pt x="23384" y="148209"/>
                  </a:lnTo>
                  <a:lnTo>
                    <a:pt x="32725" y="152891"/>
                  </a:lnTo>
                  <a:lnTo>
                    <a:pt x="42370" y="155217"/>
                  </a:lnTo>
                  <a:lnTo>
                    <a:pt x="51741" y="155260"/>
                  </a:lnTo>
                  <a:lnTo>
                    <a:pt x="60641" y="153376"/>
                  </a:lnTo>
                  <a:lnTo>
                    <a:pt x="69070" y="149993"/>
                  </a:lnTo>
                  <a:lnTo>
                    <a:pt x="77103" y="145499"/>
                  </a:lnTo>
                  <a:lnTo>
                    <a:pt x="84668" y="140046"/>
                  </a:lnTo>
                  <a:lnTo>
                    <a:pt x="91536" y="133564"/>
                  </a:lnTo>
                  <a:lnTo>
                    <a:pt x="97638" y="126089"/>
                  </a:lnTo>
                  <a:lnTo>
                    <a:pt x="102890" y="117614"/>
                  </a:lnTo>
                  <a:lnTo>
                    <a:pt x="107121" y="108014"/>
                  </a:lnTo>
                  <a:lnTo>
                    <a:pt x="110328" y="97334"/>
                  </a:lnTo>
                  <a:lnTo>
                    <a:pt x="112328" y="85908"/>
                  </a:lnTo>
                  <a:lnTo>
                    <a:pt x="112697" y="74245"/>
                  </a:lnTo>
                  <a:lnTo>
                    <a:pt x="111391" y="62688"/>
                  </a:lnTo>
                  <a:lnTo>
                    <a:pt x="110016" y="52270"/>
                  </a:lnTo>
                  <a:lnTo>
                    <a:pt x="110674" y="45332"/>
                  </a:lnTo>
                  <a:lnTo>
                    <a:pt x="113253" y="43213"/>
                  </a:lnTo>
                  <a:lnTo>
                    <a:pt x="117230" y="45135"/>
                  </a:lnTo>
                  <a:lnTo>
                    <a:pt x="122016" y="49920"/>
                  </a:lnTo>
                  <a:lnTo>
                    <a:pt x="126997" y="56638"/>
                  </a:lnTo>
                  <a:lnTo>
                    <a:pt x="131829" y="64643"/>
                  </a:lnTo>
                  <a:lnTo>
                    <a:pt x="136396" y="73665"/>
                  </a:lnTo>
                  <a:lnTo>
                    <a:pt x="140698" y="83727"/>
                  </a:lnTo>
                  <a:lnTo>
                    <a:pt x="144780" y="94763"/>
                  </a:lnTo>
                  <a:lnTo>
                    <a:pt x="148693" y="106451"/>
                  </a:lnTo>
                  <a:lnTo>
                    <a:pt x="152482" y="118299"/>
                  </a:lnTo>
                  <a:lnTo>
                    <a:pt x="156184" y="130011"/>
                  </a:lnTo>
                  <a:lnTo>
                    <a:pt x="159824" y="141486"/>
                  </a:lnTo>
                  <a:lnTo>
                    <a:pt x="163421" y="152726"/>
                  </a:lnTo>
                  <a:lnTo>
                    <a:pt x="166962" y="163691"/>
                  </a:lnTo>
                  <a:lnTo>
                    <a:pt x="169429" y="171701"/>
                  </a:lnTo>
                  <a:lnTo>
                    <a:pt x="169485" y="173370"/>
                  </a:lnTo>
                  <a:lnTo>
                    <a:pt x="167401" y="169730"/>
                  </a:lnTo>
                  <a:lnTo>
                    <a:pt x="164087" y="162477"/>
                  </a:lnTo>
                  <a:lnTo>
                    <a:pt x="160634" y="152867"/>
                  </a:lnTo>
                  <a:lnTo>
                    <a:pt x="157644" y="141728"/>
                  </a:lnTo>
                  <a:lnTo>
                    <a:pt x="155128" y="129595"/>
                  </a:lnTo>
                  <a:lnTo>
                    <a:pt x="152740" y="116813"/>
                  </a:lnTo>
                  <a:lnTo>
                    <a:pt x="150243" y="103607"/>
                  </a:lnTo>
                  <a:lnTo>
                    <a:pt x="147715" y="90119"/>
                  </a:lnTo>
                  <a:lnTo>
                    <a:pt x="145462" y="76447"/>
                  </a:lnTo>
                  <a:lnTo>
                    <a:pt x="143654" y="62661"/>
                  </a:lnTo>
                  <a:lnTo>
                    <a:pt x="142625" y="49130"/>
                  </a:lnTo>
                  <a:lnTo>
                    <a:pt x="142924" y="36496"/>
                  </a:lnTo>
                  <a:lnTo>
                    <a:pt x="144728" y="25049"/>
                  </a:lnTo>
                  <a:lnTo>
                    <a:pt x="148062" y="15229"/>
                  </a:lnTo>
                  <a:lnTo>
                    <a:pt x="152966" y="7761"/>
                  </a:lnTo>
                  <a:lnTo>
                    <a:pt x="159302" y="2820"/>
                  </a:lnTo>
                  <a:lnTo>
                    <a:pt x="166808" y="282"/>
                  </a:lnTo>
                  <a:lnTo>
                    <a:pt x="175209" y="0"/>
                  </a:lnTo>
                  <a:lnTo>
                    <a:pt x="184258" y="1663"/>
                  </a:lnTo>
                  <a:lnTo>
                    <a:pt x="193603" y="5029"/>
                  </a:lnTo>
                  <a:lnTo>
                    <a:pt x="202795" y="10020"/>
                  </a:lnTo>
                  <a:lnTo>
                    <a:pt x="211601" y="16446"/>
                  </a:lnTo>
                  <a:lnTo>
                    <a:pt x="219818" y="24028"/>
                  </a:lnTo>
                  <a:lnTo>
                    <a:pt x="227191" y="32488"/>
                  </a:lnTo>
                  <a:lnTo>
                    <a:pt x="233669" y="41589"/>
                  </a:lnTo>
                  <a:lnTo>
                    <a:pt x="239359" y="51310"/>
                  </a:lnTo>
                  <a:lnTo>
                    <a:pt x="244424" y="61820"/>
                  </a:lnTo>
                  <a:lnTo>
                    <a:pt x="249019" y="73147"/>
                  </a:lnTo>
                  <a:lnTo>
                    <a:pt x="253278" y="85025"/>
                  </a:lnTo>
                  <a:lnTo>
                    <a:pt x="257299" y="96998"/>
                  </a:lnTo>
                  <a:lnTo>
                    <a:pt x="261156" y="108792"/>
                  </a:lnTo>
                  <a:lnTo>
                    <a:pt x="264899" y="120323"/>
                  </a:lnTo>
                  <a:lnTo>
                    <a:pt x="268567" y="131598"/>
                  </a:lnTo>
                  <a:lnTo>
                    <a:pt x="272178" y="142650"/>
                  </a:lnTo>
                  <a:lnTo>
                    <a:pt x="275597" y="153075"/>
                  </a:lnTo>
                  <a:lnTo>
                    <a:pt x="278878" y="163052"/>
                  </a:lnTo>
                  <a:lnTo>
                    <a:pt x="282308" y="173461"/>
                  </a:lnTo>
                  <a:lnTo>
                    <a:pt x="286435" y="1859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76404" y="4381827"/>
              <a:ext cx="141639" cy="240121"/>
            </a:xfrm>
            <a:custGeom>
              <a:avLst/>
              <a:gdLst/>
              <a:ahLst/>
              <a:cxnLst/>
              <a:rect l="0" t="0" r="0" b="0"/>
              <a:pathLst>
                <a:path w="141639" h="240121">
                  <a:moveTo>
                    <a:pt x="105178" y="4608"/>
                  </a:moveTo>
                  <a:lnTo>
                    <a:pt x="93509" y="1808"/>
                  </a:lnTo>
                  <a:lnTo>
                    <a:pt x="83021" y="307"/>
                  </a:lnTo>
                  <a:lnTo>
                    <a:pt x="72719" y="0"/>
                  </a:lnTo>
                  <a:lnTo>
                    <a:pt x="62418" y="679"/>
                  </a:lnTo>
                  <a:lnTo>
                    <a:pt x="52074" y="2147"/>
                  </a:lnTo>
                  <a:lnTo>
                    <a:pt x="41694" y="4225"/>
                  </a:lnTo>
                  <a:lnTo>
                    <a:pt x="31612" y="7081"/>
                  </a:lnTo>
                  <a:lnTo>
                    <a:pt x="22450" y="11200"/>
                  </a:lnTo>
                  <a:lnTo>
                    <a:pt x="14486" y="16748"/>
                  </a:lnTo>
                  <a:lnTo>
                    <a:pt x="7987" y="23592"/>
                  </a:lnTo>
                  <a:lnTo>
                    <a:pt x="3371" y="31481"/>
                  </a:lnTo>
                  <a:lnTo>
                    <a:pt x="686" y="40155"/>
                  </a:lnTo>
                  <a:lnTo>
                    <a:pt x="0" y="49232"/>
                  </a:lnTo>
                  <a:lnTo>
                    <a:pt x="1578" y="58238"/>
                  </a:lnTo>
                  <a:lnTo>
                    <a:pt x="5346" y="66910"/>
                  </a:lnTo>
                  <a:lnTo>
                    <a:pt x="11127" y="74866"/>
                  </a:lnTo>
                  <a:lnTo>
                    <a:pt x="18819" y="81532"/>
                  </a:lnTo>
                  <a:lnTo>
                    <a:pt x="28175" y="86716"/>
                  </a:lnTo>
                  <a:lnTo>
                    <a:pt x="38862" y="90554"/>
                  </a:lnTo>
                  <a:lnTo>
                    <a:pt x="50551" y="93304"/>
                  </a:lnTo>
                  <a:lnTo>
                    <a:pt x="62957" y="95240"/>
                  </a:lnTo>
                  <a:lnTo>
                    <a:pt x="75540" y="96919"/>
                  </a:lnTo>
                  <a:lnTo>
                    <a:pt x="87528" y="99126"/>
                  </a:lnTo>
                  <a:lnTo>
                    <a:pt x="98545" y="102256"/>
                  </a:lnTo>
                  <a:lnTo>
                    <a:pt x="108416" y="106498"/>
                  </a:lnTo>
                  <a:lnTo>
                    <a:pt x="116982" y="112021"/>
                  </a:lnTo>
                  <a:lnTo>
                    <a:pt x="124296" y="118785"/>
                  </a:lnTo>
                  <a:lnTo>
                    <a:pt x="130395" y="126919"/>
                  </a:lnTo>
                  <a:lnTo>
                    <a:pt x="135210" y="136806"/>
                  </a:lnTo>
                  <a:lnTo>
                    <a:pt x="138815" y="148480"/>
                  </a:lnTo>
                  <a:lnTo>
                    <a:pt x="141087" y="161215"/>
                  </a:lnTo>
                  <a:lnTo>
                    <a:pt x="141638" y="173761"/>
                  </a:lnTo>
                  <a:lnTo>
                    <a:pt x="140415" y="185415"/>
                  </a:lnTo>
                  <a:lnTo>
                    <a:pt x="137646" y="196016"/>
                  </a:lnTo>
                  <a:lnTo>
                    <a:pt x="133653" y="205670"/>
                  </a:lnTo>
                  <a:lnTo>
                    <a:pt x="128738" y="214559"/>
                  </a:lnTo>
                  <a:lnTo>
                    <a:pt x="122830" y="222547"/>
                  </a:lnTo>
                  <a:lnTo>
                    <a:pt x="115509" y="229175"/>
                  </a:lnTo>
                  <a:lnTo>
                    <a:pt x="106666" y="234302"/>
                  </a:lnTo>
                  <a:lnTo>
                    <a:pt x="96698" y="237896"/>
                  </a:lnTo>
                  <a:lnTo>
                    <a:pt x="85149" y="240120"/>
                  </a:lnTo>
                  <a:lnTo>
                    <a:pt x="68765" y="240052"/>
                  </a:lnTo>
                  <a:lnTo>
                    <a:pt x="42007" y="2362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786867" y="4607533"/>
              <a:ext cx="39490" cy="189514"/>
            </a:xfrm>
            <a:custGeom>
              <a:avLst/>
              <a:gdLst/>
              <a:ahLst/>
              <a:cxnLst/>
              <a:rect l="0" t="0" r="0" b="0"/>
              <a:pathLst>
                <a:path w="39490" h="189514">
                  <a:moveTo>
                    <a:pt x="0" y="0"/>
                  </a:moveTo>
                  <a:lnTo>
                    <a:pt x="5867" y="6002"/>
                  </a:lnTo>
                  <a:lnTo>
                    <a:pt x="11431" y="12847"/>
                  </a:lnTo>
                  <a:lnTo>
                    <a:pt x="17222" y="21244"/>
                  </a:lnTo>
                  <a:lnTo>
                    <a:pt x="22956" y="31216"/>
                  </a:lnTo>
                  <a:lnTo>
                    <a:pt x="27990" y="42828"/>
                  </a:lnTo>
                  <a:lnTo>
                    <a:pt x="32012" y="55937"/>
                  </a:lnTo>
                  <a:lnTo>
                    <a:pt x="35036" y="70113"/>
                  </a:lnTo>
                  <a:lnTo>
                    <a:pt x="37225" y="84758"/>
                  </a:lnTo>
                  <a:lnTo>
                    <a:pt x="38762" y="99480"/>
                  </a:lnTo>
                  <a:lnTo>
                    <a:pt x="39489" y="113785"/>
                  </a:lnTo>
                  <a:lnTo>
                    <a:pt x="38929" y="127010"/>
                  </a:lnTo>
                  <a:lnTo>
                    <a:pt x="36924" y="138897"/>
                  </a:lnTo>
                  <a:lnTo>
                    <a:pt x="33537" y="149431"/>
                  </a:lnTo>
                  <a:lnTo>
                    <a:pt x="28347" y="159789"/>
                  </a:lnTo>
                  <a:lnTo>
                    <a:pt x="18658" y="17199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5" name="Group 134"/>
          <p:cNvGrpSpPr/>
          <p:nvPr/>
        </p:nvGrpSpPr>
        <p:grpSpPr>
          <a:xfrm>
            <a:off x="7128394" y="4133751"/>
            <a:ext cx="2834793" cy="726467"/>
            <a:chOff x="7128394" y="4133751"/>
            <a:chExt cx="2834793" cy="726467"/>
          </a:xfrm>
        </p:grpSpPr>
        <p:sp>
          <p:nvSpPr>
            <p:cNvPr id="116" name="Freeform 115"/>
            <p:cNvSpPr/>
            <p:nvPr/>
          </p:nvSpPr>
          <p:spPr>
            <a:xfrm>
              <a:off x="7128394" y="4353781"/>
              <a:ext cx="139530" cy="203352"/>
            </a:xfrm>
            <a:custGeom>
              <a:avLst/>
              <a:gdLst/>
              <a:ahLst/>
              <a:cxnLst/>
              <a:rect l="0" t="0" r="0" b="0"/>
              <a:pathLst>
                <a:path w="139530" h="203352">
                  <a:moveTo>
                    <a:pt x="5913" y="85296"/>
                  </a:moveTo>
                  <a:lnTo>
                    <a:pt x="14714" y="88096"/>
                  </a:lnTo>
                  <a:lnTo>
                    <a:pt x="23061" y="89598"/>
                  </a:lnTo>
                  <a:lnTo>
                    <a:pt x="31764" y="89905"/>
                  </a:lnTo>
                  <a:lnTo>
                    <a:pt x="41059" y="89226"/>
                  </a:lnTo>
                  <a:lnTo>
                    <a:pt x="51201" y="87757"/>
                  </a:lnTo>
                  <a:lnTo>
                    <a:pt x="62242" y="85684"/>
                  </a:lnTo>
                  <a:lnTo>
                    <a:pt x="73909" y="83002"/>
                  </a:lnTo>
                  <a:lnTo>
                    <a:pt x="85730" y="79530"/>
                  </a:lnTo>
                  <a:lnTo>
                    <a:pt x="97411" y="75230"/>
                  </a:lnTo>
                  <a:lnTo>
                    <a:pt x="108523" y="70039"/>
                  </a:lnTo>
                  <a:lnTo>
                    <a:pt x="118452" y="63798"/>
                  </a:lnTo>
                  <a:lnTo>
                    <a:pt x="126963" y="56528"/>
                  </a:lnTo>
                  <a:lnTo>
                    <a:pt x="133677" y="48543"/>
                  </a:lnTo>
                  <a:lnTo>
                    <a:pt x="137914" y="40345"/>
                  </a:lnTo>
                  <a:lnTo>
                    <a:pt x="139529" y="32246"/>
                  </a:lnTo>
                  <a:lnTo>
                    <a:pt x="138514" y="24523"/>
                  </a:lnTo>
                  <a:lnTo>
                    <a:pt x="134725" y="17488"/>
                  </a:lnTo>
                  <a:lnTo>
                    <a:pt x="128368" y="11251"/>
                  </a:lnTo>
                  <a:lnTo>
                    <a:pt x="120052" y="6063"/>
                  </a:lnTo>
                  <a:lnTo>
                    <a:pt x="110578" y="2401"/>
                  </a:lnTo>
                  <a:lnTo>
                    <a:pt x="100511" y="388"/>
                  </a:lnTo>
                  <a:lnTo>
                    <a:pt x="90162" y="0"/>
                  </a:lnTo>
                  <a:lnTo>
                    <a:pt x="79690" y="1252"/>
                  </a:lnTo>
                  <a:lnTo>
                    <a:pt x="69172" y="3987"/>
                  </a:lnTo>
                  <a:lnTo>
                    <a:pt x="58804" y="8093"/>
                  </a:lnTo>
                  <a:lnTo>
                    <a:pt x="48908" y="13589"/>
                  </a:lnTo>
                  <a:lnTo>
                    <a:pt x="39623" y="20357"/>
                  </a:lnTo>
                  <a:lnTo>
                    <a:pt x="31081" y="28171"/>
                  </a:lnTo>
                  <a:lnTo>
                    <a:pt x="23488" y="36786"/>
                  </a:lnTo>
                  <a:lnTo>
                    <a:pt x="16867" y="45992"/>
                  </a:lnTo>
                  <a:lnTo>
                    <a:pt x="11251" y="55783"/>
                  </a:lnTo>
                  <a:lnTo>
                    <a:pt x="6769" y="66341"/>
                  </a:lnTo>
                  <a:lnTo>
                    <a:pt x="3386" y="77708"/>
                  </a:lnTo>
                  <a:lnTo>
                    <a:pt x="1097" y="89952"/>
                  </a:lnTo>
                  <a:lnTo>
                    <a:pt x="0" y="103236"/>
                  </a:lnTo>
                  <a:lnTo>
                    <a:pt x="44" y="117537"/>
                  </a:lnTo>
                  <a:lnTo>
                    <a:pt x="1208" y="132378"/>
                  </a:lnTo>
                  <a:lnTo>
                    <a:pt x="3584" y="146954"/>
                  </a:lnTo>
                  <a:lnTo>
                    <a:pt x="7117" y="160815"/>
                  </a:lnTo>
                  <a:lnTo>
                    <a:pt x="11948" y="173389"/>
                  </a:lnTo>
                  <a:lnTo>
                    <a:pt x="18471" y="183852"/>
                  </a:lnTo>
                  <a:lnTo>
                    <a:pt x="26750" y="191951"/>
                  </a:lnTo>
                  <a:lnTo>
                    <a:pt x="36564" y="197763"/>
                  </a:lnTo>
                  <a:lnTo>
                    <a:pt x="47593" y="201395"/>
                  </a:lnTo>
                  <a:lnTo>
                    <a:pt x="59520" y="203141"/>
                  </a:lnTo>
                  <a:lnTo>
                    <a:pt x="71868" y="203351"/>
                  </a:lnTo>
                  <a:lnTo>
                    <a:pt x="85423" y="202266"/>
                  </a:lnTo>
                  <a:lnTo>
                    <a:pt x="103604" y="198679"/>
                  </a:lnTo>
                  <a:lnTo>
                    <a:pt x="132255" y="190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277102" y="4354849"/>
              <a:ext cx="141475" cy="203896"/>
            </a:xfrm>
            <a:custGeom>
              <a:avLst/>
              <a:gdLst/>
              <a:ahLst/>
              <a:cxnLst/>
              <a:rect l="0" t="0" r="0" b="0"/>
              <a:pathLst>
                <a:path w="141475" h="203896">
                  <a:moveTo>
                    <a:pt x="4604" y="31586"/>
                  </a:moveTo>
                  <a:lnTo>
                    <a:pt x="1804" y="40454"/>
                  </a:lnTo>
                  <a:lnTo>
                    <a:pt x="303" y="49441"/>
                  </a:lnTo>
                  <a:lnTo>
                    <a:pt x="0" y="59431"/>
                  </a:lnTo>
                  <a:lnTo>
                    <a:pt x="852" y="70239"/>
                  </a:lnTo>
                  <a:lnTo>
                    <a:pt x="2969" y="81403"/>
                  </a:lnTo>
                  <a:lnTo>
                    <a:pt x="6290" y="92608"/>
                  </a:lnTo>
                  <a:lnTo>
                    <a:pt x="10626" y="103720"/>
                  </a:lnTo>
                  <a:lnTo>
                    <a:pt x="15745" y="114705"/>
                  </a:lnTo>
                  <a:lnTo>
                    <a:pt x="21443" y="125570"/>
                  </a:lnTo>
                  <a:lnTo>
                    <a:pt x="27555" y="136340"/>
                  </a:lnTo>
                  <a:lnTo>
                    <a:pt x="33954" y="147038"/>
                  </a:lnTo>
                  <a:lnTo>
                    <a:pt x="40555" y="157678"/>
                  </a:lnTo>
                  <a:lnTo>
                    <a:pt x="47292" y="168113"/>
                  </a:lnTo>
                  <a:lnTo>
                    <a:pt x="54121" y="178047"/>
                  </a:lnTo>
                  <a:lnTo>
                    <a:pt x="61012" y="187341"/>
                  </a:lnTo>
                  <a:lnTo>
                    <a:pt x="67946" y="195377"/>
                  </a:lnTo>
                  <a:lnTo>
                    <a:pt x="74908" y="201033"/>
                  </a:lnTo>
                  <a:lnTo>
                    <a:pt x="81880" y="203895"/>
                  </a:lnTo>
                  <a:lnTo>
                    <a:pt x="88527" y="203864"/>
                  </a:lnTo>
                  <a:lnTo>
                    <a:pt x="94234" y="200810"/>
                  </a:lnTo>
                  <a:lnTo>
                    <a:pt x="98740" y="194982"/>
                  </a:lnTo>
                  <a:lnTo>
                    <a:pt x="102273" y="187038"/>
                  </a:lnTo>
                  <a:lnTo>
                    <a:pt x="105341" y="177822"/>
                  </a:lnTo>
                  <a:lnTo>
                    <a:pt x="108294" y="167926"/>
                  </a:lnTo>
                  <a:lnTo>
                    <a:pt x="111126" y="157525"/>
                  </a:lnTo>
                  <a:lnTo>
                    <a:pt x="113583" y="146485"/>
                  </a:lnTo>
                  <a:lnTo>
                    <a:pt x="115541" y="134759"/>
                  </a:lnTo>
                  <a:lnTo>
                    <a:pt x="117178" y="122257"/>
                  </a:lnTo>
                  <a:lnTo>
                    <a:pt x="118885" y="108792"/>
                  </a:lnTo>
                  <a:lnTo>
                    <a:pt x="120884" y="94365"/>
                  </a:lnTo>
                  <a:lnTo>
                    <a:pt x="123227" y="79438"/>
                  </a:lnTo>
                  <a:lnTo>
                    <a:pt x="125879" y="64804"/>
                  </a:lnTo>
                  <a:lnTo>
                    <a:pt x="128773" y="50904"/>
                  </a:lnTo>
                  <a:lnTo>
                    <a:pt x="131693" y="38260"/>
                  </a:lnTo>
                  <a:lnTo>
                    <a:pt x="134575" y="26405"/>
                  </a:lnTo>
                  <a:lnTo>
                    <a:pt x="137673" y="14302"/>
                  </a:lnTo>
                  <a:lnTo>
                    <a:pt x="1414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44229" y="4378538"/>
              <a:ext cx="132276" cy="180055"/>
            </a:xfrm>
            <a:custGeom>
              <a:avLst/>
              <a:gdLst/>
              <a:ahLst/>
              <a:cxnLst/>
              <a:rect l="0" t="0" r="0" b="0"/>
              <a:pathLst>
                <a:path w="132276" h="180055">
                  <a:moveTo>
                    <a:pt x="5933" y="92125"/>
                  </a:moveTo>
                  <a:lnTo>
                    <a:pt x="11867" y="97791"/>
                  </a:lnTo>
                  <a:lnTo>
                    <a:pt x="18072" y="101435"/>
                  </a:lnTo>
                  <a:lnTo>
                    <a:pt x="25167" y="103345"/>
                  </a:lnTo>
                  <a:lnTo>
                    <a:pt x="33108" y="103846"/>
                  </a:lnTo>
                  <a:lnTo>
                    <a:pt x="41755" y="103227"/>
                  </a:lnTo>
                  <a:lnTo>
                    <a:pt x="50949" y="101751"/>
                  </a:lnTo>
                  <a:lnTo>
                    <a:pt x="60550" y="99483"/>
                  </a:lnTo>
                  <a:lnTo>
                    <a:pt x="70438" y="96295"/>
                  </a:lnTo>
                  <a:lnTo>
                    <a:pt x="80522" y="92189"/>
                  </a:lnTo>
                  <a:lnTo>
                    <a:pt x="90411" y="87128"/>
                  </a:lnTo>
                  <a:lnTo>
                    <a:pt x="99443" y="80976"/>
                  </a:lnTo>
                  <a:lnTo>
                    <a:pt x="107323" y="73760"/>
                  </a:lnTo>
                  <a:lnTo>
                    <a:pt x="113764" y="65642"/>
                  </a:lnTo>
                  <a:lnTo>
                    <a:pt x="118342" y="56823"/>
                  </a:lnTo>
                  <a:lnTo>
                    <a:pt x="121003" y="47488"/>
                  </a:lnTo>
                  <a:lnTo>
                    <a:pt x="121671" y="37951"/>
                  </a:lnTo>
                  <a:lnTo>
                    <a:pt x="120084" y="28628"/>
                  </a:lnTo>
                  <a:lnTo>
                    <a:pt x="116314" y="19745"/>
                  </a:lnTo>
                  <a:lnTo>
                    <a:pt x="110701" y="11815"/>
                  </a:lnTo>
                  <a:lnTo>
                    <a:pt x="103653" y="5699"/>
                  </a:lnTo>
                  <a:lnTo>
                    <a:pt x="95547" y="1711"/>
                  </a:lnTo>
                  <a:lnTo>
                    <a:pt x="86684" y="0"/>
                  </a:lnTo>
                  <a:lnTo>
                    <a:pt x="77290" y="814"/>
                  </a:lnTo>
                  <a:lnTo>
                    <a:pt x="67535" y="4023"/>
                  </a:lnTo>
                  <a:lnTo>
                    <a:pt x="57698" y="9074"/>
                  </a:lnTo>
                  <a:lnTo>
                    <a:pt x="48167" y="15203"/>
                  </a:lnTo>
                  <a:lnTo>
                    <a:pt x="39130" y="21876"/>
                  </a:lnTo>
                  <a:lnTo>
                    <a:pt x="30756" y="28961"/>
                  </a:lnTo>
                  <a:lnTo>
                    <a:pt x="23277" y="36621"/>
                  </a:lnTo>
                  <a:lnTo>
                    <a:pt x="16734" y="44926"/>
                  </a:lnTo>
                  <a:lnTo>
                    <a:pt x="11169" y="53978"/>
                  </a:lnTo>
                  <a:lnTo>
                    <a:pt x="6721" y="63972"/>
                  </a:lnTo>
                  <a:lnTo>
                    <a:pt x="3362" y="74925"/>
                  </a:lnTo>
                  <a:lnTo>
                    <a:pt x="1086" y="86706"/>
                  </a:lnTo>
                  <a:lnTo>
                    <a:pt x="0" y="99139"/>
                  </a:lnTo>
                  <a:lnTo>
                    <a:pt x="55" y="112047"/>
                  </a:lnTo>
                  <a:lnTo>
                    <a:pt x="1397" y="124969"/>
                  </a:lnTo>
                  <a:lnTo>
                    <a:pt x="4425" y="137184"/>
                  </a:lnTo>
                  <a:lnTo>
                    <a:pt x="9209" y="148350"/>
                  </a:lnTo>
                  <a:lnTo>
                    <a:pt x="15692" y="158150"/>
                  </a:lnTo>
                  <a:lnTo>
                    <a:pt x="23864" y="166137"/>
                  </a:lnTo>
                  <a:lnTo>
                    <a:pt x="33542" y="172243"/>
                  </a:lnTo>
                  <a:lnTo>
                    <a:pt x="44277" y="176548"/>
                  </a:lnTo>
                  <a:lnTo>
                    <a:pt x="55466" y="179086"/>
                  </a:lnTo>
                  <a:lnTo>
                    <a:pt x="66722" y="180054"/>
                  </a:lnTo>
                  <a:lnTo>
                    <a:pt x="77718" y="179589"/>
                  </a:lnTo>
                  <a:lnTo>
                    <a:pt x="88101" y="177690"/>
                  </a:lnTo>
                  <a:lnTo>
                    <a:pt x="97742" y="174495"/>
                  </a:lnTo>
                  <a:lnTo>
                    <a:pt x="106396" y="170356"/>
                  </a:lnTo>
                  <a:lnTo>
                    <a:pt x="114461" y="165248"/>
                  </a:lnTo>
                  <a:lnTo>
                    <a:pt x="122646" y="157608"/>
                  </a:lnTo>
                  <a:lnTo>
                    <a:pt x="132275" y="1447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18618" y="4414689"/>
              <a:ext cx="94757" cy="141576"/>
            </a:xfrm>
            <a:custGeom>
              <a:avLst/>
              <a:gdLst/>
              <a:ahLst/>
              <a:cxnLst/>
              <a:rect l="0" t="0" r="0" b="0"/>
              <a:pathLst>
                <a:path w="94757" h="141576">
                  <a:moveTo>
                    <a:pt x="0" y="66502"/>
                  </a:moveTo>
                  <a:lnTo>
                    <a:pt x="68" y="78170"/>
                  </a:lnTo>
                  <a:lnTo>
                    <a:pt x="707" y="88659"/>
                  </a:lnTo>
                  <a:lnTo>
                    <a:pt x="2003" y="98965"/>
                  </a:lnTo>
                  <a:lnTo>
                    <a:pt x="3864" y="109440"/>
                  </a:lnTo>
                  <a:lnTo>
                    <a:pt x="6180" y="120432"/>
                  </a:lnTo>
                  <a:lnTo>
                    <a:pt x="8821" y="131973"/>
                  </a:lnTo>
                  <a:lnTo>
                    <a:pt x="10793" y="140438"/>
                  </a:lnTo>
                  <a:lnTo>
                    <a:pt x="10987" y="141575"/>
                  </a:lnTo>
                  <a:lnTo>
                    <a:pt x="9827" y="137120"/>
                  </a:lnTo>
                  <a:lnTo>
                    <a:pt x="7976" y="129139"/>
                  </a:lnTo>
                  <a:lnTo>
                    <a:pt x="6064" y="118964"/>
                  </a:lnTo>
                  <a:lnTo>
                    <a:pt x="4421" y="107413"/>
                  </a:lnTo>
                  <a:lnTo>
                    <a:pt x="3136" y="94989"/>
                  </a:lnTo>
                  <a:lnTo>
                    <a:pt x="2185" y="82005"/>
                  </a:lnTo>
                  <a:lnTo>
                    <a:pt x="1516" y="68668"/>
                  </a:lnTo>
                  <a:lnTo>
                    <a:pt x="1556" y="55431"/>
                  </a:lnTo>
                  <a:lnTo>
                    <a:pt x="3171" y="42992"/>
                  </a:lnTo>
                  <a:lnTo>
                    <a:pt x="6710" y="31669"/>
                  </a:lnTo>
                  <a:lnTo>
                    <a:pt x="12206" y="21761"/>
                  </a:lnTo>
                  <a:lnTo>
                    <a:pt x="19640" y="13700"/>
                  </a:lnTo>
                  <a:lnTo>
                    <a:pt x="28782" y="7544"/>
                  </a:lnTo>
                  <a:lnTo>
                    <a:pt x="39071" y="3225"/>
                  </a:lnTo>
                  <a:lnTo>
                    <a:pt x="50928" y="420"/>
                  </a:lnTo>
                  <a:lnTo>
                    <a:pt x="67627" y="0"/>
                  </a:lnTo>
                  <a:lnTo>
                    <a:pt x="94756" y="3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755488" y="4470663"/>
              <a:ext cx="42116" cy="84229"/>
            </a:xfrm>
            <a:custGeom>
              <a:avLst/>
              <a:gdLst/>
              <a:ahLst/>
              <a:cxnLst/>
              <a:rect l="0" t="0" r="0" b="0"/>
              <a:pathLst>
                <a:path w="42116" h="84229">
                  <a:moveTo>
                    <a:pt x="0" y="0"/>
                  </a:moveTo>
                  <a:lnTo>
                    <a:pt x="3001" y="8801"/>
                  </a:lnTo>
                  <a:lnTo>
                    <a:pt x="6424" y="17148"/>
                  </a:lnTo>
                  <a:lnTo>
                    <a:pt x="10616" y="25842"/>
                  </a:lnTo>
                  <a:lnTo>
                    <a:pt x="15391" y="34882"/>
                  </a:lnTo>
                  <a:lnTo>
                    <a:pt x="20972" y="45171"/>
                  </a:lnTo>
                  <a:lnTo>
                    <a:pt x="28967" y="59854"/>
                  </a:lnTo>
                  <a:lnTo>
                    <a:pt x="4211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744960" y="4428549"/>
              <a:ext cx="136871" cy="431669"/>
            </a:xfrm>
            <a:custGeom>
              <a:avLst/>
              <a:gdLst/>
              <a:ahLst/>
              <a:cxnLst/>
              <a:rect l="0" t="0" r="0" b="0"/>
              <a:pathLst>
                <a:path w="136871" h="431669">
                  <a:moveTo>
                    <a:pt x="136870" y="0"/>
                  </a:moveTo>
                  <a:lnTo>
                    <a:pt x="131002" y="8801"/>
                  </a:lnTo>
                  <a:lnTo>
                    <a:pt x="125438" y="17148"/>
                  </a:lnTo>
                  <a:lnTo>
                    <a:pt x="119639" y="25856"/>
                  </a:lnTo>
                  <a:lnTo>
                    <a:pt x="113558" y="35322"/>
                  </a:lnTo>
                  <a:lnTo>
                    <a:pt x="107229" y="46114"/>
                  </a:lnTo>
                  <a:lnTo>
                    <a:pt x="100705" y="58403"/>
                  </a:lnTo>
                  <a:lnTo>
                    <a:pt x="94202" y="71722"/>
                  </a:lnTo>
                  <a:lnTo>
                    <a:pt x="88067" y="85192"/>
                  </a:lnTo>
                  <a:lnTo>
                    <a:pt x="82462" y="98284"/>
                  </a:lnTo>
                  <a:lnTo>
                    <a:pt x="77378" y="110834"/>
                  </a:lnTo>
                  <a:lnTo>
                    <a:pt x="72731" y="122868"/>
                  </a:lnTo>
                  <a:lnTo>
                    <a:pt x="68418" y="134478"/>
                  </a:lnTo>
                  <a:lnTo>
                    <a:pt x="64350" y="145766"/>
                  </a:lnTo>
                  <a:lnTo>
                    <a:pt x="60458" y="156820"/>
                  </a:lnTo>
                  <a:lnTo>
                    <a:pt x="56688" y="167709"/>
                  </a:lnTo>
                  <a:lnTo>
                    <a:pt x="53003" y="178482"/>
                  </a:lnTo>
                  <a:lnTo>
                    <a:pt x="49375" y="189176"/>
                  </a:lnTo>
                  <a:lnTo>
                    <a:pt x="45785" y="199815"/>
                  </a:lnTo>
                  <a:lnTo>
                    <a:pt x="42222" y="210419"/>
                  </a:lnTo>
                  <a:lnTo>
                    <a:pt x="38676" y="220997"/>
                  </a:lnTo>
                  <a:lnTo>
                    <a:pt x="35147" y="231564"/>
                  </a:lnTo>
                  <a:lnTo>
                    <a:pt x="31795" y="242288"/>
                  </a:lnTo>
                  <a:lnTo>
                    <a:pt x="28923" y="253479"/>
                  </a:lnTo>
                  <a:lnTo>
                    <a:pt x="26655" y="265266"/>
                  </a:lnTo>
                  <a:lnTo>
                    <a:pt x="24793" y="277454"/>
                  </a:lnTo>
                  <a:lnTo>
                    <a:pt x="22929" y="289635"/>
                  </a:lnTo>
                  <a:lnTo>
                    <a:pt x="20824" y="301579"/>
                  </a:lnTo>
                  <a:lnTo>
                    <a:pt x="18579" y="313548"/>
                  </a:lnTo>
                  <a:lnTo>
                    <a:pt x="16525" y="326182"/>
                  </a:lnTo>
                  <a:lnTo>
                    <a:pt x="14842" y="339787"/>
                  </a:lnTo>
                  <a:lnTo>
                    <a:pt x="13390" y="354027"/>
                  </a:lnTo>
                  <a:lnTo>
                    <a:pt x="11808" y="368131"/>
                  </a:lnTo>
                  <a:lnTo>
                    <a:pt x="9896" y="381643"/>
                  </a:lnTo>
                  <a:lnTo>
                    <a:pt x="7772" y="394010"/>
                  </a:lnTo>
                  <a:lnTo>
                    <a:pt x="5578" y="405643"/>
                  </a:lnTo>
                  <a:lnTo>
                    <a:pt x="3116" y="41755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934473" y="4217978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461" y="11803"/>
                  </a:lnTo>
                  <a:lnTo>
                    <a:pt x="9821" y="23572"/>
                  </a:lnTo>
                  <a:lnTo>
                    <a:pt x="8529" y="36463"/>
                  </a:lnTo>
                  <a:lnTo>
                    <a:pt x="6843" y="50311"/>
                  </a:lnTo>
                  <a:lnTo>
                    <a:pt x="5174" y="64639"/>
                  </a:lnTo>
                  <a:lnTo>
                    <a:pt x="3761" y="79122"/>
                  </a:lnTo>
                  <a:lnTo>
                    <a:pt x="2663" y="94090"/>
                  </a:lnTo>
                  <a:lnTo>
                    <a:pt x="1851" y="110411"/>
                  </a:lnTo>
                  <a:lnTo>
                    <a:pt x="1272" y="128456"/>
                  </a:lnTo>
                  <a:lnTo>
                    <a:pt x="867" y="147812"/>
                  </a:lnTo>
                  <a:lnTo>
                    <a:pt x="587" y="167574"/>
                  </a:lnTo>
                  <a:lnTo>
                    <a:pt x="396" y="187170"/>
                  </a:lnTo>
                  <a:lnTo>
                    <a:pt x="266" y="206548"/>
                  </a:lnTo>
                  <a:lnTo>
                    <a:pt x="179" y="225998"/>
                  </a:lnTo>
                  <a:lnTo>
                    <a:pt x="120" y="245695"/>
                  </a:lnTo>
                  <a:lnTo>
                    <a:pt x="80" y="265350"/>
                  </a:lnTo>
                  <a:lnTo>
                    <a:pt x="48" y="286523"/>
                  </a:lnTo>
                  <a:lnTo>
                    <a:pt x="24" y="314432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08131" y="4375906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206496" y="0"/>
                  </a:lnTo>
                  <a:lnTo>
                    <a:pt x="193225" y="0"/>
                  </a:lnTo>
                  <a:lnTo>
                    <a:pt x="180024" y="0"/>
                  </a:lnTo>
                  <a:lnTo>
                    <a:pt x="166682" y="0"/>
                  </a:lnTo>
                  <a:lnTo>
                    <a:pt x="153174" y="0"/>
                  </a:lnTo>
                  <a:lnTo>
                    <a:pt x="139520" y="5"/>
                  </a:lnTo>
                  <a:lnTo>
                    <a:pt x="125754" y="178"/>
                  </a:lnTo>
                  <a:lnTo>
                    <a:pt x="111904" y="826"/>
                  </a:lnTo>
                  <a:lnTo>
                    <a:pt x="97996" y="2075"/>
                  </a:lnTo>
                  <a:lnTo>
                    <a:pt x="84046" y="3727"/>
                  </a:lnTo>
                  <a:lnTo>
                    <a:pt x="70067" y="5376"/>
                  </a:lnTo>
                  <a:lnTo>
                    <a:pt x="56088" y="6779"/>
                  </a:lnTo>
                  <a:lnTo>
                    <a:pt x="42720" y="7874"/>
                  </a:lnTo>
                  <a:lnTo>
                    <a:pt x="29842" y="8802"/>
                  </a:lnTo>
                  <a:lnTo>
                    <a:pt x="16322" y="9641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31943" y="4228507"/>
              <a:ext cx="123629" cy="326384"/>
            </a:xfrm>
            <a:custGeom>
              <a:avLst/>
              <a:gdLst/>
              <a:ahLst/>
              <a:cxnLst/>
              <a:rect l="0" t="0" r="0" b="0"/>
              <a:pathLst>
                <a:path w="123629" h="326384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46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0" y="67804"/>
                  </a:lnTo>
                  <a:lnTo>
                    <a:pt x="1889" y="80533"/>
                  </a:lnTo>
                  <a:lnTo>
                    <a:pt x="3254" y="94273"/>
                  </a:lnTo>
                  <a:lnTo>
                    <a:pt x="4468" y="109473"/>
                  </a:lnTo>
                  <a:lnTo>
                    <a:pt x="5602" y="125952"/>
                  </a:lnTo>
                  <a:lnTo>
                    <a:pt x="6970" y="143171"/>
                  </a:lnTo>
                  <a:lnTo>
                    <a:pt x="8737" y="160721"/>
                  </a:lnTo>
                  <a:lnTo>
                    <a:pt x="10755" y="178389"/>
                  </a:lnTo>
                  <a:lnTo>
                    <a:pt x="12656" y="196077"/>
                  </a:lnTo>
                  <a:lnTo>
                    <a:pt x="14233" y="213742"/>
                  </a:lnTo>
                  <a:lnTo>
                    <a:pt x="15444" y="231214"/>
                  </a:lnTo>
                  <a:lnTo>
                    <a:pt x="16331" y="248184"/>
                  </a:lnTo>
                  <a:lnTo>
                    <a:pt x="16935" y="264436"/>
                  </a:lnTo>
                  <a:lnTo>
                    <a:pt x="16381" y="276689"/>
                  </a:lnTo>
                  <a:lnTo>
                    <a:pt x="14337" y="280878"/>
                  </a:lnTo>
                  <a:lnTo>
                    <a:pt x="12347" y="278424"/>
                  </a:lnTo>
                  <a:lnTo>
                    <a:pt x="11042" y="271787"/>
                  </a:lnTo>
                  <a:lnTo>
                    <a:pt x="10676" y="262925"/>
                  </a:lnTo>
                  <a:lnTo>
                    <a:pt x="11252" y="253011"/>
                  </a:lnTo>
                  <a:lnTo>
                    <a:pt x="12797" y="242804"/>
                  </a:lnTo>
                  <a:lnTo>
                    <a:pt x="15440" y="232893"/>
                  </a:lnTo>
                  <a:lnTo>
                    <a:pt x="19154" y="223547"/>
                  </a:lnTo>
                  <a:lnTo>
                    <a:pt x="23938" y="215275"/>
                  </a:lnTo>
                  <a:lnTo>
                    <a:pt x="29898" y="208914"/>
                  </a:lnTo>
                  <a:lnTo>
                    <a:pt x="36979" y="204748"/>
                  </a:lnTo>
                  <a:lnTo>
                    <a:pt x="44833" y="202745"/>
                  </a:lnTo>
                  <a:lnTo>
                    <a:pt x="52944" y="202830"/>
                  </a:lnTo>
                  <a:lnTo>
                    <a:pt x="60988" y="204745"/>
                  </a:lnTo>
                  <a:lnTo>
                    <a:pt x="68846" y="208452"/>
                  </a:lnTo>
                  <a:lnTo>
                    <a:pt x="76502" y="214204"/>
                  </a:lnTo>
                  <a:lnTo>
                    <a:pt x="83978" y="221955"/>
                  </a:lnTo>
                  <a:lnTo>
                    <a:pt x="91153" y="231240"/>
                  </a:lnTo>
                  <a:lnTo>
                    <a:pt x="97753" y="241382"/>
                  </a:lnTo>
                  <a:lnTo>
                    <a:pt x="103670" y="251904"/>
                  </a:lnTo>
                  <a:lnTo>
                    <a:pt x="108813" y="262685"/>
                  </a:lnTo>
                  <a:lnTo>
                    <a:pt x="113521" y="275229"/>
                  </a:lnTo>
                  <a:lnTo>
                    <a:pt x="118204" y="293987"/>
                  </a:lnTo>
                  <a:lnTo>
                    <a:pt x="123628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97685" y="4439077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2867" y="11802"/>
                  </a:lnTo>
                  <a:lnTo>
                    <a:pt x="5009" y="23572"/>
                  </a:lnTo>
                  <a:lnTo>
                    <a:pt x="6617" y="36452"/>
                  </a:lnTo>
                  <a:lnTo>
                    <a:pt x="8001" y="50066"/>
                  </a:lnTo>
                  <a:lnTo>
                    <a:pt x="9882" y="65035"/>
                  </a:lnTo>
                  <a:lnTo>
                    <a:pt x="13541" y="84915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187157" y="4344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260857" y="4396565"/>
              <a:ext cx="115814" cy="158326"/>
            </a:xfrm>
            <a:custGeom>
              <a:avLst/>
              <a:gdLst/>
              <a:ahLst/>
              <a:cxnLst/>
              <a:rect l="0" t="0" r="0" b="0"/>
              <a:pathLst>
                <a:path w="115814" h="158326">
                  <a:moveTo>
                    <a:pt x="0" y="74098"/>
                  </a:moveTo>
                  <a:lnTo>
                    <a:pt x="2867" y="82966"/>
                  </a:lnTo>
                  <a:lnTo>
                    <a:pt x="5009" y="91953"/>
                  </a:lnTo>
                  <a:lnTo>
                    <a:pt x="6608" y="101843"/>
                  </a:lnTo>
                  <a:lnTo>
                    <a:pt x="7713" y="108922"/>
                  </a:lnTo>
                  <a:lnTo>
                    <a:pt x="8094" y="108901"/>
                  </a:lnTo>
                  <a:lnTo>
                    <a:pt x="7518" y="103679"/>
                  </a:lnTo>
                  <a:lnTo>
                    <a:pt x="6260" y="95245"/>
                  </a:lnTo>
                  <a:lnTo>
                    <a:pt x="4837" y="84811"/>
                  </a:lnTo>
                  <a:lnTo>
                    <a:pt x="3571" y="73117"/>
                  </a:lnTo>
                  <a:lnTo>
                    <a:pt x="2898" y="60780"/>
                  </a:lnTo>
                  <a:lnTo>
                    <a:pt x="3430" y="48394"/>
                  </a:lnTo>
                  <a:lnTo>
                    <a:pt x="5394" y="36284"/>
                  </a:lnTo>
                  <a:lnTo>
                    <a:pt x="9001" y="25028"/>
                  </a:lnTo>
                  <a:lnTo>
                    <a:pt x="14622" y="15521"/>
                  </a:lnTo>
                  <a:lnTo>
                    <a:pt x="22246" y="8100"/>
                  </a:lnTo>
                  <a:lnTo>
                    <a:pt x="31263" y="2930"/>
                  </a:lnTo>
                  <a:lnTo>
                    <a:pt x="40683" y="268"/>
                  </a:lnTo>
                  <a:lnTo>
                    <a:pt x="49894" y="0"/>
                  </a:lnTo>
                  <a:lnTo>
                    <a:pt x="58516" y="1902"/>
                  </a:lnTo>
                  <a:lnTo>
                    <a:pt x="66225" y="5828"/>
                  </a:lnTo>
                  <a:lnTo>
                    <a:pt x="72962" y="11499"/>
                  </a:lnTo>
                  <a:lnTo>
                    <a:pt x="78840" y="18557"/>
                  </a:lnTo>
                  <a:lnTo>
                    <a:pt x="84038" y="26656"/>
                  </a:lnTo>
                  <a:lnTo>
                    <a:pt x="88729" y="35511"/>
                  </a:lnTo>
                  <a:lnTo>
                    <a:pt x="93051" y="45066"/>
                  </a:lnTo>
                  <a:lnTo>
                    <a:pt x="97116" y="55464"/>
                  </a:lnTo>
                  <a:lnTo>
                    <a:pt x="100997" y="66720"/>
                  </a:lnTo>
                  <a:lnTo>
                    <a:pt x="104589" y="78720"/>
                  </a:lnTo>
                  <a:lnTo>
                    <a:pt x="107621" y="91307"/>
                  </a:lnTo>
                  <a:lnTo>
                    <a:pt x="109992" y="104314"/>
                  </a:lnTo>
                  <a:lnTo>
                    <a:pt x="111756" y="117011"/>
                  </a:lnTo>
                  <a:lnTo>
                    <a:pt x="113214" y="129357"/>
                  </a:lnTo>
                  <a:lnTo>
                    <a:pt x="114493" y="142436"/>
                  </a:lnTo>
                  <a:lnTo>
                    <a:pt x="115813" y="158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14380" y="4402706"/>
              <a:ext cx="162332" cy="438719"/>
            </a:xfrm>
            <a:custGeom>
              <a:avLst/>
              <a:gdLst/>
              <a:ahLst/>
              <a:cxnLst/>
              <a:rect l="0" t="0" r="0" b="0"/>
              <a:pathLst>
                <a:path w="162332" h="438719">
                  <a:moveTo>
                    <a:pt x="88631" y="110071"/>
                  </a:moveTo>
                  <a:lnTo>
                    <a:pt x="88632" y="98336"/>
                  </a:lnTo>
                  <a:lnTo>
                    <a:pt x="88632" y="87207"/>
                  </a:lnTo>
                  <a:lnTo>
                    <a:pt x="88623" y="75618"/>
                  </a:lnTo>
                  <a:lnTo>
                    <a:pt x="88276" y="63802"/>
                  </a:lnTo>
                  <a:lnTo>
                    <a:pt x="86980" y="52439"/>
                  </a:lnTo>
                  <a:lnTo>
                    <a:pt x="84474" y="41889"/>
                  </a:lnTo>
                  <a:lnTo>
                    <a:pt x="80822" y="32188"/>
                  </a:lnTo>
                  <a:lnTo>
                    <a:pt x="76229" y="23216"/>
                  </a:lnTo>
                  <a:lnTo>
                    <a:pt x="70913" y="14832"/>
                  </a:lnTo>
                  <a:lnTo>
                    <a:pt x="64903" y="7540"/>
                  </a:lnTo>
                  <a:lnTo>
                    <a:pt x="58046" y="2453"/>
                  </a:lnTo>
                  <a:lnTo>
                    <a:pt x="50330" y="0"/>
                  </a:lnTo>
                  <a:lnTo>
                    <a:pt x="42031" y="150"/>
                  </a:lnTo>
                  <a:lnTo>
                    <a:pt x="33615" y="2759"/>
                  </a:lnTo>
                  <a:lnTo>
                    <a:pt x="25370" y="7483"/>
                  </a:lnTo>
                  <a:lnTo>
                    <a:pt x="17717" y="14043"/>
                  </a:lnTo>
                  <a:lnTo>
                    <a:pt x="11262" y="22325"/>
                  </a:lnTo>
                  <a:lnTo>
                    <a:pt x="6227" y="32110"/>
                  </a:lnTo>
                  <a:lnTo>
                    <a:pt x="2660" y="43100"/>
                  </a:lnTo>
                  <a:lnTo>
                    <a:pt x="625" y="54999"/>
                  </a:lnTo>
                  <a:lnTo>
                    <a:pt x="0" y="67549"/>
                  </a:lnTo>
                  <a:lnTo>
                    <a:pt x="697" y="80230"/>
                  </a:lnTo>
                  <a:lnTo>
                    <a:pt x="2751" y="92284"/>
                  </a:lnTo>
                  <a:lnTo>
                    <a:pt x="6059" y="103337"/>
                  </a:lnTo>
                  <a:lnTo>
                    <a:pt x="10567" y="112893"/>
                  </a:lnTo>
                  <a:lnTo>
                    <a:pt x="16341" y="120183"/>
                  </a:lnTo>
                  <a:lnTo>
                    <a:pt x="23295" y="124999"/>
                  </a:lnTo>
                  <a:lnTo>
                    <a:pt x="31065" y="127284"/>
                  </a:lnTo>
                  <a:lnTo>
                    <a:pt x="39119" y="126864"/>
                  </a:lnTo>
                  <a:lnTo>
                    <a:pt x="47120" y="123917"/>
                  </a:lnTo>
                  <a:lnTo>
                    <a:pt x="54779" y="118874"/>
                  </a:lnTo>
                  <a:lnTo>
                    <a:pt x="61770" y="112219"/>
                  </a:lnTo>
                  <a:lnTo>
                    <a:pt x="68003" y="104414"/>
                  </a:lnTo>
                  <a:lnTo>
                    <a:pt x="74099" y="97038"/>
                  </a:lnTo>
                  <a:lnTo>
                    <a:pt x="80634" y="93855"/>
                  </a:lnTo>
                  <a:lnTo>
                    <a:pt x="86577" y="96821"/>
                  </a:lnTo>
                  <a:lnTo>
                    <a:pt x="90917" y="104248"/>
                  </a:lnTo>
                  <a:lnTo>
                    <a:pt x="93971" y="114746"/>
                  </a:lnTo>
                  <a:lnTo>
                    <a:pt x="96488" y="127415"/>
                  </a:lnTo>
                  <a:lnTo>
                    <a:pt x="98946" y="141626"/>
                  </a:lnTo>
                  <a:lnTo>
                    <a:pt x="101383" y="157241"/>
                  </a:lnTo>
                  <a:lnTo>
                    <a:pt x="103544" y="174541"/>
                  </a:lnTo>
                  <a:lnTo>
                    <a:pt x="105282" y="193550"/>
                  </a:lnTo>
                  <a:lnTo>
                    <a:pt x="106596" y="213875"/>
                  </a:lnTo>
                  <a:lnTo>
                    <a:pt x="107550" y="234898"/>
                  </a:lnTo>
                  <a:lnTo>
                    <a:pt x="108225" y="256186"/>
                  </a:lnTo>
                  <a:lnTo>
                    <a:pt x="108695" y="277361"/>
                  </a:lnTo>
                  <a:lnTo>
                    <a:pt x="109016" y="298032"/>
                  </a:lnTo>
                  <a:lnTo>
                    <a:pt x="109231" y="318040"/>
                  </a:lnTo>
                  <a:lnTo>
                    <a:pt x="109208" y="337255"/>
                  </a:lnTo>
                  <a:lnTo>
                    <a:pt x="108660" y="355480"/>
                  </a:lnTo>
                  <a:lnTo>
                    <a:pt x="107470" y="372697"/>
                  </a:lnTo>
                  <a:lnTo>
                    <a:pt x="105516" y="388719"/>
                  </a:lnTo>
                  <a:lnTo>
                    <a:pt x="102601" y="403116"/>
                  </a:lnTo>
                  <a:lnTo>
                    <a:pt x="98707" y="415784"/>
                  </a:lnTo>
                  <a:lnTo>
                    <a:pt x="93804" y="426274"/>
                  </a:lnTo>
                  <a:lnTo>
                    <a:pt x="87764" y="433668"/>
                  </a:lnTo>
                  <a:lnTo>
                    <a:pt x="80632" y="437744"/>
                  </a:lnTo>
                  <a:lnTo>
                    <a:pt x="72742" y="438718"/>
                  </a:lnTo>
                  <a:lnTo>
                    <a:pt x="64607" y="436879"/>
                  </a:lnTo>
                  <a:lnTo>
                    <a:pt x="56552" y="432684"/>
                  </a:lnTo>
                  <a:lnTo>
                    <a:pt x="48856" y="426651"/>
                  </a:lnTo>
                  <a:lnTo>
                    <a:pt x="41842" y="419257"/>
                  </a:lnTo>
                  <a:lnTo>
                    <a:pt x="35608" y="410886"/>
                  </a:lnTo>
                  <a:lnTo>
                    <a:pt x="30084" y="401828"/>
                  </a:lnTo>
                  <a:lnTo>
                    <a:pt x="25131" y="392298"/>
                  </a:lnTo>
                  <a:lnTo>
                    <a:pt x="20614" y="382438"/>
                  </a:lnTo>
                  <a:lnTo>
                    <a:pt x="16579" y="372189"/>
                  </a:lnTo>
                  <a:lnTo>
                    <a:pt x="13240" y="361316"/>
                  </a:lnTo>
                  <a:lnTo>
                    <a:pt x="10668" y="349742"/>
                  </a:lnTo>
                  <a:lnTo>
                    <a:pt x="9110" y="337697"/>
                  </a:lnTo>
                  <a:lnTo>
                    <a:pt x="9046" y="325611"/>
                  </a:lnTo>
                  <a:lnTo>
                    <a:pt x="10595" y="313741"/>
                  </a:lnTo>
                  <a:lnTo>
                    <a:pt x="13417" y="302160"/>
                  </a:lnTo>
                  <a:lnTo>
                    <a:pt x="16912" y="290850"/>
                  </a:lnTo>
                  <a:lnTo>
                    <a:pt x="20670" y="279767"/>
                  </a:lnTo>
                  <a:lnTo>
                    <a:pt x="24647" y="269018"/>
                  </a:lnTo>
                  <a:lnTo>
                    <a:pt x="29069" y="258866"/>
                  </a:lnTo>
                  <a:lnTo>
                    <a:pt x="34046" y="249406"/>
                  </a:lnTo>
                  <a:lnTo>
                    <a:pt x="39710" y="240577"/>
                  </a:lnTo>
                  <a:lnTo>
                    <a:pt x="46277" y="232259"/>
                  </a:lnTo>
                  <a:lnTo>
                    <a:pt x="53779" y="224334"/>
                  </a:lnTo>
                  <a:lnTo>
                    <a:pt x="62259" y="216858"/>
                  </a:lnTo>
                  <a:lnTo>
                    <a:pt x="71855" y="210057"/>
                  </a:lnTo>
                  <a:lnTo>
                    <a:pt x="82530" y="204003"/>
                  </a:lnTo>
                  <a:lnTo>
                    <a:pt x="94082" y="198768"/>
                  </a:lnTo>
                  <a:lnTo>
                    <a:pt x="107685" y="193990"/>
                  </a:lnTo>
                  <a:lnTo>
                    <a:pt x="127888" y="189249"/>
                  </a:lnTo>
                  <a:lnTo>
                    <a:pt x="162331" y="1837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21580" y="4196922"/>
              <a:ext cx="147458" cy="368498"/>
            </a:xfrm>
            <a:custGeom>
              <a:avLst/>
              <a:gdLst/>
              <a:ahLst/>
              <a:cxnLst/>
              <a:rect l="0" t="0" r="0" b="0"/>
              <a:pathLst>
                <a:path w="147458" h="368498">
                  <a:moveTo>
                    <a:pt x="7815" y="0"/>
                  </a:moveTo>
                  <a:lnTo>
                    <a:pt x="4949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7"/>
                  </a:lnTo>
                  <a:lnTo>
                    <a:pt x="3254" y="85596"/>
                  </a:lnTo>
                  <a:lnTo>
                    <a:pt x="4463" y="100221"/>
                  </a:lnTo>
                  <a:lnTo>
                    <a:pt x="5426" y="116467"/>
                  </a:lnTo>
                  <a:lnTo>
                    <a:pt x="6146" y="134054"/>
                  </a:lnTo>
                  <a:lnTo>
                    <a:pt x="6664" y="152663"/>
                  </a:lnTo>
                  <a:lnTo>
                    <a:pt x="7029" y="171853"/>
                  </a:lnTo>
                  <a:lnTo>
                    <a:pt x="7282" y="191101"/>
                  </a:lnTo>
                  <a:lnTo>
                    <a:pt x="7460" y="210111"/>
                  </a:lnTo>
                  <a:lnTo>
                    <a:pt x="7750" y="228635"/>
                  </a:lnTo>
                  <a:lnTo>
                    <a:pt x="8479" y="246388"/>
                  </a:lnTo>
                  <a:lnTo>
                    <a:pt x="9781" y="263294"/>
                  </a:lnTo>
                  <a:lnTo>
                    <a:pt x="11469" y="279445"/>
                  </a:lnTo>
                  <a:lnTo>
                    <a:pt x="13141" y="294992"/>
                  </a:lnTo>
                  <a:lnTo>
                    <a:pt x="14551" y="310057"/>
                  </a:lnTo>
                  <a:lnTo>
                    <a:pt x="15249" y="323647"/>
                  </a:lnTo>
                  <a:lnTo>
                    <a:pt x="14788" y="332144"/>
                  </a:lnTo>
                  <a:lnTo>
                    <a:pt x="13889" y="333110"/>
                  </a:lnTo>
                  <a:lnTo>
                    <a:pt x="13644" y="328214"/>
                  </a:lnTo>
                  <a:lnTo>
                    <a:pt x="14145" y="319255"/>
                  </a:lnTo>
                  <a:lnTo>
                    <a:pt x="14968" y="307513"/>
                  </a:lnTo>
                  <a:lnTo>
                    <a:pt x="15803" y="293886"/>
                  </a:lnTo>
                  <a:lnTo>
                    <a:pt x="16676" y="279311"/>
                  </a:lnTo>
                  <a:lnTo>
                    <a:pt x="17867" y="264821"/>
                  </a:lnTo>
                  <a:lnTo>
                    <a:pt x="19523" y="250964"/>
                  </a:lnTo>
                  <a:lnTo>
                    <a:pt x="21805" y="238029"/>
                  </a:lnTo>
                  <a:lnTo>
                    <a:pt x="24948" y="226249"/>
                  </a:lnTo>
                  <a:lnTo>
                    <a:pt x="28998" y="215633"/>
                  </a:lnTo>
                  <a:lnTo>
                    <a:pt x="34008" y="206501"/>
                  </a:lnTo>
                  <a:lnTo>
                    <a:pt x="40120" y="199560"/>
                  </a:lnTo>
                  <a:lnTo>
                    <a:pt x="47302" y="195006"/>
                  </a:lnTo>
                  <a:lnTo>
                    <a:pt x="55226" y="192743"/>
                  </a:lnTo>
                  <a:lnTo>
                    <a:pt x="63382" y="192652"/>
                  </a:lnTo>
                  <a:lnTo>
                    <a:pt x="71457" y="194441"/>
                  </a:lnTo>
                  <a:lnTo>
                    <a:pt x="79334" y="197724"/>
                  </a:lnTo>
                  <a:lnTo>
                    <a:pt x="87004" y="202128"/>
                  </a:lnTo>
                  <a:lnTo>
                    <a:pt x="94490" y="207346"/>
                  </a:lnTo>
                  <a:lnTo>
                    <a:pt x="101671" y="213304"/>
                  </a:lnTo>
                  <a:lnTo>
                    <a:pt x="108274" y="220133"/>
                  </a:lnTo>
                  <a:lnTo>
                    <a:pt x="114199" y="227840"/>
                  </a:lnTo>
                  <a:lnTo>
                    <a:pt x="119501" y="236303"/>
                  </a:lnTo>
                  <a:lnTo>
                    <a:pt x="124297" y="245363"/>
                  </a:lnTo>
                  <a:lnTo>
                    <a:pt x="128708" y="254867"/>
                  </a:lnTo>
                  <a:lnTo>
                    <a:pt x="132843" y="264690"/>
                  </a:lnTo>
                  <a:lnTo>
                    <a:pt x="136780" y="274736"/>
                  </a:lnTo>
                  <a:lnTo>
                    <a:pt x="140571" y="284938"/>
                  </a:lnTo>
                  <a:lnTo>
                    <a:pt x="143930" y="295246"/>
                  </a:lnTo>
                  <a:lnTo>
                    <a:pt x="146275" y="305627"/>
                  </a:lnTo>
                  <a:lnTo>
                    <a:pt x="147371" y="316046"/>
                  </a:lnTo>
                  <a:lnTo>
                    <a:pt x="147457" y="326228"/>
                  </a:lnTo>
                  <a:lnTo>
                    <a:pt x="147075" y="336752"/>
                  </a:lnTo>
                  <a:lnTo>
                    <a:pt x="146189" y="349661"/>
                  </a:lnTo>
                  <a:lnTo>
                    <a:pt x="1446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11091" y="4398302"/>
              <a:ext cx="197331" cy="197066"/>
            </a:xfrm>
            <a:custGeom>
              <a:avLst/>
              <a:gdLst/>
              <a:ahLst/>
              <a:cxnLst/>
              <a:rect l="0" t="0" r="0" b="0"/>
              <a:pathLst>
                <a:path w="197331" h="197066">
                  <a:moveTo>
                    <a:pt x="81516" y="114475"/>
                  </a:moveTo>
                  <a:lnTo>
                    <a:pt x="84384" y="105606"/>
                  </a:lnTo>
                  <a:lnTo>
                    <a:pt x="86526" y="96620"/>
                  </a:lnTo>
                  <a:lnTo>
                    <a:pt x="88124" y="86625"/>
                  </a:lnTo>
                  <a:lnTo>
                    <a:pt x="89131" y="75644"/>
                  </a:lnTo>
                  <a:lnTo>
                    <a:pt x="89332" y="63832"/>
                  </a:lnTo>
                  <a:lnTo>
                    <a:pt x="88667" y="51388"/>
                  </a:lnTo>
                  <a:lnTo>
                    <a:pt x="86911" y="38968"/>
                  </a:lnTo>
                  <a:lnTo>
                    <a:pt x="83601" y="27632"/>
                  </a:lnTo>
                  <a:lnTo>
                    <a:pt x="78632" y="17879"/>
                  </a:lnTo>
                  <a:lnTo>
                    <a:pt x="72194" y="10013"/>
                  </a:lnTo>
                  <a:lnTo>
                    <a:pt x="64583" y="4398"/>
                  </a:lnTo>
                  <a:lnTo>
                    <a:pt x="56102" y="1006"/>
                  </a:lnTo>
                  <a:lnTo>
                    <a:pt x="47154" y="0"/>
                  </a:lnTo>
                  <a:lnTo>
                    <a:pt x="38237" y="1884"/>
                  </a:lnTo>
                  <a:lnTo>
                    <a:pt x="29623" y="6668"/>
                  </a:lnTo>
                  <a:lnTo>
                    <a:pt x="21707" y="13945"/>
                  </a:lnTo>
                  <a:lnTo>
                    <a:pt x="15068" y="23179"/>
                  </a:lnTo>
                  <a:lnTo>
                    <a:pt x="9901" y="33872"/>
                  </a:lnTo>
                  <a:lnTo>
                    <a:pt x="6076" y="45777"/>
                  </a:lnTo>
                  <a:lnTo>
                    <a:pt x="3335" y="58890"/>
                  </a:lnTo>
                  <a:lnTo>
                    <a:pt x="1417" y="73105"/>
                  </a:lnTo>
                  <a:lnTo>
                    <a:pt x="260" y="87904"/>
                  </a:lnTo>
                  <a:lnTo>
                    <a:pt x="0" y="102458"/>
                  </a:lnTo>
                  <a:lnTo>
                    <a:pt x="644" y="116311"/>
                  </a:lnTo>
                  <a:lnTo>
                    <a:pt x="2399" y="129053"/>
                  </a:lnTo>
                  <a:lnTo>
                    <a:pt x="5712" y="140160"/>
                  </a:lnTo>
                  <a:lnTo>
                    <a:pt x="10680" y="149499"/>
                  </a:lnTo>
                  <a:lnTo>
                    <a:pt x="16950" y="156616"/>
                  </a:lnTo>
                  <a:lnTo>
                    <a:pt x="23914" y="160599"/>
                  </a:lnTo>
                  <a:lnTo>
                    <a:pt x="31146" y="161240"/>
                  </a:lnTo>
                  <a:lnTo>
                    <a:pt x="38270" y="158926"/>
                  </a:lnTo>
                  <a:lnTo>
                    <a:pt x="44893" y="154260"/>
                  </a:lnTo>
                  <a:lnTo>
                    <a:pt x="50861" y="147831"/>
                  </a:lnTo>
                  <a:lnTo>
                    <a:pt x="56205" y="140130"/>
                  </a:lnTo>
                  <a:lnTo>
                    <a:pt x="61037" y="131533"/>
                  </a:lnTo>
                  <a:lnTo>
                    <a:pt x="65472" y="122311"/>
                  </a:lnTo>
                  <a:lnTo>
                    <a:pt x="69453" y="112494"/>
                  </a:lnTo>
                  <a:lnTo>
                    <a:pt x="72756" y="101914"/>
                  </a:lnTo>
                  <a:lnTo>
                    <a:pt x="75325" y="90564"/>
                  </a:lnTo>
                  <a:lnTo>
                    <a:pt x="77745" y="79747"/>
                  </a:lnTo>
                  <a:lnTo>
                    <a:pt x="80986" y="73191"/>
                  </a:lnTo>
                  <a:lnTo>
                    <a:pt x="84900" y="73044"/>
                  </a:lnTo>
                  <a:lnTo>
                    <a:pt x="88726" y="77596"/>
                  </a:lnTo>
                  <a:lnTo>
                    <a:pt x="92348" y="85100"/>
                  </a:lnTo>
                  <a:lnTo>
                    <a:pt x="95853" y="94219"/>
                  </a:lnTo>
                  <a:lnTo>
                    <a:pt x="99312" y="104141"/>
                  </a:lnTo>
                  <a:lnTo>
                    <a:pt x="102764" y="114434"/>
                  </a:lnTo>
                  <a:lnTo>
                    <a:pt x="106223" y="124892"/>
                  </a:lnTo>
                  <a:lnTo>
                    <a:pt x="109697" y="135412"/>
                  </a:lnTo>
                  <a:lnTo>
                    <a:pt x="113348" y="145786"/>
                  </a:lnTo>
                  <a:lnTo>
                    <a:pt x="117485" y="155688"/>
                  </a:lnTo>
                  <a:lnTo>
                    <a:pt x="122238" y="164979"/>
                  </a:lnTo>
                  <a:lnTo>
                    <a:pt x="127734" y="173525"/>
                  </a:lnTo>
                  <a:lnTo>
                    <a:pt x="134181" y="181121"/>
                  </a:lnTo>
                  <a:lnTo>
                    <a:pt x="141591" y="187735"/>
                  </a:lnTo>
                  <a:lnTo>
                    <a:pt x="149668" y="193007"/>
                  </a:lnTo>
                  <a:lnTo>
                    <a:pt x="157927" y="196193"/>
                  </a:lnTo>
                  <a:lnTo>
                    <a:pt x="166103" y="197065"/>
                  </a:lnTo>
                  <a:lnTo>
                    <a:pt x="174563" y="196334"/>
                  </a:lnTo>
                  <a:lnTo>
                    <a:pt x="184372" y="193581"/>
                  </a:lnTo>
                  <a:lnTo>
                    <a:pt x="197330" y="188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208421" y="4359450"/>
              <a:ext cx="148127" cy="214331"/>
            </a:xfrm>
            <a:custGeom>
              <a:avLst/>
              <a:gdLst/>
              <a:ahLst/>
              <a:cxnLst/>
              <a:rect l="0" t="0" r="0" b="0"/>
              <a:pathLst>
                <a:path w="148127" h="214331">
                  <a:moveTo>
                    <a:pt x="115813" y="16456"/>
                  </a:moveTo>
                  <a:lnTo>
                    <a:pt x="109811" y="10723"/>
                  </a:lnTo>
                  <a:lnTo>
                    <a:pt x="102966" y="6439"/>
                  </a:lnTo>
                  <a:lnTo>
                    <a:pt x="94578" y="3237"/>
                  </a:lnTo>
                  <a:lnTo>
                    <a:pt x="84952" y="1049"/>
                  </a:lnTo>
                  <a:lnTo>
                    <a:pt x="74637" y="0"/>
                  </a:lnTo>
                  <a:lnTo>
                    <a:pt x="64030" y="63"/>
                  </a:lnTo>
                  <a:lnTo>
                    <a:pt x="53333" y="1233"/>
                  </a:lnTo>
                  <a:lnTo>
                    <a:pt x="42632" y="3610"/>
                  </a:lnTo>
                  <a:lnTo>
                    <a:pt x="31973" y="7141"/>
                  </a:lnTo>
                  <a:lnTo>
                    <a:pt x="21852" y="11969"/>
                  </a:lnTo>
                  <a:lnTo>
                    <a:pt x="13188" y="18490"/>
                  </a:lnTo>
                  <a:lnTo>
                    <a:pt x="6376" y="26754"/>
                  </a:lnTo>
                  <a:lnTo>
                    <a:pt x="1803" y="36049"/>
                  </a:lnTo>
                  <a:lnTo>
                    <a:pt x="80" y="45132"/>
                  </a:lnTo>
                  <a:lnTo>
                    <a:pt x="1265" y="53303"/>
                  </a:lnTo>
                  <a:lnTo>
                    <a:pt x="5129" y="60243"/>
                  </a:lnTo>
                  <a:lnTo>
                    <a:pt x="11443" y="65754"/>
                  </a:lnTo>
                  <a:lnTo>
                    <a:pt x="19827" y="69905"/>
                  </a:lnTo>
                  <a:lnTo>
                    <a:pt x="29673" y="73082"/>
                  </a:lnTo>
                  <a:lnTo>
                    <a:pt x="40256" y="75853"/>
                  </a:lnTo>
                  <a:lnTo>
                    <a:pt x="51106" y="78586"/>
                  </a:lnTo>
                  <a:lnTo>
                    <a:pt x="61998" y="81598"/>
                  </a:lnTo>
                  <a:lnTo>
                    <a:pt x="72844" y="85232"/>
                  </a:lnTo>
                  <a:lnTo>
                    <a:pt x="83618" y="89613"/>
                  </a:lnTo>
                  <a:lnTo>
                    <a:pt x="94157" y="94844"/>
                  </a:lnTo>
                  <a:lnTo>
                    <a:pt x="104169" y="101105"/>
                  </a:lnTo>
                  <a:lnTo>
                    <a:pt x="113533" y="108391"/>
                  </a:lnTo>
                  <a:lnTo>
                    <a:pt x="122126" y="116553"/>
                  </a:lnTo>
                  <a:lnTo>
                    <a:pt x="129753" y="125402"/>
                  </a:lnTo>
                  <a:lnTo>
                    <a:pt x="136393" y="134759"/>
                  </a:lnTo>
                  <a:lnTo>
                    <a:pt x="141853" y="144482"/>
                  </a:lnTo>
                  <a:lnTo>
                    <a:pt x="145697" y="154462"/>
                  </a:lnTo>
                  <a:lnTo>
                    <a:pt x="147830" y="164609"/>
                  </a:lnTo>
                  <a:lnTo>
                    <a:pt x="148126" y="174540"/>
                  </a:lnTo>
                  <a:lnTo>
                    <a:pt x="146280" y="183603"/>
                  </a:lnTo>
                  <a:lnTo>
                    <a:pt x="142328" y="191507"/>
                  </a:lnTo>
                  <a:lnTo>
                    <a:pt x="136421" y="198136"/>
                  </a:lnTo>
                  <a:lnTo>
                    <a:pt x="128645" y="203372"/>
                  </a:lnTo>
                  <a:lnTo>
                    <a:pt x="119231" y="207302"/>
                  </a:lnTo>
                  <a:lnTo>
                    <a:pt x="108506" y="210145"/>
                  </a:lnTo>
                  <a:lnTo>
                    <a:pt x="96791" y="212153"/>
                  </a:lnTo>
                  <a:lnTo>
                    <a:pt x="84363" y="213542"/>
                  </a:lnTo>
                  <a:lnTo>
                    <a:pt x="71598" y="214326"/>
                  </a:lnTo>
                  <a:lnTo>
                    <a:pt x="58955" y="214330"/>
                  </a:lnTo>
                  <a:lnTo>
                    <a:pt x="46688" y="213522"/>
                  </a:lnTo>
                  <a:lnTo>
                    <a:pt x="35294" y="212159"/>
                  </a:lnTo>
                  <a:lnTo>
                    <a:pt x="24486" y="210564"/>
                  </a:lnTo>
                  <a:lnTo>
                    <a:pt x="13319" y="208599"/>
                  </a:lnTo>
                  <a:lnTo>
                    <a:pt x="0" y="205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693785" y="4133751"/>
              <a:ext cx="41062" cy="484312"/>
            </a:xfrm>
            <a:custGeom>
              <a:avLst/>
              <a:gdLst/>
              <a:ahLst/>
              <a:cxnLst/>
              <a:rect l="0" t="0" r="0" b="0"/>
              <a:pathLst>
                <a:path w="41062" h="484312">
                  <a:moveTo>
                    <a:pt x="9476" y="0"/>
                  </a:moveTo>
                  <a:lnTo>
                    <a:pt x="6608" y="14870"/>
                  </a:lnTo>
                  <a:lnTo>
                    <a:pt x="4467" y="30702"/>
                  </a:lnTo>
                  <a:lnTo>
                    <a:pt x="2864" y="49076"/>
                  </a:lnTo>
                  <a:lnTo>
                    <a:pt x="1684" y="69338"/>
                  </a:lnTo>
                  <a:lnTo>
                    <a:pt x="834" y="90167"/>
                  </a:lnTo>
                  <a:lnTo>
                    <a:pt x="241" y="110727"/>
                  </a:lnTo>
                  <a:lnTo>
                    <a:pt x="0" y="130711"/>
                  </a:lnTo>
                  <a:lnTo>
                    <a:pt x="363" y="150099"/>
                  </a:lnTo>
                  <a:lnTo>
                    <a:pt x="1419" y="168982"/>
                  </a:lnTo>
                  <a:lnTo>
                    <a:pt x="2942" y="187472"/>
                  </a:lnTo>
                  <a:lnTo>
                    <a:pt x="4502" y="205674"/>
                  </a:lnTo>
                  <a:lnTo>
                    <a:pt x="5850" y="223667"/>
                  </a:lnTo>
                  <a:lnTo>
                    <a:pt x="7076" y="241348"/>
                  </a:lnTo>
                  <a:lnTo>
                    <a:pt x="8505" y="258454"/>
                  </a:lnTo>
                  <a:lnTo>
                    <a:pt x="10314" y="274888"/>
                  </a:lnTo>
                  <a:lnTo>
                    <a:pt x="12359" y="290704"/>
                  </a:lnTo>
                  <a:lnTo>
                    <a:pt x="14279" y="306017"/>
                  </a:lnTo>
                  <a:lnTo>
                    <a:pt x="15871" y="320946"/>
                  </a:lnTo>
                  <a:lnTo>
                    <a:pt x="17264" y="335431"/>
                  </a:lnTo>
                  <a:lnTo>
                    <a:pt x="18807" y="349245"/>
                  </a:lnTo>
                  <a:lnTo>
                    <a:pt x="20695" y="362326"/>
                  </a:lnTo>
                  <a:lnTo>
                    <a:pt x="22965" y="375079"/>
                  </a:lnTo>
                  <a:lnTo>
                    <a:pt x="25567" y="388248"/>
                  </a:lnTo>
                  <a:lnTo>
                    <a:pt x="28426" y="402211"/>
                  </a:lnTo>
                  <a:lnTo>
                    <a:pt x="31324" y="416636"/>
                  </a:lnTo>
                  <a:lnTo>
                    <a:pt x="34190" y="432283"/>
                  </a:lnTo>
                  <a:lnTo>
                    <a:pt x="37273" y="452770"/>
                  </a:lnTo>
                  <a:lnTo>
                    <a:pt x="41061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566390" y="4319870"/>
              <a:ext cx="263214" cy="45509"/>
            </a:xfrm>
            <a:custGeom>
              <a:avLst/>
              <a:gdLst/>
              <a:ahLst/>
              <a:cxnLst/>
              <a:rect l="0" t="0" r="0" b="0"/>
              <a:pathLst>
                <a:path w="263214" h="45509">
                  <a:moveTo>
                    <a:pt x="263213" y="13922"/>
                  </a:moveTo>
                  <a:lnTo>
                    <a:pt x="251410" y="10989"/>
                  </a:lnTo>
                  <a:lnTo>
                    <a:pt x="239640" y="8207"/>
                  </a:lnTo>
                  <a:lnTo>
                    <a:pt x="226746" y="5316"/>
                  </a:lnTo>
                  <a:lnTo>
                    <a:pt x="212724" y="2621"/>
                  </a:lnTo>
                  <a:lnTo>
                    <a:pt x="197748" y="753"/>
                  </a:lnTo>
                  <a:lnTo>
                    <a:pt x="182026" y="0"/>
                  </a:lnTo>
                  <a:lnTo>
                    <a:pt x="165750" y="486"/>
                  </a:lnTo>
                  <a:lnTo>
                    <a:pt x="149078" y="2336"/>
                  </a:lnTo>
                  <a:lnTo>
                    <a:pt x="132137" y="5468"/>
                  </a:lnTo>
                  <a:lnTo>
                    <a:pt x="115340" y="9502"/>
                  </a:lnTo>
                  <a:lnTo>
                    <a:pt x="99363" y="13887"/>
                  </a:lnTo>
                  <a:lnTo>
                    <a:pt x="84505" y="18274"/>
                  </a:lnTo>
                  <a:lnTo>
                    <a:pt x="70732" y="22520"/>
                  </a:lnTo>
                  <a:lnTo>
                    <a:pt x="57860" y="26598"/>
                  </a:lnTo>
                  <a:lnTo>
                    <a:pt x="45693" y="30520"/>
                  </a:lnTo>
                  <a:lnTo>
                    <a:pt x="34499" y="34166"/>
                  </a:lnTo>
                  <a:lnTo>
                    <a:pt x="23912" y="37631"/>
                  </a:lnTo>
                  <a:lnTo>
                    <a:pt x="13000" y="41219"/>
                  </a:lnTo>
                  <a:lnTo>
                    <a:pt x="0" y="455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823640" y="4396963"/>
              <a:ext cx="139547" cy="201817"/>
            </a:xfrm>
            <a:custGeom>
              <a:avLst/>
              <a:gdLst/>
              <a:ahLst/>
              <a:cxnLst/>
              <a:rect l="0" t="0" r="0" b="0"/>
              <a:pathLst>
                <a:path w="139547" h="201817">
                  <a:moveTo>
                    <a:pt x="69133" y="10529"/>
                  </a:moveTo>
                  <a:lnTo>
                    <a:pt x="57532" y="10797"/>
                  </a:lnTo>
                  <a:lnTo>
                    <a:pt x="47683" y="13358"/>
                  </a:lnTo>
                  <a:lnTo>
                    <a:pt x="38683" y="18540"/>
                  </a:lnTo>
                  <a:lnTo>
                    <a:pt x="30415" y="25806"/>
                  </a:lnTo>
                  <a:lnTo>
                    <a:pt x="23035" y="34423"/>
                  </a:lnTo>
                  <a:lnTo>
                    <a:pt x="16570" y="43840"/>
                  </a:lnTo>
                  <a:lnTo>
                    <a:pt x="11062" y="53882"/>
                  </a:lnTo>
                  <a:lnTo>
                    <a:pt x="6657" y="64663"/>
                  </a:lnTo>
                  <a:lnTo>
                    <a:pt x="3326" y="76197"/>
                  </a:lnTo>
                  <a:lnTo>
                    <a:pt x="1072" y="88226"/>
                  </a:lnTo>
                  <a:lnTo>
                    <a:pt x="0" y="100308"/>
                  </a:lnTo>
                  <a:lnTo>
                    <a:pt x="56" y="112178"/>
                  </a:lnTo>
                  <a:lnTo>
                    <a:pt x="1058" y="123760"/>
                  </a:lnTo>
                  <a:lnTo>
                    <a:pt x="2794" y="135070"/>
                  </a:lnTo>
                  <a:lnTo>
                    <a:pt x="5078" y="146156"/>
                  </a:lnTo>
                  <a:lnTo>
                    <a:pt x="8086" y="156905"/>
                  </a:lnTo>
                  <a:lnTo>
                    <a:pt x="12314" y="167058"/>
                  </a:lnTo>
                  <a:lnTo>
                    <a:pt x="17944" y="176510"/>
                  </a:lnTo>
                  <a:lnTo>
                    <a:pt x="25014" y="184994"/>
                  </a:lnTo>
                  <a:lnTo>
                    <a:pt x="33587" y="192015"/>
                  </a:lnTo>
                  <a:lnTo>
                    <a:pt x="43539" y="197425"/>
                  </a:lnTo>
                  <a:lnTo>
                    <a:pt x="54458" y="200904"/>
                  </a:lnTo>
                  <a:lnTo>
                    <a:pt x="65771" y="201816"/>
                  </a:lnTo>
                  <a:lnTo>
                    <a:pt x="77111" y="200056"/>
                  </a:lnTo>
                  <a:lnTo>
                    <a:pt x="88164" y="195959"/>
                  </a:lnTo>
                  <a:lnTo>
                    <a:pt x="98584" y="190013"/>
                  </a:lnTo>
                  <a:lnTo>
                    <a:pt x="108250" y="182676"/>
                  </a:lnTo>
                  <a:lnTo>
                    <a:pt x="116892" y="174008"/>
                  </a:lnTo>
                  <a:lnTo>
                    <a:pt x="124026" y="163689"/>
                  </a:lnTo>
                  <a:lnTo>
                    <a:pt x="129529" y="151680"/>
                  </a:lnTo>
                  <a:lnTo>
                    <a:pt x="133584" y="138364"/>
                  </a:lnTo>
                  <a:lnTo>
                    <a:pt x="136477" y="124354"/>
                  </a:lnTo>
                  <a:lnTo>
                    <a:pt x="138494" y="110083"/>
                  </a:lnTo>
                  <a:lnTo>
                    <a:pt x="139546" y="95925"/>
                  </a:lnTo>
                  <a:lnTo>
                    <a:pt x="139204" y="82272"/>
                  </a:lnTo>
                  <a:lnTo>
                    <a:pt x="137346" y="69282"/>
                  </a:lnTo>
                  <a:lnTo>
                    <a:pt x="134132" y="57086"/>
                  </a:lnTo>
                  <a:lnTo>
                    <a:pt x="129833" y="45881"/>
                  </a:lnTo>
                  <a:lnTo>
                    <a:pt x="124715" y="35682"/>
                  </a:lnTo>
                  <a:lnTo>
                    <a:pt x="118729" y="26649"/>
                  </a:lnTo>
                  <a:lnTo>
                    <a:pt x="110618" y="18288"/>
                  </a:lnTo>
                  <a:lnTo>
                    <a:pt x="96321" y="9862"/>
                  </a:lnTo>
                  <a:lnTo>
                    <a:pt x="6913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1" name="Group 150"/>
          <p:cNvGrpSpPr/>
          <p:nvPr/>
        </p:nvGrpSpPr>
        <p:grpSpPr>
          <a:xfrm rot="342613">
            <a:off x="1286053" y="5201141"/>
            <a:ext cx="2468277" cy="704555"/>
            <a:chOff x="1286053" y="5201141"/>
            <a:chExt cx="2468277" cy="704555"/>
          </a:xfrm>
        </p:grpSpPr>
        <p:sp>
          <p:nvSpPr>
            <p:cNvPr id="136" name="Freeform 135"/>
            <p:cNvSpPr/>
            <p:nvPr/>
          </p:nvSpPr>
          <p:spPr>
            <a:xfrm>
              <a:off x="1286053" y="5358213"/>
              <a:ext cx="228010" cy="547483"/>
            </a:xfrm>
            <a:custGeom>
              <a:avLst/>
              <a:gdLst/>
              <a:ahLst/>
              <a:cxnLst/>
              <a:rect l="0" t="0" r="0" b="0"/>
              <a:pathLst>
                <a:path w="228010" h="547483">
                  <a:moveTo>
                    <a:pt x="4608" y="0"/>
                  </a:moveTo>
                  <a:lnTo>
                    <a:pt x="1809" y="8935"/>
                  </a:lnTo>
                  <a:lnTo>
                    <a:pt x="307" y="18563"/>
                  </a:lnTo>
                  <a:lnTo>
                    <a:pt x="0" y="29854"/>
                  </a:lnTo>
                  <a:lnTo>
                    <a:pt x="680" y="42695"/>
                  </a:lnTo>
                  <a:lnTo>
                    <a:pt x="2147" y="56823"/>
                  </a:lnTo>
                  <a:lnTo>
                    <a:pt x="4216" y="71938"/>
                  </a:lnTo>
                  <a:lnTo>
                    <a:pt x="6726" y="87454"/>
                  </a:lnTo>
                  <a:lnTo>
                    <a:pt x="9549" y="102545"/>
                  </a:lnTo>
                  <a:lnTo>
                    <a:pt x="12586" y="116801"/>
                  </a:lnTo>
                  <a:lnTo>
                    <a:pt x="15606" y="130334"/>
                  </a:lnTo>
                  <a:lnTo>
                    <a:pt x="18254" y="143576"/>
                  </a:lnTo>
                  <a:lnTo>
                    <a:pt x="20372" y="156818"/>
                  </a:lnTo>
                  <a:lnTo>
                    <a:pt x="22132" y="170018"/>
                  </a:lnTo>
                  <a:lnTo>
                    <a:pt x="23929" y="182896"/>
                  </a:lnTo>
                  <a:lnTo>
                    <a:pt x="25993" y="195323"/>
                  </a:lnTo>
                  <a:lnTo>
                    <a:pt x="28381" y="207959"/>
                  </a:lnTo>
                  <a:lnTo>
                    <a:pt x="31063" y="222108"/>
                  </a:lnTo>
                  <a:lnTo>
                    <a:pt x="33977" y="238360"/>
                  </a:lnTo>
                  <a:lnTo>
                    <a:pt x="36900" y="256176"/>
                  </a:lnTo>
                  <a:lnTo>
                    <a:pt x="39476" y="274291"/>
                  </a:lnTo>
                  <a:lnTo>
                    <a:pt x="41542" y="291928"/>
                  </a:lnTo>
                  <a:lnTo>
                    <a:pt x="43267" y="309158"/>
                  </a:lnTo>
                  <a:lnTo>
                    <a:pt x="45039" y="326619"/>
                  </a:lnTo>
                  <a:lnTo>
                    <a:pt x="47081" y="344695"/>
                  </a:lnTo>
                  <a:lnTo>
                    <a:pt x="49284" y="363460"/>
                  </a:lnTo>
                  <a:lnTo>
                    <a:pt x="51310" y="382837"/>
                  </a:lnTo>
                  <a:lnTo>
                    <a:pt x="52975" y="402688"/>
                  </a:lnTo>
                  <a:lnTo>
                    <a:pt x="54415" y="422565"/>
                  </a:lnTo>
                  <a:lnTo>
                    <a:pt x="55988" y="441750"/>
                  </a:lnTo>
                  <a:lnTo>
                    <a:pt x="57889" y="459876"/>
                  </a:lnTo>
                  <a:lnTo>
                    <a:pt x="59816" y="475765"/>
                  </a:lnTo>
                  <a:lnTo>
                    <a:pt x="60743" y="486024"/>
                  </a:lnTo>
                  <a:lnTo>
                    <a:pt x="60382" y="488478"/>
                  </a:lnTo>
                  <a:lnTo>
                    <a:pt x="59661" y="484603"/>
                  </a:lnTo>
                  <a:lnTo>
                    <a:pt x="58996" y="476435"/>
                  </a:lnTo>
                  <a:lnTo>
                    <a:pt x="58478" y="465707"/>
                  </a:lnTo>
                  <a:lnTo>
                    <a:pt x="58104" y="453534"/>
                  </a:lnTo>
                  <a:lnTo>
                    <a:pt x="58008" y="440396"/>
                  </a:lnTo>
                  <a:lnTo>
                    <a:pt x="58470" y="426337"/>
                  </a:lnTo>
                  <a:lnTo>
                    <a:pt x="59596" y="411425"/>
                  </a:lnTo>
                  <a:lnTo>
                    <a:pt x="61335" y="395962"/>
                  </a:lnTo>
                  <a:lnTo>
                    <a:pt x="63572" y="380417"/>
                  </a:lnTo>
                  <a:lnTo>
                    <a:pt x="66193" y="365070"/>
                  </a:lnTo>
                  <a:lnTo>
                    <a:pt x="69257" y="350169"/>
                  </a:lnTo>
                  <a:lnTo>
                    <a:pt x="72992" y="336008"/>
                  </a:lnTo>
                  <a:lnTo>
                    <a:pt x="77477" y="322682"/>
                  </a:lnTo>
                  <a:lnTo>
                    <a:pt x="82963" y="310599"/>
                  </a:lnTo>
                  <a:lnTo>
                    <a:pt x="89935" y="300534"/>
                  </a:lnTo>
                  <a:lnTo>
                    <a:pt x="98515" y="292736"/>
                  </a:lnTo>
                  <a:lnTo>
                    <a:pt x="108362" y="287313"/>
                  </a:lnTo>
                  <a:lnTo>
                    <a:pt x="118881" y="284482"/>
                  </a:lnTo>
                  <a:lnTo>
                    <a:pt x="129653" y="284095"/>
                  </a:lnTo>
                  <a:lnTo>
                    <a:pt x="140306" y="285748"/>
                  </a:lnTo>
                  <a:lnTo>
                    <a:pt x="150452" y="288975"/>
                  </a:lnTo>
                  <a:lnTo>
                    <a:pt x="159938" y="293364"/>
                  </a:lnTo>
                  <a:lnTo>
                    <a:pt x="168798" y="298746"/>
                  </a:lnTo>
                  <a:lnTo>
                    <a:pt x="177142" y="305182"/>
                  </a:lnTo>
                  <a:lnTo>
                    <a:pt x="185090" y="312620"/>
                  </a:lnTo>
                  <a:lnTo>
                    <a:pt x="192582" y="320902"/>
                  </a:lnTo>
                  <a:lnTo>
                    <a:pt x="199395" y="329840"/>
                  </a:lnTo>
                  <a:lnTo>
                    <a:pt x="205462" y="339265"/>
                  </a:lnTo>
                  <a:lnTo>
                    <a:pt x="210859" y="349206"/>
                  </a:lnTo>
                  <a:lnTo>
                    <a:pt x="215718" y="359865"/>
                  </a:lnTo>
                  <a:lnTo>
                    <a:pt x="220164" y="371290"/>
                  </a:lnTo>
                  <a:lnTo>
                    <a:pt x="223981" y="383235"/>
                  </a:lnTo>
                  <a:lnTo>
                    <a:pt x="226640" y="395252"/>
                  </a:lnTo>
                  <a:lnTo>
                    <a:pt x="227946" y="407076"/>
                  </a:lnTo>
                  <a:lnTo>
                    <a:pt x="228009" y="418626"/>
                  </a:lnTo>
                  <a:lnTo>
                    <a:pt x="227063" y="429915"/>
                  </a:lnTo>
                  <a:lnTo>
                    <a:pt x="225344" y="440985"/>
                  </a:lnTo>
                  <a:lnTo>
                    <a:pt x="222734" y="451724"/>
                  </a:lnTo>
                  <a:lnTo>
                    <a:pt x="218779" y="461869"/>
                  </a:lnTo>
                  <a:lnTo>
                    <a:pt x="213342" y="471326"/>
                  </a:lnTo>
                  <a:lnTo>
                    <a:pt x="206572" y="480153"/>
                  </a:lnTo>
                  <a:lnTo>
                    <a:pt x="198733" y="488468"/>
                  </a:lnTo>
                  <a:lnTo>
                    <a:pt x="190088" y="496397"/>
                  </a:lnTo>
                  <a:lnTo>
                    <a:pt x="180860" y="504045"/>
                  </a:lnTo>
                  <a:lnTo>
                    <a:pt x="171221" y="511494"/>
                  </a:lnTo>
                  <a:lnTo>
                    <a:pt x="161292" y="518796"/>
                  </a:lnTo>
                  <a:lnTo>
                    <a:pt x="150999" y="525667"/>
                  </a:lnTo>
                  <a:lnTo>
                    <a:pt x="140096" y="531522"/>
                  </a:lnTo>
                  <a:lnTo>
                    <a:pt x="128513" y="536124"/>
                  </a:lnTo>
                  <a:lnTo>
                    <a:pt x="116727" y="539559"/>
                  </a:lnTo>
                  <a:lnTo>
                    <a:pt x="104420" y="542402"/>
                  </a:lnTo>
                  <a:lnTo>
                    <a:pt x="89393" y="544900"/>
                  </a:lnTo>
                  <a:lnTo>
                    <a:pt x="67779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1519987" y="5601485"/>
              <a:ext cx="181287" cy="267927"/>
            </a:xfrm>
            <a:custGeom>
              <a:avLst/>
              <a:gdLst/>
              <a:ahLst/>
              <a:cxnLst/>
              <a:rect l="0" t="0" r="0" b="0"/>
              <a:pathLst>
                <a:path w="181287" h="267927">
                  <a:moveTo>
                    <a:pt x="12830" y="114697"/>
                  </a:moveTo>
                  <a:lnTo>
                    <a:pt x="24565" y="114697"/>
                  </a:lnTo>
                  <a:lnTo>
                    <a:pt x="35694" y="114697"/>
                  </a:lnTo>
                  <a:lnTo>
                    <a:pt x="47287" y="114692"/>
                  </a:lnTo>
                  <a:lnTo>
                    <a:pt x="59276" y="114520"/>
                  </a:lnTo>
                  <a:lnTo>
                    <a:pt x="71287" y="113871"/>
                  </a:lnTo>
                  <a:lnTo>
                    <a:pt x="83085" y="112613"/>
                  </a:lnTo>
                  <a:lnTo>
                    <a:pt x="94439" y="110615"/>
                  </a:lnTo>
                  <a:lnTo>
                    <a:pt x="105060" y="107670"/>
                  </a:lnTo>
                  <a:lnTo>
                    <a:pt x="114861" y="103757"/>
                  </a:lnTo>
                  <a:lnTo>
                    <a:pt x="123763" y="98839"/>
                  </a:lnTo>
                  <a:lnTo>
                    <a:pt x="131604" y="92790"/>
                  </a:lnTo>
                  <a:lnTo>
                    <a:pt x="138395" y="85638"/>
                  </a:lnTo>
                  <a:lnTo>
                    <a:pt x="144126" y="77224"/>
                  </a:lnTo>
                  <a:lnTo>
                    <a:pt x="148686" y="67143"/>
                  </a:lnTo>
                  <a:lnTo>
                    <a:pt x="152112" y="55340"/>
                  </a:lnTo>
                  <a:lnTo>
                    <a:pt x="154091" y="42685"/>
                  </a:lnTo>
                  <a:lnTo>
                    <a:pt x="153914" y="30726"/>
                  </a:lnTo>
                  <a:lnTo>
                    <a:pt x="151379" y="20292"/>
                  </a:lnTo>
                  <a:lnTo>
                    <a:pt x="146575" y="11834"/>
                  </a:lnTo>
                  <a:lnTo>
                    <a:pt x="139613" y="5754"/>
                  </a:lnTo>
                  <a:lnTo>
                    <a:pt x="130786" y="2005"/>
                  </a:lnTo>
                  <a:lnTo>
                    <a:pt x="120641" y="232"/>
                  </a:lnTo>
                  <a:lnTo>
                    <a:pt x="109856" y="0"/>
                  </a:lnTo>
                  <a:lnTo>
                    <a:pt x="98874" y="909"/>
                  </a:lnTo>
                  <a:lnTo>
                    <a:pt x="88064" y="2800"/>
                  </a:lnTo>
                  <a:lnTo>
                    <a:pt x="77805" y="5737"/>
                  </a:lnTo>
                  <a:lnTo>
                    <a:pt x="68240" y="9674"/>
                  </a:lnTo>
                  <a:lnTo>
                    <a:pt x="59325" y="14451"/>
                  </a:lnTo>
                  <a:lnTo>
                    <a:pt x="50943" y="19881"/>
                  </a:lnTo>
                  <a:lnTo>
                    <a:pt x="42971" y="25800"/>
                  </a:lnTo>
                  <a:lnTo>
                    <a:pt x="35461" y="32232"/>
                  </a:lnTo>
                  <a:lnTo>
                    <a:pt x="28636" y="39381"/>
                  </a:lnTo>
                  <a:lnTo>
                    <a:pt x="22562" y="47303"/>
                  </a:lnTo>
                  <a:lnTo>
                    <a:pt x="17160" y="55911"/>
                  </a:lnTo>
                  <a:lnTo>
                    <a:pt x="12297" y="65068"/>
                  </a:lnTo>
                  <a:lnTo>
                    <a:pt x="7849" y="74645"/>
                  </a:lnTo>
                  <a:lnTo>
                    <a:pt x="4030" y="84857"/>
                  </a:lnTo>
                  <a:lnTo>
                    <a:pt x="1370" y="96230"/>
                  </a:lnTo>
                  <a:lnTo>
                    <a:pt x="64" y="108952"/>
                  </a:lnTo>
                  <a:lnTo>
                    <a:pt x="0" y="122752"/>
                  </a:lnTo>
                  <a:lnTo>
                    <a:pt x="945" y="137085"/>
                  </a:lnTo>
                  <a:lnTo>
                    <a:pt x="2660" y="151574"/>
                  </a:lnTo>
                  <a:lnTo>
                    <a:pt x="5097" y="165878"/>
                  </a:lnTo>
                  <a:lnTo>
                    <a:pt x="8404" y="179629"/>
                  </a:lnTo>
                  <a:lnTo>
                    <a:pt x="12588" y="192683"/>
                  </a:lnTo>
                  <a:lnTo>
                    <a:pt x="17532" y="204922"/>
                  </a:lnTo>
                  <a:lnTo>
                    <a:pt x="23075" y="216157"/>
                  </a:lnTo>
                  <a:lnTo>
                    <a:pt x="29068" y="226380"/>
                  </a:lnTo>
                  <a:lnTo>
                    <a:pt x="35550" y="235569"/>
                  </a:lnTo>
                  <a:lnTo>
                    <a:pt x="42733" y="243603"/>
                  </a:lnTo>
                  <a:lnTo>
                    <a:pt x="50681" y="250525"/>
                  </a:lnTo>
                  <a:lnTo>
                    <a:pt x="59477" y="256344"/>
                  </a:lnTo>
                  <a:lnTo>
                    <a:pt x="69292" y="260963"/>
                  </a:lnTo>
                  <a:lnTo>
                    <a:pt x="80115" y="264437"/>
                  </a:lnTo>
                  <a:lnTo>
                    <a:pt x="91638" y="266788"/>
                  </a:lnTo>
                  <a:lnTo>
                    <a:pt x="103365" y="267926"/>
                  </a:lnTo>
                  <a:lnTo>
                    <a:pt x="114986" y="267910"/>
                  </a:lnTo>
                  <a:lnTo>
                    <a:pt x="126229" y="266764"/>
                  </a:lnTo>
                  <a:lnTo>
                    <a:pt x="136778" y="264400"/>
                  </a:lnTo>
                  <a:lnTo>
                    <a:pt x="146529" y="260893"/>
                  </a:lnTo>
                  <a:lnTo>
                    <a:pt x="155257" y="256741"/>
                  </a:lnTo>
                  <a:lnTo>
                    <a:pt x="163380" y="252367"/>
                  </a:lnTo>
                  <a:lnTo>
                    <a:pt x="171612" y="247389"/>
                  </a:lnTo>
                  <a:lnTo>
                    <a:pt x="181286" y="2410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1934828" y="5576842"/>
              <a:ext cx="261284" cy="228568"/>
            </a:xfrm>
            <a:custGeom>
              <a:avLst/>
              <a:gdLst/>
              <a:ahLst/>
              <a:cxnLst/>
              <a:rect l="0" t="0" r="0" b="0"/>
              <a:pathLst>
                <a:path w="261284" h="228568">
                  <a:moveTo>
                    <a:pt x="155998" y="76169"/>
                  </a:moveTo>
                  <a:lnTo>
                    <a:pt x="150198" y="70167"/>
                  </a:lnTo>
                  <a:lnTo>
                    <a:pt x="145273" y="63322"/>
                  </a:lnTo>
                  <a:lnTo>
                    <a:pt x="140766" y="54939"/>
                  </a:lnTo>
                  <a:lnTo>
                    <a:pt x="136372" y="45484"/>
                  </a:lnTo>
                  <a:lnTo>
                    <a:pt x="131711" y="35819"/>
                  </a:lnTo>
                  <a:lnTo>
                    <a:pt x="126587" y="26473"/>
                  </a:lnTo>
                  <a:lnTo>
                    <a:pt x="120663" y="17947"/>
                  </a:lnTo>
                  <a:lnTo>
                    <a:pt x="113395" y="10839"/>
                  </a:lnTo>
                  <a:lnTo>
                    <a:pt x="104614" y="5339"/>
                  </a:lnTo>
                  <a:lnTo>
                    <a:pt x="94633" y="1615"/>
                  </a:lnTo>
                  <a:lnTo>
                    <a:pt x="84022" y="0"/>
                  </a:lnTo>
                  <a:lnTo>
                    <a:pt x="73190" y="466"/>
                  </a:lnTo>
                  <a:lnTo>
                    <a:pt x="62496" y="2709"/>
                  </a:lnTo>
                  <a:lnTo>
                    <a:pt x="52323" y="6339"/>
                  </a:lnTo>
                  <a:lnTo>
                    <a:pt x="42824" y="11006"/>
                  </a:lnTo>
                  <a:lnTo>
                    <a:pt x="34125" y="16747"/>
                  </a:lnTo>
                  <a:lnTo>
                    <a:pt x="26420" y="23955"/>
                  </a:lnTo>
                  <a:lnTo>
                    <a:pt x="19721" y="32730"/>
                  </a:lnTo>
                  <a:lnTo>
                    <a:pt x="14050" y="42894"/>
                  </a:lnTo>
                  <a:lnTo>
                    <a:pt x="9531" y="54165"/>
                  </a:lnTo>
                  <a:lnTo>
                    <a:pt x="6119" y="66268"/>
                  </a:lnTo>
                  <a:lnTo>
                    <a:pt x="3639" y="78971"/>
                  </a:lnTo>
                  <a:lnTo>
                    <a:pt x="1884" y="92096"/>
                  </a:lnTo>
                  <a:lnTo>
                    <a:pt x="667" y="105515"/>
                  </a:lnTo>
                  <a:lnTo>
                    <a:pt x="0" y="119135"/>
                  </a:lnTo>
                  <a:lnTo>
                    <a:pt x="76" y="132891"/>
                  </a:lnTo>
                  <a:lnTo>
                    <a:pt x="942" y="146735"/>
                  </a:lnTo>
                  <a:lnTo>
                    <a:pt x="2507" y="160474"/>
                  </a:lnTo>
                  <a:lnTo>
                    <a:pt x="4628" y="173779"/>
                  </a:lnTo>
                  <a:lnTo>
                    <a:pt x="7175" y="186499"/>
                  </a:lnTo>
                  <a:lnTo>
                    <a:pt x="10360" y="198327"/>
                  </a:lnTo>
                  <a:lnTo>
                    <a:pt x="14708" y="208747"/>
                  </a:lnTo>
                  <a:lnTo>
                    <a:pt x="20414" y="217588"/>
                  </a:lnTo>
                  <a:lnTo>
                    <a:pt x="27365" y="224353"/>
                  </a:lnTo>
                  <a:lnTo>
                    <a:pt x="35326" y="228093"/>
                  </a:lnTo>
                  <a:lnTo>
                    <a:pt x="44043" y="228567"/>
                  </a:lnTo>
                  <a:lnTo>
                    <a:pt x="52980" y="226140"/>
                  </a:lnTo>
                  <a:lnTo>
                    <a:pt x="61360" y="221397"/>
                  </a:lnTo>
                  <a:lnTo>
                    <a:pt x="68807" y="214911"/>
                  </a:lnTo>
                  <a:lnTo>
                    <a:pt x="75466" y="207002"/>
                  </a:lnTo>
                  <a:lnTo>
                    <a:pt x="81786" y="197733"/>
                  </a:lnTo>
                  <a:lnTo>
                    <a:pt x="88074" y="187242"/>
                  </a:lnTo>
                  <a:lnTo>
                    <a:pt x="94300" y="175590"/>
                  </a:lnTo>
                  <a:lnTo>
                    <a:pt x="100188" y="162705"/>
                  </a:lnTo>
                  <a:lnTo>
                    <a:pt x="105594" y="148667"/>
                  </a:lnTo>
                  <a:lnTo>
                    <a:pt x="110360" y="133833"/>
                  </a:lnTo>
                  <a:lnTo>
                    <a:pt x="114256" y="118728"/>
                  </a:lnTo>
                  <a:lnTo>
                    <a:pt x="117269" y="103745"/>
                  </a:lnTo>
                  <a:lnTo>
                    <a:pt x="120396" y="91250"/>
                  </a:lnTo>
                  <a:lnTo>
                    <a:pt x="124357" y="84736"/>
                  </a:lnTo>
                  <a:lnTo>
                    <a:pt x="128248" y="84177"/>
                  </a:lnTo>
                  <a:lnTo>
                    <a:pt x="131889" y="87809"/>
                  </a:lnTo>
                  <a:lnTo>
                    <a:pt x="135550" y="93906"/>
                  </a:lnTo>
                  <a:lnTo>
                    <a:pt x="139630" y="101133"/>
                  </a:lnTo>
                  <a:lnTo>
                    <a:pt x="144309" y="108734"/>
                  </a:lnTo>
                  <a:lnTo>
                    <a:pt x="149571" y="116370"/>
                  </a:lnTo>
                  <a:lnTo>
                    <a:pt x="155320" y="123915"/>
                  </a:lnTo>
                  <a:lnTo>
                    <a:pt x="161447" y="131336"/>
                  </a:lnTo>
                  <a:lnTo>
                    <a:pt x="168017" y="138482"/>
                  </a:lnTo>
                  <a:lnTo>
                    <a:pt x="175259" y="145066"/>
                  </a:lnTo>
                  <a:lnTo>
                    <a:pt x="183241" y="150972"/>
                  </a:lnTo>
                  <a:lnTo>
                    <a:pt x="191889" y="155923"/>
                  </a:lnTo>
                  <a:lnTo>
                    <a:pt x="201072" y="159418"/>
                  </a:lnTo>
                  <a:lnTo>
                    <a:pt x="210649" y="161327"/>
                  </a:lnTo>
                  <a:lnTo>
                    <a:pt x="220246" y="161978"/>
                  </a:lnTo>
                  <a:lnTo>
                    <a:pt x="230305" y="162045"/>
                  </a:lnTo>
                  <a:lnTo>
                    <a:pt x="242828" y="161532"/>
                  </a:lnTo>
                  <a:lnTo>
                    <a:pt x="261283" y="160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420139" y="5201141"/>
              <a:ext cx="154999" cy="504513"/>
            </a:xfrm>
            <a:custGeom>
              <a:avLst/>
              <a:gdLst/>
              <a:ahLst/>
              <a:cxnLst/>
              <a:rect l="0" t="0" r="0" b="0"/>
              <a:pathLst>
                <a:path w="154999" h="504513">
                  <a:moveTo>
                    <a:pt x="70770" y="504512"/>
                  </a:moveTo>
                  <a:lnTo>
                    <a:pt x="67904" y="492777"/>
                  </a:lnTo>
                  <a:lnTo>
                    <a:pt x="65761" y="481648"/>
                  </a:lnTo>
                  <a:lnTo>
                    <a:pt x="64154" y="470041"/>
                  </a:lnTo>
                  <a:lnTo>
                    <a:pt x="62800" y="457534"/>
                  </a:lnTo>
                  <a:lnTo>
                    <a:pt x="61303" y="443577"/>
                  </a:lnTo>
                  <a:lnTo>
                    <a:pt x="59453" y="428019"/>
                  </a:lnTo>
                  <a:lnTo>
                    <a:pt x="57213" y="411189"/>
                  </a:lnTo>
                  <a:lnTo>
                    <a:pt x="54632" y="393679"/>
                  </a:lnTo>
                  <a:lnTo>
                    <a:pt x="51782" y="375906"/>
                  </a:lnTo>
                  <a:lnTo>
                    <a:pt x="48733" y="358075"/>
                  </a:lnTo>
                  <a:lnTo>
                    <a:pt x="45541" y="340273"/>
                  </a:lnTo>
                  <a:lnTo>
                    <a:pt x="42248" y="322531"/>
                  </a:lnTo>
                  <a:lnTo>
                    <a:pt x="38885" y="305177"/>
                  </a:lnTo>
                  <a:lnTo>
                    <a:pt x="35474" y="288817"/>
                  </a:lnTo>
                  <a:lnTo>
                    <a:pt x="32031" y="273690"/>
                  </a:lnTo>
                  <a:lnTo>
                    <a:pt x="28566" y="259395"/>
                  </a:lnTo>
                  <a:lnTo>
                    <a:pt x="25086" y="245107"/>
                  </a:lnTo>
                  <a:lnTo>
                    <a:pt x="21601" y="230341"/>
                  </a:lnTo>
                  <a:lnTo>
                    <a:pt x="18278" y="214962"/>
                  </a:lnTo>
                  <a:lnTo>
                    <a:pt x="15426" y="199019"/>
                  </a:lnTo>
                  <a:lnTo>
                    <a:pt x="13171" y="182629"/>
                  </a:lnTo>
                  <a:lnTo>
                    <a:pt x="11318" y="166232"/>
                  </a:lnTo>
                  <a:lnTo>
                    <a:pt x="9460" y="150537"/>
                  </a:lnTo>
                  <a:lnTo>
                    <a:pt x="7359" y="135871"/>
                  </a:lnTo>
                  <a:lnTo>
                    <a:pt x="5116" y="122060"/>
                  </a:lnTo>
                  <a:lnTo>
                    <a:pt x="3064" y="108631"/>
                  </a:lnTo>
                  <a:lnTo>
                    <a:pt x="1391" y="95260"/>
                  </a:lnTo>
                  <a:lnTo>
                    <a:pt x="285" y="81802"/>
                  </a:lnTo>
                  <a:lnTo>
                    <a:pt x="0" y="68220"/>
                  </a:lnTo>
                  <a:lnTo>
                    <a:pt x="601" y="54533"/>
                  </a:lnTo>
                  <a:lnTo>
                    <a:pt x="2310" y="41256"/>
                  </a:lnTo>
                  <a:lnTo>
                    <a:pt x="5586" y="29333"/>
                  </a:lnTo>
                  <a:lnTo>
                    <a:pt x="10532" y="19182"/>
                  </a:lnTo>
                  <a:lnTo>
                    <a:pt x="16955" y="11047"/>
                  </a:lnTo>
                  <a:lnTo>
                    <a:pt x="24554" y="5249"/>
                  </a:lnTo>
                  <a:lnTo>
                    <a:pt x="33033" y="1722"/>
                  </a:lnTo>
                  <a:lnTo>
                    <a:pt x="42149" y="115"/>
                  </a:lnTo>
                  <a:lnTo>
                    <a:pt x="51712" y="0"/>
                  </a:lnTo>
                  <a:lnTo>
                    <a:pt x="61585" y="988"/>
                  </a:lnTo>
                  <a:lnTo>
                    <a:pt x="71671" y="2764"/>
                  </a:lnTo>
                  <a:lnTo>
                    <a:pt x="81902" y="5092"/>
                  </a:lnTo>
                  <a:lnTo>
                    <a:pt x="92226" y="7810"/>
                  </a:lnTo>
                  <a:lnTo>
                    <a:pt x="102448" y="11126"/>
                  </a:lnTo>
                  <a:lnTo>
                    <a:pt x="112238" y="15568"/>
                  </a:lnTo>
                  <a:lnTo>
                    <a:pt x="121445" y="21327"/>
                  </a:lnTo>
                  <a:lnTo>
                    <a:pt x="129790" y="27835"/>
                  </a:lnTo>
                  <a:lnTo>
                    <a:pt x="137607" y="34587"/>
                  </a:lnTo>
                  <a:lnTo>
                    <a:pt x="145580" y="42177"/>
                  </a:lnTo>
                  <a:lnTo>
                    <a:pt x="154998" y="517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375095" y="5474026"/>
              <a:ext cx="178986" cy="73701"/>
            </a:xfrm>
            <a:custGeom>
              <a:avLst/>
              <a:gdLst/>
              <a:ahLst/>
              <a:cxnLst/>
              <a:rect l="0" t="0" r="0" b="0"/>
              <a:pathLst>
                <a:path w="178986" h="73701">
                  <a:moveTo>
                    <a:pt x="178985" y="0"/>
                  </a:moveTo>
                  <a:lnTo>
                    <a:pt x="170117" y="3001"/>
                  </a:lnTo>
                  <a:lnTo>
                    <a:pt x="161130" y="6423"/>
                  </a:lnTo>
                  <a:lnTo>
                    <a:pt x="151139" y="10615"/>
                  </a:lnTo>
                  <a:lnTo>
                    <a:pt x="140331" y="15342"/>
                  </a:lnTo>
                  <a:lnTo>
                    <a:pt x="129168" y="20176"/>
                  </a:lnTo>
                  <a:lnTo>
                    <a:pt x="117963" y="24858"/>
                  </a:lnTo>
                  <a:lnTo>
                    <a:pt x="106850" y="29466"/>
                  </a:lnTo>
                  <a:lnTo>
                    <a:pt x="95866" y="34317"/>
                  </a:lnTo>
                  <a:lnTo>
                    <a:pt x="85000" y="39573"/>
                  </a:lnTo>
                  <a:lnTo>
                    <a:pt x="74230" y="45086"/>
                  </a:lnTo>
                  <a:lnTo>
                    <a:pt x="63533" y="50487"/>
                  </a:lnTo>
                  <a:lnTo>
                    <a:pt x="52897" y="55561"/>
                  </a:lnTo>
                  <a:lnTo>
                    <a:pt x="42569" y="60118"/>
                  </a:lnTo>
                  <a:lnTo>
                    <a:pt x="31930" y="64361"/>
                  </a:lnTo>
                  <a:lnTo>
                    <a:pt x="18926" y="6865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2593692" y="5474026"/>
              <a:ext cx="139373" cy="234431"/>
            </a:xfrm>
            <a:custGeom>
              <a:avLst/>
              <a:gdLst/>
              <a:ahLst/>
              <a:cxnLst/>
              <a:rect l="0" t="0" r="0" b="0"/>
              <a:pathLst>
                <a:path w="139373" h="234431">
                  <a:moveTo>
                    <a:pt x="2502" y="115814"/>
                  </a:moveTo>
                  <a:lnTo>
                    <a:pt x="5436" y="130415"/>
                  </a:lnTo>
                  <a:lnTo>
                    <a:pt x="8218" y="143686"/>
                  </a:lnTo>
                  <a:lnTo>
                    <a:pt x="11117" y="156883"/>
                  </a:lnTo>
                  <a:lnTo>
                    <a:pt x="14158" y="170052"/>
                  </a:lnTo>
                  <a:lnTo>
                    <a:pt x="17323" y="182913"/>
                  </a:lnTo>
                  <a:lnTo>
                    <a:pt x="20592" y="195308"/>
                  </a:lnTo>
                  <a:lnTo>
                    <a:pt x="24102" y="207076"/>
                  </a:lnTo>
                  <a:lnTo>
                    <a:pt x="28142" y="217980"/>
                  </a:lnTo>
                  <a:lnTo>
                    <a:pt x="32804" y="227903"/>
                  </a:lnTo>
                  <a:lnTo>
                    <a:pt x="37321" y="234259"/>
                  </a:lnTo>
                  <a:lnTo>
                    <a:pt x="40206" y="234430"/>
                  </a:lnTo>
                  <a:lnTo>
                    <a:pt x="40973" y="230450"/>
                  </a:lnTo>
                  <a:lnTo>
                    <a:pt x="39967" y="223863"/>
                  </a:lnTo>
                  <a:lnTo>
                    <a:pt x="37458" y="215316"/>
                  </a:lnTo>
                  <a:lnTo>
                    <a:pt x="33722" y="205231"/>
                  </a:lnTo>
                  <a:lnTo>
                    <a:pt x="29200" y="193813"/>
                  </a:lnTo>
                  <a:lnTo>
                    <a:pt x="24449" y="181067"/>
                  </a:lnTo>
                  <a:lnTo>
                    <a:pt x="19798" y="167118"/>
                  </a:lnTo>
                  <a:lnTo>
                    <a:pt x="15365" y="152507"/>
                  </a:lnTo>
                  <a:lnTo>
                    <a:pt x="11158" y="138084"/>
                  </a:lnTo>
                  <a:lnTo>
                    <a:pt x="7151" y="124306"/>
                  </a:lnTo>
                  <a:lnTo>
                    <a:pt x="3630" y="111106"/>
                  </a:lnTo>
                  <a:lnTo>
                    <a:pt x="1169" y="98095"/>
                  </a:lnTo>
                  <a:lnTo>
                    <a:pt x="0" y="85011"/>
                  </a:lnTo>
                  <a:lnTo>
                    <a:pt x="198" y="71918"/>
                  </a:lnTo>
                  <a:lnTo>
                    <a:pt x="1852" y="59113"/>
                  </a:lnTo>
                  <a:lnTo>
                    <a:pt x="4864" y="46766"/>
                  </a:lnTo>
                  <a:lnTo>
                    <a:pt x="9327" y="35372"/>
                  </a:lnTo>
                  <a:lnTo>
                    <a:pt x="15596" y="25784"/>
                  </a:lnTo>
                  <a:lnTo>
                    <a:pt x="23701" y="18305"/>
                  </a:lnTo>
                  <a:lnTo>
                    <a:pt x="33396" y="12760"/>
                  </a:lnTo>
                  <a:lnTo>
                    <a:pt x="44345" y="8781"/>
                  </a:lnTo>
                  <a:lnTo>
                    <a:pt x="56223" y="5991"/>
                  </a:lnTo>
                  <a:lnTo>
                    <a:pt x="68736" y="4057"/>
                  </a:lnTo>
                  <a:lnTo>
                    <a:pt x="83164" y="2524"/>
                  </a:lnTo>
                  <a:lnTo>
                    <a:pt x="104121" y="1249"/>
                  </a:lnTo>
                  <a:lnTo>
                    <a:pt x="1393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720529" y="5486547"/>
              <a:ext cx="233635" cy="218269"/>
            </a:xfrm>
            <a:custGeom>
              <a:avLst/>
              <a:gdLst/>
              <a:ahLst/>
              <a:cxnLst/>
              <a:rect l="0" t="0" r="0" b="0"/>
              <a:pathLst>
                <a:path w="233635" h="218269">
                  <a:moveTo>
                    <a:pt x="107292" y="103293"/>
                  </a:moveTo>
                  <a:lnTo>
                    <a:pt x="107224" y="91557"/>
                  </a:lnTo>
                  <a:lnTo>
                    <a:pt x="106584" y="80429"/>
                  </a:lnTo>
                  <a:lnTo>
                    <a:pt x="105283" y="68839"/>
                  </a:lnTo>
                  <a:lnTo>
                    <a:pt x="103251" y="57024"/>
                  </a:lnTo>
                  <a:lnTo>
                    <a:pt x="100286" y="45661"/>
                  </a:lnTo>
                  <a:lnTo>
                    <a:pt x="96362" y="35116"/>
                  </a:lnTo>
                  <a:lnTo>
                    <a:pt x="91440" y="25588"/>
                  </a:lnTo>
                  <a:lnTo>
                    <a:pt x="85388" y="17264"/>
                  </a:lnTo>
                  <a:lnTo>
                    <a:pt x="78243" y="10128"/>
                  </a:lnTo>
                  <a:lnTo>
                    <a:pt x="70175" y="4489"/>
                  </a:lnTo>
                  <a:lnTo>
                    <a:pt x="61390" y="1050"/>
                  </a:lnTo>
                  <a:lnTo>
                    <a:pt x="52084" y="0"/>
                  </a:lnTo>
                  <a:lnTo>
                    <a:pt x="42735" y="1243"/>
                  </a:lnTo>
                  <a:lnTo>
                    <a:pt x="34071" y="4660"/>
                  </a:lnTo>
                  <a:lnTo>
                    <a:pt x="26434" y="9958"/>
                  </a:lnTo>
                  <a:lnTo>
                    <a:pt x="19816" y="16750"/>
                  </a:lnTo>
                  <a:lnTo>
                    <a:pt x="14055" y="24662"/>
                  </a:lnTo>
                  <a:lnTo>
                    <a:pt x="8965" y="33390"/>
                  </a:lnTo>
                  <a:lnTo>
                    <a:pt x="4697" y="42856"/>
                  </a:lnTo>
                  <a:lnTo>
                    <a:pt x="1727" y="53195"/>
                  </a:lnTo>
                  <a:lnTo>
                    <a:pt x="208" y="64411"/>
                  </a:lnTo>
                  <a:lnTo>
                    <a:pt x="0" y="76385"/>
                  </a:lnTo>
                  <a:lnTo>
                    <a:pt x="849" y="88954"/>
                  </a:lnTo>
                  <a:lnTo>
                    <a:pt x="2493" y="101967"/>
                  </a:lnTo>
                  <a:lnTo>
                    <a:pt x="4714" y="115299"/>
                  </a:lnTo>
                  <a:lnTo>
                    <a:pt x="7343" y="128855"/>
                  </a:lnTo>
                  <a:lnTo>
                    <a:pt x="10258" y="142562"/>
                  </a:lnTo>
                  <a:lnTo>
                    <a:pt x="13536" y="156207"/>
                  </a:lnTo>
                  <a:lnTo>
                    <a:pt x="17422" y="169448"/>
                  </a:lnTo>
                  <a:lnTo>
                    <a:pt x="22012" y="182119"/>
                  </a:lnTo>
                  <a:lnTo>
                    <a:pt x="27570" y="193747"/>
                  </a:lnTo>
                  <a:lnTo>
                    <a:pt x="34590" y="203499"/>
                  </a:lnTo>
                  <a:lnTo>
                    <a:pt x="43199" y="211078"/>
                  </a:lnTo>
                  <a:lnTo>
                    <a:pt x="52895" y="216183"/>
                  </a:lnTo>
                  <a:lnTo>
                    <a:pt x="62781" y="218268"/>
                  </a:lnTo>
                  <a:lnTo>
                    <a:pt x="72309" y="217331"/>
                  </a:lnTo>
                  <a:lnTo>
                    <a:pt x="81144" y="213635"/>
                  </a:lnTo>
                  <a:lnTo>
                    <a:pt x="88998" y="207434"/>
                  </a:lnTo>
                  <a:lnTo>
                    <a:pt x="95826" y="199121"/>
                  </a:lnTo>
                  <a:lnTo>
                    <a:pt x="101597" y="189153"/>
                  </a:lnTo>
                  <a:lnTo>
                    <a:pt x="106190" y="177956"/>
                  </a:lnTo>
                  <a:lnTo>
                    <a:pt x="109655" y="165876"/>
                  </a:lnTo>
                  <a:lnTo>
                    <a:pt x="112172" y="153173"/>
                  </a:lnTo>
                  <a:lnTo>
                    <a:pt x="113953" y="140041"/>
                  </a:lnTo>
                  <a:lnTo>
                    <a:pt x="115175" y="126704"/>
                  </a:lnTo>
                  <a:lnTo>
                    <a:pt x="115403" y="116402"/>
                  </a:lnTo>
                  <a:lnTo>
                    <a:pt x="114982" y="112741"/>
                  </a:lnTo>
                  <a:lnTo>
                    <a:pt x="115695" y="113883"/>
                  </a:lnTo>
                  <a:lnTo>
                    <a:pt x="117814" y="117908"/>
                  </a:lnTo>
                  <a:lnTo>
                    <a:pt x="120811" y="123866"/>
                  </a:lnTo>
                  <a:lnTo>
                    <a:pt x="124231" y="131203"/>
                  </a:lnTo>
                  <a:lnTo>
                    <a:pt x="127983" y="139527"/>
                  </a:lnTo>
                  <a:lnTo>
                    <a:pt x="132255" y="148545"/>
                  </a:lnTo>
                  <a:lnTo>
                    <a:pt x="137133" y="158038"/>
                  </a:lnTo>
                  <a:lnTo>
                    <a:pt x="142731" y="167527"/>
                  </a:lnTo>
                  <a:lnTo>
                    <a:pt x="149253" y="176291"/>
                  </a:lnTo>
                  <a:lnTo>
                    <a:pt x="156722" y="183989"/>
                  </a:lnTo>
                  <a:lnTo>
                    <a:pt x="165010" y="190310"/>
                  </a:lnTo>
                  <a:lnTo>
                    <a:pt x="173945" y="194808"/>
                  </a:lnTo>
                  <a:lnTo>
                    <a:pt x="183351" y="197428"/>
                  </a:lnTo>
                  <a:lnTo>
                    <a:pt x="192833" y="198576"/>
                  </a:lnTo>
                  <a:lnTo>
                    <a:pt x="202802" y="199039"/>
                  </a:lnTo>
                  <a:lnTo>
                    <a:pt x="215249" y="198858"/>
                  </a:lnTo>
                  <a:lnTo>
                    <a:pt x="233634" y="198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2902268" y="5407261"/>
              <a:ext cx="167709" cy="257171"/>
            </a:xfrm>
            <a:custGeom>
              <a:avLst/>
              <a:gdLst/>
              <a:ahLst/>
              <a:cxnLst/>
              <a:rect l="0" t="0" r="0" b="0"/>
              <a:pathLst>
                <a:path w="167709" h="257171">
                  <a:moveTo>
                    <a:pt x="83480" y="3594"/>
                  </a:moveTo>
                  <a:lnTo>
                    <a:pt x="74746" y="861"/>
                  </a:lnTo>
                  <a:lnTo>
                    <a:pt x="67039" y="0"/>
                  </a:lnTo>
                  <a:lnTo>
                    <a:pt x="59637" y="995"/>
                  </a:lnTo>
                  <a:lnTo>
                    <a:pt x="52376" y="3706"/>
                  </a:lnTo>
                  <a:lnTo>
                    <a:pt x="45198" y="8139"/>
                  </a:lnTo>
                  <a:lnTo>
                    <a:pt x="38077" y="14132"/>
                  </a:lnTo>
                  <a:lnTo>
                    <a:pt x="31159" y="21563"/>
                  </a:lnTo>
                  <a:lnTo>
                    <a:pt x="24741" y="30439"/>
                  </a:lnTo>
                  <a:lnTo>
                    <a:pt x="18948" y="40625"/>
                  </a:lnTo>
                  <a:lnTo>
                    <a:pt x="13906" y="51886"/>
                  </a:lnTo>
                  <a:lnTo>
                    <a:pt x="9817" y="63968"/>
                  </a:lnTo>
                  <a:lnTo>
                    <a:pt x="6698" y="76650"/>
                  </a:lnTo>
                  <a:lnTo>
                    <a:pt x="4416" y="89757"/>
                  </a:lnTo>
                  <a:lnTo>
                    <a:pt x="2794" y="103163"/>
                  </a:lnTo>
                  <a:lnTo>
                    <a:pt x="1663" y="116773"/>
                  </a:lnTo>
                  <a:lnTo>
                    <a:pt x="884" y="130522"/>
                  </a:lnTo>
                  <a:lnTo>
                    <a:pt x="351" y="144367"/>
                  </a:lnTo>
                  <a:lnTo>
                    <a:pt x="0" y="158265"/>
                  </a:lnTo>
                  <a:lnTo>
                    <a:pt x="103" y="171870"/>
                  </a:lnTo>
                  <a:lnTo>
                    <a:pt x="1235" y="184554"/>
                  </a:lnTo>
                  <a:lnTo>
                    <a:pt x="3632" y="196046"/>
                  </a:lnTo>
                  <a:lnTo>
                    <a:pt x="7210" y="206407"/>
                  </a:lnTo>
                  <a:lnTo>
                    <a:pt x="11753" y="215835"/>
                  </a:lnTo>
                  <a:lnTo>
                    <a:pt x="17042" y="224545"/>
                  </a:lnTo>
                  <a:lnTo>
                    <a:pt x="23202" y="232565"/>
                  </a:lnTo>
                  <a:lnTo>
                    <a:pt x="30693" y="239741"/>
                  </a:lnTo>
                  <a:lnTo>
                    <a:pt x="39657" y="246045"/>
                  </a:lnTo>
                  <a:lnTo>
                    <a:pt x="49949" y="251263"/>
                  </a:lnTo>
                  <a:lnTo>
                    <a:pt x="61305" y="254939"/>
                  </a:lnTo>
                  <a:lnTo>
                    <a:pt x="73461" y="256954"/>
                  </a:lnTo>
                  <a:lnTo>
                    <a:pt x="86028" y="257170"/>
                  </a:lnTo>
                  <a:lnTo>
                    <a:pt x="98531" y="255270"/>
                  </a:lnTo>
                  <a:lnTo>
                    <a:pt x="110704" y="251295"/>
                  </a:lnTo>
                  <a:lnTo>
                    <a:pt x="122233" y="245827"/>
                  </a:lnTo>
                  <a:lnTo>
                    <a:pt x="133888" y="239160"/>
                  </a:lnTo>
                  <a:lnTo>
                    <a:pt x="147809" y="229592"/>
                  </a:lnTo>
                  <a:lnTo>
                    <a:pt x="167708" y="2141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091033" y="5221342"/>
              <a:ext cx="52644" cy="463255"/>
            </a:xfrm>
            <a:custGeom>
              <a:avLst/>
              <a:gdLst/>
              <a:ahLst/>
              <a:cxnLst/>
              <a:rect l="0" t="0" r="0" b="0"/>
              <a:pathLst>
                <a:path w="52644" h="463255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0" y="45073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5" y="95118"/>
                  </a:lnTo>
                  <a:lnTo>
                    <a:pt x="178" y="111254"/>
                  </a:lnTo>
                  <a:lnTo>
                    <a:pt x="826" y="127372"/>
                  </a:lnTo>
                  <a:lnTo>
                    <a:pt x="2075" y="143688"/>
                  </a:lnTo>
                  <a:lnTo>
                    <a:pt x="3727" y="160102"/>
                  </a:lnTo>
                  <a:lnTo>
                    <a:pt x="5375" y="176288"/>
                  </a:lnTo>
                  <a:lnTo>
                    <a:pt x="6783" y="192071"/>
                  </a:lnTo>
                  <a:lnTo>
                    <a:pt x="8048" y="207435"/>
                  </a:lnTo>
                  <a:lnTo>
                    <a:pt x="9505" y="222438"/>
                  </a:lnTo>
                  <a:lnTo>
                    <a:pt x="11336" y="237160"/>
                  </a:lnTo>
                  <a:lnTo>
                    <a:pt x="13567" y="251674"/>
                  </a:lnTo>
                  <a:lnTo>
                    <a:pt x="16143" y="266039"/>
                  </a:lnTo>
                  <a:lnTo>
                    <a:pt x="18990" y="280309"/>
                  </a:lnTo>
                  <a:lnTo>
                    <a:pt x="22038" y="294844"/>
                  </a:lnTo>
                  <a:lnTo>
                    <a:pt x="25230" y="310280"/>
                  </a:lnTo>
                  <a:lnTo>
                    <a:pt x="28523" y="326880"/>
                  </a:lnTo>
                  <a:lnTo>
                    <a:pt x="31886" y="344096"/>
                  </a:lnTo>
                  <a:lnTo>
                    <a:pt x="35296" y="360813"/>
                  </a:lnTo>
                  <a:lnTo>
                    <a:pt x="38735" y="376424"/>
                  </a:lnTo>
                  <a:lnTo>
                    <a:pt x="42039" y="390968"/>
                  </a:lnTo>
                  <a:lnTo>
                    <a:pt x="45229" y="406612"/>
                  </a:lnTo>
                  <a:lnTo>
                    <a:pt x="48585" y="428076"/>
                  </a:lnTo>
                  <a:lnTo>
                    <a:pt x="5264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2975220" y="5400326"/>
              <a:ext cx="252684" cy="73701"/>
            </a:xfrm>
            <a:custGeom>
              <a:avLst/>
              <a:gdLst/>
              <a:ahLst/>
              <a:cxnLst/>
              <a:rect l="0" t="0" r="0" b="0"/>
              <a:pathLst>
                <a:path w="252684" h="73701">
                  <a:moveTo>
                    <a:pt x="252683" y="0"/>
                  </a:moveTo>
                  <a:lnTo>
                    <a:pt x="240948" y="0"/>
                  </a:lnTo>
                  <a:lnTo>
                    <a:pt x="229820" y="0"/>
                  </a:lnTo>
                  <a:lnTo>
                    <a:pt x="218221" y="5"/>
                  </a:lnTo>
                  <a:lnTo>
                    <a:pt x="206060" y="178"/>
                  </a:lnTo>
                  <a:lnTo>
                    <a:pt x="193400" y="826"/>
                  </a:lnTo>
                  <a:lnTo>
                    <a:pt x="180344" y="2080"/>
                  </a:lnTo>
                  <a:lnTo>
                    <a:pt x="166992" y="3905"/>
                  </a:lnTo>
                  <a:lnTo>
                    <a:pt x="153427" y="6201"/>
                  </a:lnTo>
                  <a:lnTo>
                    <a:pt x="139716" y="8862"/>
                  </a:lnTo>
                  <a:lnTo>
                    <a:pt x="126070" y="11954"/>
                  </a:lnTo>
                  <a:lnTo>
                    <a:pt x="112828" y="15706"/>
                  </a:lnTo>
                  <a:lnTo>
                    <a:pt x="100143" y="20193"/>
                  </a:lnTo>
                  <a:lnTo>
                    <a:pt x="87997" y="25342"/>
                  </a:lnTo>
                  <a:lnTo>
                    <a:pt x="76300" y="31022"/>
                  </a:lnTo>
                  <a:lnTo>
                    <a:pt x="64953" y="37099"/>
                  </a:lnTo>
                  <a:lnTo>
                    <a:pt x="53931" y="43350"/>
                  </a:lnTo>
                  <a:lnTo>
                    <a:pt x="41999" y="50187"/>
                  </a:lnTo>
                  <a:lnTo>
                    <a:pt x="25870" y="5932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238432" y="5463498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67"/>
                  </a:lnTo>
                  <a:lnTo>
                    <a:pt x="3864" y="46801"/>
                  </a:lnTo>
                  <a:lnTo>
                    <a:pt x="6180" y="60109"/>
                  </a:lnTo>
                  <a:lnTo>
                    <a:pt x="8846" y="74414"/>
                  </a:lnTo>
                  <a:lnTo>
                    <a:pt x="11770" y="89419"/>
                  </a:lnTo>
                  <a:lnTo>
                    <a:pt x="14877" y="104632"/>
                  </a:lnTo>
                  <a:lnTo>
                    <a:pt x="18107" y="119731"/>
                  </a:lnTo>
                  <a:lnTo>
                    <a:pt x="21271" y="134003"/>
                  </a:lnTo>
                  <a:lnTo>
                    <a:pt x="24350" y="147658"/>
                  </a:lnTo>
                  <a:lnTo>
                    <a:pt x="27615" y="161893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238432" y="535821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3321201" y="5431913"/>
              <a:ext cx="121427" cy="181631"/>
            </a:xfrm>
            <a:custGeom>
              <a:avLst/>
              <a:gdLst/>
              <a:ahLst/>
              <a:cxnLst/>
              <a:rect l="0" t="0" r="0" b="0"/>
              <a:pathLst>
                <a:path w="121427" h="181631">
                  <a:moveTo>
                    <a:pt x="75160" y="0"/>
                  </a:moveTo>
                  <a:lnTo>
                    <a:pt x="66425" y="3000"/>
                  </a:lnTo>
                  <a:lnTo>
                    <a:pt x="58719" y="6423"/>
                  </a:lnTo>
                  <a:lnTo>
                    <a:pt x="51317" y="10628"/>
                  </a:lnTo>
                  <a:lnTo>
                    <a:pt x="44056" y="15873"/>
                  </a:lnTo>
                  <a:lnTo>
                    <a:pt x="36877" y="22652"/>
                  </a:lnTo>
                  <a:lnTo>
                    <a:pt x="29756" y="31084"/>
                  </a:lnTo>
                  <a:lnTo>
                    <a:pt x="22839" y="40824"/>
                  </a:lnTo>
                  <a:lnTo>
                    <a:pt x="16420" y="51267"/>
                  </a:lnTo>
                  <a:lnTo>
                    <a:pt x="10632" y="61990"/>
                  </a:lnTo>
                  <a:lnTo>
                    <a:pt x="5762" y="72780"/>
                  </a:lnTo>
                  <a:lnTo>
                    <a:pt x="2322" y="83549"/>
                  </a:lnTo>
                  <a:lnTo>
                    <a:pt x="456" y="94271"/>
                  </a:lnTo>
                  <a:lnTo>
                    <a:pt x="0" y="104945"/>
                  </a:lnTo>
                  <a:lnTo>
                    <a:pt x="675" y="115579"/>
                  </a:lnTo>
                  <a:lnTo>
                    <a:pt x="2204" y="126177"/>
                  </a:lnTo>
                  <a:lnTo>
                    <a:pt x="4516" y="136584"/>
                  </a:lnTo>
                  <a:lnTo>
                    <a:pt x="7737" y="146499"/>
                  </a:lnTo>
                  <a:lnTo>
                    <a:pt x="11873" y="155790"/>
                  </a:lnTo>
                  <a:lnTo>
                    <a:pt x="17124" y="164163"/>
                  </a:lnTo>
                  <a:lnTo>
                    <a:pt x="23937" y="171110"/>
                  </a:lnTo>
                  <a:lnTo>
                    <a:pt x="32410" y="176474"/>
                  </a:lnTo>
                  <a:lnTo>
                    <a:pt x="42187" y="180092"/>
                  </a:lnTo>
                  <a:lnTo>
                    <a:pt x="52658" y="181630"/>
                  </a:lnTo>
                  <a:lnTo>
                    <a:pt x="63397" y="181103"/>
                  </a:lnTo>
                  <a:lnTo>
                    <a:pt x="74030" y="178649"/>
                  </a:lnTo>
                  <a:lnTo>
                    <a:pt x="84162" y="174344"/>
                  </a:lnTo>
                  <a:lnTo>
                    <a:pt x="93629" y="168411"/>
                  </a:lnTo>
                  <a:lnTo>
                    <a:pt x="102137" y="161005"/>
                  </a:lnTo>
                  <a:lnTo>
                    <a:pt x="109181" y="152140"/>
                  </a:lnTo>
                  <a:lnTo>
                    <a:pt x="114618" y="141961"/>
                  </a:lnTo>
                  <a:lnTo>
                    <a:pt x="118458" y="130873"/>
                  </a:lnTo>
                  <a:lnTo>
                    <a:pt x="120676" y="119440"/>
                  </a:lnTo>
                  <a:lnTo>
                    <a:pt x="121426" y="108015"/>
                  </a:lnTo>
                  <a:lnTo>
                    <a:pt x="120812" y="96905"/>
                  </a:lnTo>
                  <a:lnTo>
                    <a:pt x="118814" y="86444"/>
                  </a:lnTo>
                  <a:lnTo>
                    <a:pt x="115557" y="76752"/>
                  </a:lnTo>
                  <a:lnTo>
                    <a:pt x="111574" y="68063"/>
                  </a:lnTo>
                  <a:lnTo>
                    <a:pt x="107332" y="59970"/>
                  </a:lnTo>
                  <a:lnTo>
                    <a:pt x="102463" y="51763"/>
                  </a:lnTo>
                  <a:lnTo>
                    <a:pt x="96217" y="421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3427947" y="5407076"/>
              <a:ext cx="221099" cy="203822"/>
            </a:xfrm>
            <a:custGeom>
              <a:avLst/>
              <a:gdLst/>
              <a:ahLst/>
              <a:cxnLst/>
              <a:rect l="0" t="0" r="0" b="0"/>
              <a:pathLst>
                <a:path w="221099" h="203822">
                  <a:moveTo>
                    <a:pt x="0" y="24837"/>
                  </a:moveTo>
                  <a:lnTo>
                    <a:pt x="8734" y="27837"/>
                  </a:lnTo>
                  <a:lnTo>
                    <a:pt x="16440" y="31260"/>
                  </a:lnTo>
                  <a:lnTo>
                    <a:pt x="23838" y="35465"/>
                  </a:lnTo>
                  <a:lnTo>
                    <a:pt x="30926" y="40710"/>
                  </a:lnTo>
                  <a:lnTo>
                    <a:pt x="37457" y="47489"/>
                  </a:lnTo>
                  <a:lnTo>
                    <a:pt x="43334" y="55921"/>
                  </a:lnTo>
                  <a:lnTo>
                    <a:pt x="48771" y="65661"/>
                  </a:lnTo>
                  <a:lnTo>
                    <a:pt x="54190" y="76104"/>
                  </a:lnTo>
                  <a:lnTo>
                    <a:pt x="59833" y="86827"/>
                  </a:lnTo>
                  <a:lnTo>
                    <a:pt x="65607" y="97617"/>
                  </a:lnTo>
                  <a:lnTo>
                    <a:pt x="71185" y="108386"/>
                  </a:lnTo>
                  <a:lnTo>
                    <a:pt x="76382" y="119113"/>
                  </a:lnTo>
                  <a:lnTo>
                    <a:pt x="81177" y="129960"/>
                  </a:lnTo>
                  <a:lnTo>
                    <a:pt x="85624" y="141242"/>
                  </a:lnTo>
                  <a:lnTo>
                    <a:pt x="89761" y="153030"/>
                  </a:lnTo>
                  <a:lnTo>
                    <a:pt x="92355" y="162897"/>
                  </a:lnTo>
                  <a:lnTo>
                    <a:pt x="92147" y="167289"/>
                  </a:lnTo>
                  <a:lnTo>
                    <a:pt x="90190" y="166427"/>
                  </a:lnTo>
                  <a:lnTo>
                    <a:pt x="87377" y="161915"/>
                  </a:lnTo>
                  <a:lnTo>
                    <a:pt x="84330" y="154783"/>
                  </a:lnTo>
                  <a:lnTo>
                    <a:pt x="81577" y="145302"/>
                  </a:lnTo>
                  <a:lnTo>
                    <a:pt x="79350" y="133757"/>
                  </a:lnTo>
                  <a:lnTo>
                    <a:pt x="77666" y="120702"/>
                  </a:lnTo>
                  <a:lnTo>
                    <a:pt x="76442" y="106844"/>
                  </a:lnTo>
                  <a:lnTo>
                    <a:pt x="75581" y="92661"/>
                  </a:lnTo>
                  <a:lnTo>
                    <a:pt x="75152" y="78556"/>
                  </a:lnTo>
                  <a:lnTo>
                    <a:pt x="75387" y="64936"/>
                  </a:lnTo>
                  <a:lnTo>
                    <a:pt x="76363" y="51967"/>
                  </a:lnTo>
                  <a:lnTo>
                    <a:pt x="78171" y="39784"/>
                  </a:lnTo>
                  <a:lnTo>
                    <a:pt x="80987" y="28587"/>
                  </a:lnTo>
                  <a:lnTo>
                    <a:pt x="84814" y="18403"/>
                  </a:lnTo>
                  <a:lnTo>
                    <a:pt x="89673" y="9748"/>
                  </a:lnTo>
                  <a:lnTo>
                    <a:pt x="95684" y="3670"/>
                  </a:lnTo>
                  <a:lnTo>
                    <a:pt x="102797" y="510"/>
                  </a:lnTo>
                  <a:lnTo>
                    <a:pt x="110674" y="0"/>
                  </a:lnTo>
                  <a:lnTo>
                    <a:pt x="118799" y="1626"/>
                  </a:lnTo>
                  <a:lnTo>
                    <a:pt x="126849" y="4868"/>
                  </a:lnTo>
                  <a:lnTo>
                    <a:pt x="134540" y="9448"/>
                  </a:lnTo>
                  <a:lnTo>
                    <a:pt x="141552" y="15329"/>
                  </a:lnTo>
                  <a:lnTo>
                    <a:pt x="147788" y="22392"/>
                  </a:lnTo>
                  <a:lnTo>
                    <a:pt x="153485" y="30590"/>
                  </a:lnTo>
                  <a:lnTo>
                    <a:pt x="159085" y="40001"/>
                  </a:lnTo>
                  <a:lnTo>
                    <a:pt x="164854" y="50559"/>
                  </a:lnTo>
                  <a:lnTo>
                    <a:pt x="170715" y="62074"/>
                  </a:lnTo>
                  <a:lnTo>
                    <a:pt x="176350" y="74328"/>
                  </a:lnTo>
                  <a:lnTo>
                    <a:pt x="181587" y="87121"/>
                  </a:lnTo>
                  <a:lnTo>
                    <a:pt x="186408" y="100135"/>
                  </a:lnTo>
                  <a:lnTo>
                    <a:pt x="190873" y="112945"/>
                  </a:lnTo>
                  <a:lnTo>
                    <a:pt x="195060" y="125336"/>
                  </a:lnTo>
                  <a:lnTo>
                    <a:pt x="199040" y="137284"/>
                  </a:lnTo>
                  <a:lnTo>
                    <a:pt x="202874" y="148848"/>
                  </a:lnTo>
                  <a:lnTo>
                    <a:pt x="206600" y="160096"/>
                  </a:lnTo>
                  <a:lnTo>
                    <a:pt x="210099" y="170655"/>
                  </a:lnTo>
                  <a:lnTo>
                    <a:pt x="213441" y="180737"/>
                  </a:lnTo>
                  <a:lnTo>
                    <a:pt x="216921" y="191231"/>
                  </a:lnTo>
                  <a:lnTo>
                    <a:pt x="221098" y="2038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743800" y="55582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0" y="0"/>
                  </a:moveTo>
                  <a:lnTo>
                    <a:pt x="1052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2" name="Freeform 151"/>
          <p:cNvSpPr/>
          <p:nvPr/>
        </p:nvSpPr>
        <p:spPr>
          <a:xfrm>
            <a:off x="3849243" y="89129"/>
            <a:ext cx="372093" cy="576009"/>
          </a:xfrm>
          <a:custGeom>
            <a:avLst/>
            <a:gdLst/>
            <a:ahLst/>
            <a:cxnLst/>
            <a:rect l="0" t="0" r="0" b="0"/>
            <a:pathLst>
              <a:path w="372093" h="576009">
                <a:moveTo>
                  <a:pt x="3595" y="576008"/>
                </a:moveTo>
                <a:lnTo>
                  <a:pt x="862" y="564273"/>
                </a:lnTo>
                <a:lnTo>
                  <a:pt x="0" y="553144"/>
                </a:lnTo>
                <a:lnTo>
                  <a:pt x="981" y="541546"/>
                </a:lnTo>
                <a:lnTo>
                  <a:pt x="3175" y="529385"/>
                </a:lnTo>
                <a:lnTo>
                  <a:pt x="5662" y="516725"/>
                </a:lnTo>
                <a:lnTo>
                  <a:pt x="7896" y="503673"/>
                </a:lnTo>
                <a:lnTo>
                  <a:pt x="9850" y="490494"/>
                </a:lnTo>
                <a:lnTo>
                  <a:pt x="11836" y="477577"/>
                </a:lnTo>
                <a:lnTo>
                  <a:pt x="14054" y="465111"/>
                </a:lnTo>
                <a:lnTo>
                  <a:pt x="16560" y="452945"/>
                </a:lnTo>
                <a:lnTo>
                  <a:pt x="19329" y="440703"/>
                </a:lnTo>
                <a:lnTo>
                  <a:pt x="22303" y="428167"/>
                </a:lnTo>
                <a:lnTo>
                  <a:pt x="25268" y="415288"/>
                </a:lnTo>
                <a:lnTo>
                  <a:pt x="27873" y="402103"/>
                </a:lnTo>
                <a:lnTo>
                  <a:pt x="29959" y="388669"/>
                </a:lnTo>
                <a:lnTo>
                  <a:pt x="31697" y="374883"/>
                </a:lnTo>
                <a:lnTo>
                  <a:pt x="33478" y="360489"/>
                </a:lnTo>
                <a:lnTo>
                  <a:pt x="35531" y="345403"/>
                </a:lnTo>
                <a:lnTo>
                  <a:pt x="37911" y="329848"/>
                </a:lnTo>
                <a:lnTo>
                  <a:pt x="40588" y="314253"/>
                </a:lnTo>
                <a:lnTo>
                  <a:pt x="43503" y="298874"/>
                </a:lnTo>
                <a:lnTo>
                  <a:pt x="46597" y="283785"/>
                </a:lnTo>
                <a:lnTo>
                  <a:pt x="49820" y="268966"/>
                </a:lnTo>
                <a:lnTo>
                  <a:pt x="53128" y="254369"/>
                </a:lnTo>
                <a:lnTo>
                  <a:pt x="56332" y="239938"/>
                </a:lnTo>
                <a:lnTo>
                  <a:pt x="59104" y="225629"/>
                </a:lnTo>
                <a:lnTo>
                  <a:pt x="61305" y="211405"/>
                </a:lnTo>
                <a:lnTo>
                  <a:pt x="63120" y="197241"/>
                </a:lnTo>
                <a:lnTo>
                  <a:pt x="64954" y="183118"/>
                </a:lnTo>
                <a:lnTo>
                  <a:pt x="67038" y="169018"/>
                </a:lnTo>
                <a:lnTo>
                  <a:pt x="69270" y="154769"/>
                </a:lnTo>
                <a:lnTo>
                  <a:pt x="71315" y="140057"/>
                </a:lnTo>
                <a:lnTo>
                  <a:pt x="72993" y="124757"/>
                </a:lnTo>
                <a:lnTo>
                  <a:pt x="74441" y="109228"/>
                </a:lnTo>
                <a:lnTo>
                  <a:pt x="76020" y="94182"/>
                </a:lnTo>
                <a:lnTo>
                  <a:pt x="77946" y="80019"/>
                </a:lnTo>
                <a:lnTo>
                  <a:pt x="80692" y="67842"/>
                </a:lnTo>
                <a:lnTo>
                  <a:pt x="84775" y="60814"/>
                </a:lnTo>
                <a:lnTo>
                  <a:pt x="89521" y="60574"/>
                </a:lnTo>
                <a:lnTo>
                  <a:pt x="93948" y="65152"/>
                </a:lnTo>
                <a:lnTo>
                  <a:pt x="97962" y="72873"/>
                </a:lnTo>
                <a:lnTo>
                  <a:pt x="101715" y="82683"/>
                </a:lnTo>
                <a:lnTo>
                  <a:pt x="105331" y="93890"/>
                </a:lnTo>
                <a:lnTo>
                  <a:pt x="108883" y="106034"/>
                </a:lnTo>
                <a:lnTo>
                  <a:pt x="112406" y="118806"/>
                </a:lnTo>
                <a:lnTo>
                  <a:pt x="115917" y="131994"/>
                </a:lnTo>
                <a:lnTo>
                  <a:pt x="119424" y="145294"/>
                </a:lnTo>
                <a:lnTo>
                  <a:pt x="122930" y="158307"/>
                </a:lnTo>
                <a:lnTo>
                  <a:pt x="126446" y="170831"/>
                </a:lnTo>
                <a:lnTo>
                  <a:pt x="130298" y="182530"/>
                </a:lnTo>
                <a:lnTo>
                  <a:pt x="135102" y="192863"/>
                </a:lnTo>
                <a:lnTo>
                  <a:pt x="141117" y="201651"/>
                </a:lnTo>
                <a:lnTo>
                  <a:pt x="148276" y="208551"/>
                </a:lnTo>
                <a:lnTo>
                  <a:pt x="156378" y="212913"/>
                </a:lnTo>
                <a:lnTo>
                  <a:pt x="165194" y="214619"/>
                </a:lnTo>
                <a:lnTo>
                  <a:pt x="174367" y="213833"/>
                </a:lnTo>
                <a:lnTo>
                  <a:pt x="183437" y="210730"/>
                </a:lnTo>
                <a:lnTo>
                  <a:pt x="192161" y="205642"/>
                </a:lnTo>
                <a:lnTo>
                  <a:pt x="200492" y="198823"/>
                </a:lnTo>
                <a:lnTo>
                  <a:pt x="208473" y="190360"/>
                </a:lnTo>
                <a:lnTo>
                  <a:pt x="216172" y="180455"/>
                </a:lnTo>
                <a:lnTo>
                  <a:pt x="223496" y="169552"/>
                </a:lnTo>
                <a:lnTo>
                  <a:pt x="230197" y="158243"/>
                </a:lnTo>
                <a:lnTo>
                  <a:pt x="236192" y="146888"/>
                </a:lnTo>
                <a:lnTo>
                  <a:pt x="241711" y="135315"/>
                </a:lnTo>
                <a:lnTo>
                  <a:pt x="247184" y="122947"/>
                </a:lnTo>
                <a:lnTo>
                  <a:pt x="252870" y="109515"/>
                </a:lnTo>
                <a:lnTo>
                  <a:pt x="258842" y="95223"/>
                </a:lnTo>
                <a:lnTo>
                  <a:pt x="265084" y="80549"/>
                </a:lnTo>
                <a:lnTo>
                  <a:pt x="271541" y="65824"/>
                </a:lnTo>
                <a:lnTo>
                  <a:pt x="277997" y="51190"/>
                </a:lnTo>
                <a:lnTo>
                  <a:pt x="284097" y="36685"/>
                </a:lnTo>
                <a:lnTo>
                  <a:pt x="289693" y="22343"/>
                </a:lnTo>
                <a:lnTo>
                  <a:pt x="295317" y="9668"/>
                </a:lnTo>
                <a:lnTo>
                  <a:pt x="301150" y="1718"/>
                </a:lnTo>
                <a:lnTo>
                  <a:pt x="306022" y="0"/>
                </a:lnTo>
                <a:lnTo>
                  <a:pt x="309283" y="4158"/>
                </a:lnTo>
                <a:lnTo>
                  <a:pt x="310896" y="13107"/>
                </a:lnTo>
                <a:lnTo>
                  <a:pt x="311108" y="25845"/>
                </a:lnTo>
                <a:lnTo>
                  <a:pt x="310231" y="41683"/>
                </a:lnTo>
                <a:lnTo>
                  <a:pt x="308556" y="59967"/>
                </a:lnTo>
                <a:lnTo>
                  <a:pt x="306477" y="79607"/>
                </a:lnTo>
                <a:lnTo>
                  <a:pt x="304472" y="99174"/>
                </a:lnTo>
                <a:lnTo>
                  <a:pt x="302795" y="117888"/>
                </a:lnTo>
                <a:lnTo>
                  <a:pt x="301502" y="135555"/>
                </a:lnTo>
                <a:lnTo>
                  <a:pt x="300552" y="152269"/>
                </a:lnTo>
                <a:lnTo>
                  <a:pt x="299875" y="168219"/>
                </a:lnTo>
                <a:lnTo>
                  <a:pt x="299402" y="183595"/>
                </a:lnTo>
                <a:lnTo>
                  <a:pt x="299076" y="198556"/>
                </a:lnTo>
                <a:lnTo>
                  <a:pt x="298854" y="213224"/>
                </a:lnTo>
                <a:lnTo>
                  <a:pt x="298702" y="227690"/>
                </a:lnTo>
                <a:lnTo>
                  <a:pt x="298600" y="242017"/>
                </a:lnTo>
                <a:lnTo>
                  <a:pt x="298536" y="256250"/>
                </a:lnTo>
                <a:lnTo>
                  <a:pt x="298663" y="270418"/>
                </a:lnTo>
                <a:lnTo>
                  <a:pt x="299281" y="284544"/>
                </a:lnTo>
                <a:lnTo>
                  <a:pt x="300513" y="298654"/>
                </a:lnTo>
                <a:lnTo>
                  <a:pt x="302325" y="313249"/>
                </a:lnTo>
                <a:lnTo>
                  <a:pt x="304612" y="329259"/>
                </a:lnTo>
                <a:lnTo>
                  <a:pt x="307262" y="347069"/>
                </a:lnTo>
                <a:lnTo>
                  <a:pt x="310176" y="366423"/>
                </a:lnTo>
                <a:lnTo>
                  <a:pt x="313278" y="386710"/>
                </a:lnTo>
                <a:lnTo>
                  <a:pt x="316510" y="407454"/>
                </a:lnTo>
                <a:lnTo>
                  <a:pt x="319832" y="427906"/>
                </a:lnTo>
                <a:lnTo>
                  <a:pt x="323216" y="447019"/>
                </a:lnTo>
                <a:lnTo>
                  <a:pt x="326640" y="464345"/>
                </a:lnTo>
                <a:lnTo>
                  <a:pt x="330093" y="479959"/>
                </a:lnTo>
                <a:lnTo>
                  <a:pt x="333564" y="494155"/>
                </a:lnTo>
                <a:lnTo>
                  <a:pt x="337053" y="507263"/>
                </a:lnTo>
                <a:lnTo>
                  <a:pt x="340719" y="519409"/>
                </a:lnTo>
                <a:lnTo>
                  <a:pt x="344865" y="530516"/>
                </a:lnTo>
                <a:lnTo>
                  <a:pt x="349611" y="540617"/>
                </a:lnTo>
                <a:lnTo>
                  <a:pt x="354615" y="549568"/>
                </a:lnTo>
                <a:lnTo>
                  <a:pt x="359663" y="557859"/>
                </a:lnTo>
                <a:lnTo>
                  <a:pt x="365198" y="566219"/>
                </a:lnTo>
                <a:lnTo>
                  <a:pt x="372092" y="57600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4223079" y="391247"/>
            <a:ext cx="219355" cy="223780"/>
          </a:xfrm>
          <a:custGeom>
            <a:avLst/>
            <a:gdLst/>
            <a:ahLst/>
            <a:cxnLst/>
            <a:rect l="0" t="0" r="0" b="0"/>
            <a:pathLst>
              <a:path w="219355" h="223780">
                <a:moveTo>
                  <a:pt x="103541" y="94906"/>
                </a:moveTo>
                <a:lnTo>
                  <a:pt x="106474" y="86105"/>
                </a:lnTo>
                <a:lnTo>
                  <a:pt x="109257" y="77758"/>
                </a:lnTo>
                <a:lnTo>
                  <a:pt x="112142" y="69059"/>
                </a:lnTo>
                <a:lnTo>
                  <a:pt x="114664" y="59938"/>
                </a:lnTo>
                <a:lnTo>
                  <a:pt x="115884" y="50443"/>
                </a:lnTo>
                <a:lnTo>
                  <a:pt x="115384" y="40660"/>
                </a:lnTo>
                <a:lnTo>
                  <a:pt x="113073" y="30992"/>
                </a:lnTo>
                <a:lnTo>
                  <a:pt x="108926" y="22115"/>
                </a:lnTo>
                <a:lnTo>
                  <a:pt x="103134" y="14344"/>
                </a:lnTo>
                <a:lnTo>
                  <a:pt x="96008" y="7976"/>
                </a:lnTo>
                <a:lnTo>
                  <a:pt x="87870" y="3449"/>
                </a:lnTo>
                <a:lnTo>
                  <a:pt x="79001" y="818"/>
                </a:lnTo>
                <a:lnTo>
                  <a:pt x="69779" y="0"/>
                </a:lnTo>
                <a:lnTo>
                  <a:pt x="60669" y="955"/>
                </a:lnTo>
                <a:lnTo>
                  <a:pt x="51919" y="3487"/>
                </a:lnTo>
                <a:lnTo>
                  <a:pt x="43740" y="7455"/>
                </a:lnTo>
                <a:lnTo>
                  <a:pt x="36392" y="12859"/>
                </a:lnTo>
                <a:lnTo>
                  <a:pt x="29930" y="19569"/>
                </a:lnTo>
                <a:lnTo>
                  <a:pt x="24251" y="27514"/>
                </a:lnTo>
                <a:lnTo>
                  <a:pt x="19194" y="36750"/>
                </a:lnTo>
                <a:lnTo>
                  <a:pt x="14608" y="47190"/>
                </a:lnTo>
                <a:lnTo>
                  <a:pt x="10525" y="58794"/>
                </a:lnTo>
                <a:lnTo>
                  <a:pt x="7155" y="71639"/>
                </a:lnTo>
                <a:lnTo>
                  <a:pt x="4553" y="85652"/>
                </a:lnTo>
                <a:lnTo>
                  <a:pt x="2635" y="100638"/>
                </a:lnTo>
                <a:lnTo>
                  <a:pt x="1266" y="116376"/>
                </a:lnTo>
                <a:lnTo>
                  <a:pt x="316" y="132661"/>
                </a:lnTo>
                <a:lnTo>
                  <a:pt x="0" y="149172"/>
                </a:lnTo>
                <a:lnTo>
                  <a:pt x="844" y="165483"/>
                </a:lnTo>
                <a:lnTo>
                  <a:pt x="3052" y="181356"/>
                </a:lnTo>
                <a:lnTo>
                  <a:pt x="6842" y="195945"/>
                </a:lnTo>
                <a:lnTo>
                  <a:pt x="12592" y="207774"/>
                </a:lnTo>
                <a:lnTo>
                  <a:pt x="20308" y="216274"/>
                </a:lnTo>
                <a:lnTo>
                  <a:pt x="29387" y="221521"/>
                </a:lnTo>
                <a:lnTo>
                  <a:pt x="38850" y="223779"/>
                </a:lnTo>
                <a:lnTo>
                  <a:pt x="48091" y="223514"/>
                </a:lnTo>
                <a:lnTo>
                  <a:pt x="56732" y="220951"/>
                </a:lnTo>
                <a:lnTo>
                  <a:pt x="64455" y="215983"/>
                </a:lnTo>
                <a:lnTo>
                  <a:pt x="71200" y="208761"/>
                </a:lnTo>
                <a:lnTo>
                  <a:pt x="77085" y="199663"/>
                </a:lnTo>
                <a:lnTo>
                  <a:pt x="82287" y="189116"/>
                </a:lnTo>
                <a:lnTo>
                  <a:pt x="86979" y="177509"/>
                </a:lnTo>
                <a:lnTo>
                  <a:pt x="91304" y="165310"/>
                </a:lnTo>
                <a:lnTo>
                  <a:pt x="95370" y="153054"/>
                </a:lnTo>
                <a:lnTo>
                  <a:pt x="99252" y="141033"/>
                </a:lnTo>
                <a:lnTo>
                  <a:pt x="102844" y="129166"/>
                </a:lnTo>
                <a:lnTo>
                  <a:pt x="105877" y="117124"/>
                </a:lnTo>
                <a:lnTo>
                  <a:pt x="108273" y="104812"/>
                </a:lnTo>
                <a:lnTo>
                  <a:pt x="110947" y="95340"/>
                </a:lnTo>
                <a:lnTo>
                  <a:pt x="114566" y="92788"/>
                </a:lnTo>
                <a:lnTo>
                  <a:pt x="118235" y="96144"/>
                </a:lnTo>
                <a:lnTo>
                  <a:pt x="121744" y="103436"/>
                </a:lnTo>
                <a:lnTo>
                  <a:pt x="125326" y="113037"/>
                </a:lnTo>
                <a:lnTo>
                  <a:pt x="129361" y="123708"/>
                </a:lnTo>
                <a:lnTo>
                  <a:pt x="134016" y="134743"/>
                </a:lnTo>
                <a:lnTo>
                  <a:pt x="139433" y="145821"/>
                </a:lnTo>
                <a:lnTo>
                  <a:pt x="145820" y="156822"/>
                </a:lnTo>
                <a:lnTo>
                  <a:pt x="153190" y="167708"/>
                </a:lnTo>
                <a:lnTo>
                  <a:pt x="161409" y="178162"/>
                </a:lnTo>
                <a:lnTo>
                  <a:pt x="170295" y="187587"/>
                </a:lnTo>
                <a:lnTo>
                  <a:pt x="179665" y="195740"/>
                </a:lnTo>
                <a:lnTo>
                  <a:pt x="188921" y="202557"/>
                </a:lnTo>
                <a:lnTo>
                  <a:pt x="197971" y="208652"/>
                </a:lnTo>
                <a:lnTo>
                  <a:pt x="207606" y="214558"/>
                </a:lnTo>
                <a:lnTo>
                  <a:pt x="219354" y="221248"/>
                </a:lnTo>
              </a:path>
            </a:pathLst>
          </a:custGeom>
          <a:ln w="38099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4485601" y="444039"/>
            <a:ext cx="9476" cy="210571"/>
          </a:xfrm>
          <a:custGeom>
            <a:avLst/>
            <a:gdLst/>
            <a:ahLst/>
            <a:cxnLst/>
            <a:rect l="0" t="0" r="0" b="0"/>
            <a:pathLst>
              <a:path w="9476" h="210571">
                <a:moveTo>
                  <a:pt x="9475" y="0"/>
                </a:moveTo>
                <a:lnTo>
                  <a:pt x="6608" y="8868"/>
                </a:lnTo>
                <a:lnTo>
                  <a:pt x="4466" y="17855"/>
                </a:lnTo>
                <a:lnTo>
                  <a:pt x="2863" y="27855"/>
                </a:lnTo>
                <a:lnTo>
                  <a:pt x="1683" y="39009"/>
                </a:lnTo>
                <a:lnTo>
                  <a:pt x="834" y="51468"/>
                </a:lnTo>
                <a:lnTo>
                  <a:pt x="241" y="65175"/>
                </a:lnTo>
                <a:lnTo>
                  <a:pt x="0" y="79766"/>
                </a:lnTo>
                <a:lnTo>
                  <a:pt x="364" y="94695"/>
                </a:lnTo>
                <a:lnTo>
                  <a:pt x="1420" y="109619"/>
                </a:lnTo>
                <a:lnTo>
                  <a:pt x="2942" y="124400"/>
                </a:lnTo>
                <a:lnTo>
                  <a:pt x="4501" y="139010"/>
                </a:lnTo>
                <a:lnTo>
                  <a:pt x="5845" y="153449"/>
                </a:lnTo>
                <a:lnTo>
                  <a:pt x="6901" y="167144"/>
                </a:lnTo>
                <a:lnTo>
                  <a:pt x="7797" y="180285"/>
                </a:lnTo>
                <a:lnTo>
                  <a:pt x="8611" y="194027"/>
                </a:lnTo>
                <a:lnTo>
                  <a:pt x="9475" y="2105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4474019" y="286111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4589833" y="439791"/>
            <a:ext cx="136871" cy="214819"/>
          </a:xfrm>
          <a:custGeom>
            <a:avLst/>
            <a:gdLst/>
            <a:ahLst/>
            <a:cxnLst/>
            <a:rect l="0" t="0" r="0" b="0"/>
            <a:pathLst>
              <a:path w="136871" h="214819">
                <a:moveTo>
                  <a:pt x="0" y="56890"/>
                </a:moveTo>
                <a:lnTo>
                  <a:pt x="66" y="68626"/>
                </a:lnTo>
                <a:lnTo>
                  <a:pt x="706" y="79754"/>
                </a:lnTo>
                <a:lnTo>
                  <a:pt x="1999" y="91357"/>
                </a:lnTo>
                <a:lnTo>
                  <a:pt x="3686" y="103691"/>
                </a:lnTo>
                <a:lnTo>
                  <a:pt x="5354" y="117000"/>
                </a:lnTo>
                <a:lnTo>
                  <a:pt x="6767" y="131309"/>
                </a:lnTo>
                <a:lnTo>
                  <a:pt x="7865" y="146486"/>
                </a:lnTo>
                <a:lnTo>
                  <a:pt x="8676" y="162348"/>
                </a:lnTo>
                <a:lnTo>
                  <a:pt x="9252" y="178600"/>
                </a:lnTo>
                <a:lnTo>
                  <a:pt x="9513" y="190900"/>
                </a:lnTo>
                <a:lnTo>
                  <a:pt x="9198" y="194256"/>
                </a:lnTo>
                <a:lnTo>
                  <a:pt x="8163" y="190788"/>
                </a:lnTo>
                <a:lnTo>
                  <a:pt x="6634" y="182967"/>
                </a:lnTo>
                <a:lnTo>
                  <a:pt x="5056" y="172183"/>
                </a:lnTo>
                <a:lnTo>
                  <a:pt x="3697" y="159316"/>
                </a:lnTo>
                <a:lnTo>
                  <a:pt x="2800" y="145146"/>
                </a:lnTo>
                <a:lnTo>
                  <a:pt x="2654" y="130429"/>
                </a:lnTo>
                <a:lnTo>
                  <a:pt x="3337" y="115611"/>
                </a:lnTo>
                <a:lnTo>
                  <a:pt x="4762" y="100885"/>
                </a:lnTo>
                <a:lnTo>
                  <a:pt x="6782" y="86303"/>
                </a:lnTo>
                <a:lnTo>
                  <a:pt x="9249" y="71865"/>
                </a:lnTo>
                <a:lnTo>
                  <a:pt x="12039" y="57710"/>
                </a:lnTo>
                <a:lnTo>
                  <a:pt x="15057" y="44116"/>
                </a:lnTo>
                <a:lnTo>
                  <a:pt x="18242" y="31208"/>
                </a:lnTo>
                <a:lnTo>
                  <a:pt x="21871" y="19591"/>
                </a:lnTo>
                <a:lnTo>
                  <a:pt x="26525" y="10377"/>
                </a:lnTo>
                <a:lnTo>
                  <a:pt x="32434" y="3973"/>
                </a:lnTo>
                <a:lnTo>
                  <a:pt x="39354" y="471"/>
                </a:lnTo>
                <a:lnTo>
                  <a:pt x="46763" y="0"/>
                </a:lnTo>
                <a:lnTo>
                  <a:pt x="54300" y="2322"/>
                </a:lnTo>
                <a:lnTo>
                  <a:pt x="61801" y="7269"/>
                </a:lnTo>
                <a:lnTo>
                  <a:pt x="69209" y="14916"/>
                </a:lnTo>
                <a:lnTo>
                  <a:pt x="76522" y="25050"/>
                </a:lnTo>
                <a:lnTo>
                  <a:pt x="83753" y="37070"/>
                </a:lnTo>
                <a:lnTo>
                  <a:pt x="90922" y="50192"/>
                </a:lnTo>
                <a:lnTo>
                  <a:pt x="98041" y="63869"/>
                </a:lnTo>
                <a:lnTo>
                  <a:pt x="104959" y="77966"/>
                </a:lnTo>
                <a:lnTo>
                  <a:pt x="111378" y="92641"/>
                </a:lnTo>
                <a:lnTo>
                  <a:pt x="117172" y="107952"/>
                </a:lnTo>
                <a:lnTo>
                  <a:pt x="122215" y="123676"/>
                </a:lnTo>
                <a:lnTo>
                  <a:pt x="126303" y="139392"/>
                </a:lnTo>
                <a:lnTo>
                  <a:pt x="129424" y="154838"/>
                </a:lnTo>
                <a:lnTo>
                  <a:pt x="131710" y="169347"/>
                </a:lnTo>
                <a:lnTo>
                  <a:pt x="133584" y="183189"/>
                </a:lnTo>
                <a:lnTo>
                  <a:pt x="135209" y="197578"/>
                </a:lnTo>
                <a:lnTo>
                  <a:pt x="136870" y="2148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5095200" y="275583"/>
            <a:ext cx="31587" cy="379027"/>
          </a:xfrm>
          <a:custGeom>
            <a:avLst/>
            <a:gdLst/>
            <a:ahLst/>
            <a:cxnLst/>
            <a:rect l="0" t="0" r="0" b="0"/>
            <a:pathLst>
              <a:path w="31587" h="379027">
                <a:moveTo>
                  <a:pt x="31586" y="379026"/>
                </a:moveTo>
                <a:lnTo>
                  <a:pt x="31519" y="367291"/>
                </a:lnTo>
                <a:lnTo>
                  <a:pt x="30878" y="356162"/>
                </a:lnTo>
                <a:lnTo>
                  <a:pt x="29587" y="344559"/>
                </a:lnTo>
                <a:lnTo>
                  <a:pt x="27900" y="332225"/>
                </a:lnTo>
                <a:lnTo>
                  <a:pt x="26231" y="318917"/>
                </a:lnTo>
                <a:lnTo>
                  <a:pt x="24814" y="304598"/>
                </a:lnTo>
                <a:lnTo>
                  <a:pt x="23543" y="289075"/>
                </a:lnTo>
                <a:lnTo>
                  <a:pt x="22084" y="271917"/>
                </a:lnTo>
                <a:lnTo>
                  <a:pt x="20256" y="253044"/>
                </a:lnTo>
                <a:lnTo>
                  <a:pt x="18197" y="232828"/>
                </a:lnTo>
                <a:lnTo>
                  <a:pt x="16269" y="211889"/>
                </a:lnTo>
                <a:lnTo>
                  <a:pt x="14675" y="190657"/>
                </a:lnTo>
                <a:lnTo>
                  <a:pt x="13452" y="169352"/>
                </a:lnTo>
                <a:lnTo>
                  <a:pt x="12556" y="148062"/>
                </a:lnTo>
                <a:lnTo>
                  <a:pt x="11915" y="126826"/>
                </a:lnTo>
                <a:lnTo>
                  <a:pt x="11297" y="105972"/>
                </a:lnTo>
                <a:lnTo>
                  <a:pt x="10343" y="86109"/>
                </a:lnTo>
                <a:lnTo>
                  <a:pt x="8886" y="67504"/>
                </a:lnTo>
                <a:lnTo>
                  <a:pt x="7083" y="50683"/>
                </a:lnTo>
                <a:lnTo>
                  <a:pt x="5144" y="34947"/>
                </a:lnTo>
                <a:lnTo>
                  <a:pt x="2900" y="1891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Freeform 157"/>
          <p:cNvSpPr/>
          <p:nvPr/>
        </p:nvSpPr>
        <p:spPr>
          <a:xfrm>
            <a:off x="4958330" y="203354"/>
            <a:ext cx="421141" cy="495418"/>
          </a:xfrm>
          <a:custGeom>
            <a:avLst/>
            <a:gdLst/>
            <a:ahLst/>
            <a:cxnLst/>
            <a:rect l="0" t="0" r="0" b="0"/>
            <a:pathLst>
              <a:path w="421141" h="495418">
                <a:moveTo>
                  <a:pt x="0" y="40643"/>
                </a:moveTo>
                <a:lnTo>
                  <a:pt x="5935" y="34843"/>
                </a:lnTo>
                <a:lnTo>
                  <a:pt x="12139" y="29919"/>
                </a:lnTo>
                <a:lnTo>
                  <a:pt x="19239" y="25416"/>
                </a:lnTo>
                <a:lnTo>
                  <a:pt x="27353" y="21195"/>
                </a:lnTo>
                <a:lnTo>
                  <a:pt x="36648" y="17182"/>
                </a:lnTo>
                <a:lnTo>
                  <a:pt x="47096" y="13325"/>
                </a:lnTo>
                <a:lnTo>
                  <a:pt x="58520" y="9745"/>
                </a:lnTo>
                <a:lnTo>
                  <a:pt x="70706" y="6718"/>
                </a:lnTo>
                <a:lnTo>
                  <a:pt x="83460" y="4349"/>
                </a:lnTo>
                <a:lnTo>
                  <a:pt x="96785" y="2589"/>
                </a:lnTo>
                <a:lnTo>
                  <a:pt x="110867" y="1325"/>
                </a:lnTo>
                <a:lnTo>
                  <a:pt x="125740" y="441"/>
                </a:lnTo>
                <a:lnTo>
                  <a:pt x="140981" y="0"/>
                </a:lnTo>
                <a:lnTo>
                  <a:pt x="155834" y="228"/>
                </a:lnTo>
                <a:lnTo>
                  <a:pt x="169902" y="1200"/>
                </a:lnTo>
                <a:lnTo>
                  <a:pt x="183296" y="3005"/>
                </a:lnTo>
                <a:lnTo>
                  <a:pt x="196439" y="5820"/>
                </a:lnTo>
                <a:lnTo>
                  <a:pt x="209606" y="9647"/>
                </a:lnTo>
                <a:lnTo>
                  <a:pt x="222585" y="14505"/>
                </a:lnTo>
                <a:lnTo>
                  <a:pt x="234781" y="20515"/>
                </a:lnTo>
                <a:lnTo>
                  <a:pt x="245910" y="27637"/>
                </a:lnTo>
                <a:lnTo>
                  <a:pt x="255841" y="35859"/>
                </a:lnTo>
                <a:lnTo>
                  <a:pt x="264441" y="45281"/>
                </a:lnTo>
                <a:lnTo>
                  <a:pt x="271774" y="55841"/>
                </a:lnTo>
                <a:lnTo>
                  <a:pt x="277884" y="67356"/>
                </a:lnTo>
                <a:lnTo>
                  <a:pt x="282706" y="79610"/>
                </a:lnTo>
                <a:lnTo>
                  <a:pt x="286320" y="92407"/>
                </a:lnTo>
                <a:lnTo>
                  <a:pt x="288766" y="105592"/>
                </a:lnTo>
                <a:lnTo>
                  <a:pt x="289968" y="119050"/>
                </a:lnTo>
                <a:lnTo>
                  <a:pt x="289994" y="132685"/>
                </a:lnTo>
                <a:lnTo>
                  <a:pt x="288878" y="146113"/>
                </a:lnTo>
                <a:lnTo>
                  <a:pt x="286534" y="158676"/>
                </a:lnTo>
                <a:lnTo>
                  <a:pt x="283026" y="170088"/>
                </a:lnTo>
                <a:lnTo>
                  <a:pt x="278384" y="180395"/>
                </a:lnTo>
                <a:lnTo>
                  <a:pt x="272519" y="189786"/>
                </a:lnTo>
                <a:lnTo>
                  <a:pt x="265499" y="198476"/>
                </a:lnTo>
                <a:lnTo>
                  <a:pt x="257515" y="206654"/>
                </a:lnTo>
                <a:lnTo>
                  <a:pt x="248785" y="214467"/>
                </a:lnTo>
                <a:lnTo>
                  <a:pt x="239506" y="222021"/>
                </a:lnTo>
                <a:lnTo>
                  <a:pt x="229837" y="229233"/>
                </a:lnTo>
                <a:lnTo>
                  <a:pt x="219893" y="235850"/>
                </a:lnTo>
                <a:lnTo>
                  <a:pt x="209769" y="241790"/>
                </a:lnTo>
                <a:lnTo>
                  <a:pt x="199853" y="247440"/>
                </a:lnTo>
                <a:lnTo>
                  <a:pt x="190801" y="253533"/>
                </a:lnTo>
                <a:lnTo>
                  <a:pt x="182918" y="260453"/>
                </a:lnTo>
                <a:lnTo>
                  <a:pt x="176812" y="268237"/>
                </a:lnTo>
                <a:lnTo>
                  <a:pt x="173524" y="276767"/>
                </a:lnTo>
                <a:lnTo>
                  <a:pt x="173357" y="285879"/>
                </a:lnTo>
                <a:lnTo>
                  <a:pt x="175991" y="295421"/>
                </a:lnTo>
                <a:lnTo>
                  <a:pt x="180873" y="305272"/>
                </a:lnTo>
                <a:lnTo>
                  <a:pt x="187443" y="315333"/>
                </a:lnTo>
                <a:lnTo>
                  <a:pt x="195069" y="325376"/>
                </a:lnTo>
                <a:lnTo>
                  <a:pt x="203083" y="335045"/>
                </a:lnTo>
                <a:lnTo>
                  <a:pt x="211091" y="344178"/>
                </a:lnTo>
                <a:lnTo>
                  <a:pt x="218938" y="352786"/>
                </a:lnTo>
                <a:lnTo>
                  <a:pt x="226594" y="360954"/>
                </a:lnTo>
                <a:lnTo>
                  <a:pt x="234079" y="368789"/>
                </a:lnTo>
                <a:lnTo>
                  <a:pt x="241430" y="376543"/>
                </a:lnTo>
                <a:lnTo>
                  <a:pt x="248681" y="384596"/>
                </a:lnTo>
                <a:lnTo>
                  <a:pt x="255864" y="393131"/>
                </a:lnTo>
                <a:lnTo>
                  <a:pt x="263165" y="402154"/>
                </a:lnTo>
                <a:lnTo>
                  <a:pt x="270907" y="411589"/>
                </a:lnTo>
                <a:lnTo>
                  <a:pt x="279224" y="421340"/>
                </a:lnTo>
                <a:lnTo>
                  <a:pt x="287929" y="431158"/>
                </a:lnTo>
                <a:lnTo>
                  <a:pt x="296618" y="440670"/>
                </a:lnTo>
                <a:lnTo>
                  <a:pt x="305059" y="449689"/>
                </a:lnTo>
                <a:lnTo>
                  <a:pt x="313354" y="458049"/>
                </a:lnTo>
                <a:lnTo>
                  <a:pt x="321836" y="465518"/>
                </a:lnTo>
                <a:lnTo>
                  <a:pt x="330692" y="472060"/>
                </a:lnTo>
                <a:lnTo>
                  <a:pt x="339944" y="477793"/>
                </a:lnTo>
                <a:lnTo>
                  <a:pt x="349541" y="482886"/>
                </a:lnTo>
                <a:lnTo>
                  <a:pt x="359404" y="487492"/>
                </a:lnTo>
                <a:lnTo>
                  <a:pt x="369392" y="491403"/>
                </a:lnTo>
                <a:lnTo>
                  <a:pt x="380503" y="494330"/>
                </a:lnTo>
                <a:lnTo>
                  <a:pt x="395945" y="495417"/>
                </a:lnTo>
                <a:lnTo>
                  <a:pt x="421140" y="4933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9" name="Freeform 158"/>
          <p:cNvSpPr/>
          <p:nvPr/>
        </p:nvSpPr>
        <p:spPr>
          <a:xfrm>
            <a:off x="5263657" y="465096"/>
            <a:ext cx="157928" cy="181410"/>
          </a:xfrm>
          <a:custGeom>
            <a:avLst/>
            <a:gdLst/>
            <a:ahLst/>
            <a:cxnLst/>
            <a:rect l="0" t="0" r="0" b="0"/>
            <a:pathLst>
              <a:path w="157928" h="181410">
                <a:moveTo>
                  <a:pt x="0" y="10528"/>
                </a:moveTo>
                <a:lnTo>
                  <a:pt x="66" y="22263"/>
                </a:lnTo>
                <a:lnTo>
                  <a:pt x="706" y="33392"/>
                </a:lnTo>
                <a:lnTo>
                  <a:pt x="2008" y="44991"/>
                </a:lnTo>
                <a:lnTo>
                  <a:pt x="4040" y="57152"/>
                </a:lnTo>
                <a:lnTo>
                  <a:pt x="7005" y="69812"/>
                </a:lnTo>
                <a:lnTo>
                  <a:pt x="10921" y="82863"/>
                </a:lnTo>
                <a:lnTo>
                  <a:pt x="15497" y="96043"/>
                </a:lnTo>
                <a:lnTo>
                  <a:pt x="20252" y="108959"/>
                </a:lnTo>
                <a:lnTo>
                  <a:pt x="24895" y="121417"/>
                </a:lnTo>
                <a:lnTo>
                  <a:pt x="29485" y="133237"/>
                </a:lnTo>
                <a:lnTo>
                  <a:pt x="34325" y="144183"/>
                </a:lnTo>
                <a:lnTo>
                  <a:pt x="39591" y="154203"/>
                </a:lnTo>
                <a:lnTo>
                  <a:pt x="45620" y="163085"/>
                </a:lnTo>
                <a:lnTo>
                  <a:pt x="52964" y="170380"/>
                </a:lnTo>
                <a:lnTo>
                  <a:pt x="61793" y="175983"/>
                </a:lnTo>
                <a:lnTo>
                  <a:pt x="71639" y="179762"/>
                </a:lnTo>
                <a:lnTo>
                  <a:pt x="81626" y="181409"/>
                </a:lnTo>
                <a:lnTo>
                  <a:pt x="91226" y="180955"/>
                </a:lnTo>
                <a:lnTo>
                  <a:pt x="100280" y="178551"/>
                </a:lnTo>
                <a:lnTo>
                  <a:pt x="108812" y="174279"/>
                </a:lnTo>
                <a:lnTo>
                  <a:pt x="116914" y="168367"/>
                </a:lnTo>
                <a:lnTo>
                  <a:pt x="124524" y="160976"/>
                </a:lnTo>
                <a:lnTo>
                  <a:pt x="131423" y="152121"/>
                </a:lnTo>
                <a:lnTo>
                  <a:pt x="137545" y="141939"/>
                </a:lnTo>
                <a:lnTo>
                  <a:pt x="142812" y="130510"/>
                </a:lnTo>
                <a:lnTo>
                  <a:pt x="147053" y="117783"/>
                </a:lnTo>
                <a:lnTo>
                  <a:pt x="150274" y="103854"/>
                </a:lnTo>
                <a:lnTo>
                  <a:pt x="152624" y="89094"/>
                </a:lnTo>
                <a:lnTo>
                  <a:pt x="154292" y="74041"/>
                </a:lnTo>
                <a:lnTo>
                  <a:pt x="155455" y="59046"/>
                </a:lnTo>
                <a:lnTo>
                  <a:pt x="156257" y="44845"/>
                </a:lnTo>
                <a:lnTo>
                  <a:pt x="156890" y="31243"/>
                </a:lnTo>
                <a:lnTo>
                  <a:pt x="157415" y="17051"/>
                </a:lnTo>
                <a:lnTo>
                  <a:pt x="1579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5463697" y="191355"/>
            <a:ext cx="10530" cy="421141"/>
          </a:xfrm>
          <a:custGeom>
            <a:avLst/>
            <a:gdLst/>
            <a:ahLst/>
            <a:cxnLst/>
            <a:rect l="0" t="0" r="0" b="0"/>
            <a:pathLst>
              <a:path w="10530" h="421141">
                <a:moveTo>
                  <a:pt x="1" y="0"/>
                </a:moveTo>
                <a:lnTo>
                  <a:pt x="1" y="8678"/>
                </a:lnTo>
                <a:lnTo>
                  <a:pt x="0" y="21199"/>
                </a:lnTo>
                <a:lnTo>
                  <a:pt x="0" y="36025"/>
                </a:lnTo>
                <a:lnTo>
                  <a:pt x="0" y="52546"/>
                </a:lnTo>
                <a:lnTo>
                  <a:pt x="0" y="70530"/>
                </a:lnTo>
                <a:lnTo>
                  <a:pt x="0" y="89956"/>
                </a:lnTo>
                <a:lnTo>
                  <a:pt x="5" y="110685"/>
                </a:lnTo>
                <a:lnTo>
                  <a:pt x="178" y="132314"/>
                </a:lnTo>
                <a:lnTo>
                  <a:pt x="827" y="154285"/>
                </a:lnTo>
                <a:lnTo>
                  <a:pt x="2075" y="176243"/>
                </a:lnTo>
                <a:lnTo>
                  <a:pt x="3728" y="197886"/>
                </a:lnTo>
                <a:lnTo>
                  <a:pt x="5376" y="218877"/>
                </a:lnTo>
                <a:lnTo>
                  <a:pt x="6779" y="239109"/>
                </a:lnTo>
                <a:lnTo>
                  <a:pt x="7872" y="258644"/>
                </a:lnTo>
                <a:lnTo>
                  <a:pt x="8680" y="277617"/>
                </a:lnTo>
                <a:lnTo>
                  <a:pt x="9258" y="296159"/>
                </a:lnTo>
                <a:lnTo>
                  <a:pt x="9663" y="314225"/>
                </a:lnTo>
                <a:lnTo>
                  <a:pt x="9942" y="331596"/>
                </a:lnTo>
                <a:lnTo>
                  <a:pt x="10133" y="348198"/>
                </a:lnTo>
                <a:lnTo>
                  <a:pt x="10263" y="363700"/>
                </a:lnTo>
                <a:lnTo>
                  <a:pt x="10365" y="379069"/>
                </a:lnTo>
                <a:lnTo>
                  <a:pt x="10449" y="396774"/>
                </a:lnTo>
                <a:lnTo>
                  <a:pt x="10529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Freeform 160"/>
          <p:cNvSpPr/>
          <p:nvPr/>
        </p:nvSpPr>
        <p:spPr>
          <a:xfrm>
            <a:off x="5514976" y="401134"/>
            <a:ext cx="190878" cy="239093"/>
          </a:xfrm>
          <a:custGeom>
            <a:avLst/>
            <a:gdLst/>
            <a:ahLst/>
            <a:cxnLst/>
            <a:rect l="0" t="0" r="0" b="0"/>
            <a:pathLst>
              <a:path w="190878" h="239093">
                <a:moveTo>
                  <a:pt x="32950" y="127133"/>
                </a:moveTo>
                <a:lnTo>
                  <a:pt x="41818" y="124132"/>
                </a:lnTo>
                <a:lnTo>
                  <a:pt x="50805" y="120710"/>
                </a:lnTo>
                <a:lnTo>
                  <a:pt x="60796" y="116518"/>
                </a:lnTo>
                <a:lnTo>
                  <a:pt x="71603" y="111791"/>
                </a:lnTo>
                <a:lnTo>
                  <a:pt x="82766" y="106958"/>
                </a:lnTo>
                <a:lnTo>
                  <a:pt x="93967" y="102276"/>
                </a:lnTo>
                <a:lnTo>
                  <a:pt x="104906" y="97667"/>
                </a:lnTo>
                <a:lnTo>
                  <a:pt x="115242" y="92817"/>
                </a:lnTo>
                <a:lnTo>
                  <a:pt x="124846" y="87546"/>
                </a:lnTo>
                <a:lnTo>
                  <a:pt x="133445" y="81515"/>
                </a:lnTo>
                <a:lnTo>
                  <a:pt x="140549" y="74169"/>
                </a:lnTo>
                <a:lnTo>
                  <a:pt x="146022" y="65340"/>
                </a:lnTo>
                <a:lnTo>
                  <a:pt x="149715" y="55493"/>
                </a:lnTo>
                <a:lnTo>
                  <a:pt x="151304" y="45507"/>
                </a:lnTo>
                <a:lnTo>
                  <a:pt x="150813" y="35911"/>
                </a:lnTo>
                <a:lnTo>
                  <a:pt x="148382" y="27030"/>
                </a:lnTo>
                <a:lnTo>
                  <a:pt x="144092" y="19146"/>
                </a:lnTo>
                <a:lnTo>
                  <a:pt x="138173" y="12302"/>
                </a:lnTo>
                <a:lnTo>
                  <a:pt x="130947" y="6690"/>
                </a:lnTo>
                <a:lnTo>
                  <a:pt x="122735" y="2736"/>
                </a:lnTo>
                <a:lnTo>
                  <a:pt x="113808" y="523"/>
                </a:lnTo>
                <a:lnTo>
                  <a:pt x="104376" y="0"/>
                </a:lnTo>
                <a:lnTo>
                  <a:pt x="94592" y="1161"/>
                </a:lnTo>
                <a:lnTo>
                  <a:pt x="84571" y="3834"/>
                </a:lnTo>
                <a:lnTo>
                  <a:pt x="74554" y="7898"/>
                </a:lnTo>
                <a:lnTo>
                  <a:pt x="64901" y="13367"/>
                </a:lnTo>
                <a:lnTo>
                  <a:pt x="55778" y="20121"/>
                </a:lnTo>
                <a:lnTo>
                  <a:pt x="47177" y="28096"/>
                </a:lnTo>
                <a:lnTo>
                  <a:pt x="39014" y="37351"/>
                </a:lnTo>
                <a:lnTo>
                  <a:pt x="31191" y="47800"/>
                </a:lnTo>
                <a:lnTo>
                  <a:pt x="23785" y="59240"/>
                </a:lnTo>
                <a:lnTo>
                  <a:pt x="17029" y="71443"/>
                </a:lnTo>
                <a:lnTo>
                  <a:pt x="11010" y="84202"/>
                </a:lnTo>
                <a:lnTo>
                  <a:pt x="5985" y="97193"/>
                </a:lnTo>
                <a:lnTo>
                  <a:pt x="2440" y="109987"/>
                </a:lnTo>
                <a:lnTo>
                  <a:pt x="503" y="122369"/>
                </a:lnTo>
                <a:lnTo>
                  <a:pt x="0" y="134309"/>
                </a:lnTo>
                <a:lnTo>
                  <a:pt x="643" y="145868"/>
                </a:lnTo>
                <a:lnTo>
                  <a:pt x="2150" y="157123"/>
                </a:lnTo>
                <a:lnTo>
                  <a:pt x="4448" y="167988"/>
                </a:lnTo>
                <a:lnTo>
                  <a:pt x="7660" y="178218"/>
                </a:lnTo>
                <a:lnTo>
                  <a:pt x="11784" y="187727"/>
                </a:lnTo>
                <a:lnTo>
                  <a:pt x="16859" y="196419"/>
                </a:lnTo>
                <a:lnTo>
                  <a:pt x="23021" y="204112"/>
                </a:lnTo>
                <a:lnTo>
                  <a:pt x="30248" y="210805"/>
                </a:lnTo>
                <a:lnTo>
                  <a:pt x="38543" y="216639"/>
                </a:lnTo>
                <a:lnTo>
                  <a:pt x="48014" y="221799"/>
                </a:lnTo>
                <a:lnTo>
                  <a:pt x="58612" y="226455"/>
                </a:lnTo>
                <a:lnTo>
                  <a:pt x="70323" y="230584"/>
                </a:lnTo>
                <a:lnTo>
                  <a:pt x="83240" y="233985"/>
                </a:lnTo>
                <a:lnTo>
                  <a:pt x="97291" y="236603"/>
                </a:lnTo>
                <a:lnTo>
                  <a:pt x="111964" y="238362"/>
                </a:lnTo>
                <a:lnTo>
                  <a:pt x="126425" y="239092"/>
                </a:lnTo>
                <a:lnTo>
                  <a:pt x="140208" y="238809"/>
                </a:lnTo>
                <a:lnTo>
                  <a:pt x="152774" y="237815"/>
                </a:lnTo>
                <a:lnTo>
                  <a:pt x="164569" y="236516"/>
                </a:lnTo>
                <a:lnTo>
                  <a:pt x="176623" y="234801"/>
                </a:lnTo>
                <a:lnTo>
                  <a:pt x="190877" y="2324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Freeform 161"/>
          <p:cNvSpPr/>
          <p:nvPr/>
        </p:nvSpPr>
        <p:spPr>
          <a:xfrm>
            <a:off x="5702411" y="412453"/>
            <a:ext cx="192956" cy="294799"/>
          </a:xfrm>
          <a:custGeom>
            <a:avLst/>
            <a:gdLst/>
            <a:ahLst/>
            <a:cxnLst/>
            <a:rect l="0" t="0" r="0" b="0"/>
            <a:pathLst>
              <a:path w="192956" h="294799">
                <a:moveTo>
                  <a:pt x="192955" y="0"/>
                </a:moveTo>
                <a:lnTo>
                  <a:pt x="181220" y="0"/>
                </a:lnTo>
                <a:lnTo>
                  <a:pt x="170091" y="0"/>
                </a:lnTo>
                <a:lnTo>
                  <a:pt x="158497" y="5"/>
                </a:lnTo>
                <a:lnTo>
                  <a:pt x="146509" y="178"/>
                </a:lnTo>
                <a:lnTo>
                  <a:pt x="134497" y="826"/>
                </a:lnTo>
                <a:lnTo>
                  <a:pt x="122690" y="2079"/>
                </a:lnTo>
                <a:lnTo>
                  <a:pt x="110990" y="3905"/>
                </a:lnTo>
                <a:lnTo>
                  <a:pt x="99074" y="6201"/>
                </a:lnTo>
                <a:lnTo>
                  <a:pt x="86766" y="8862"/>
                </a:lnTo>
                <a:lnTo>
                  <a:pt x="74213" y="11953"/>
                </a:lnTo>
                <a:lnTo>
                  <a:pt x="61779" y="15706"/>
                </a:lnTo>
                <a:lnTo>
                  <a:pt x="49676" y="20193"/>
                </a:lnTo>
                <a:lnTo>
                  <a:pt x="38108" y="25342"/>
                </a:lnTo>
                <a:lnTo>
                  <a:pt x="27339" y="31023"/>
                </a:lnTo>
                <a:lnTo>
                  <a:pt x="17450" y="37108"/>
                </a:lnTo>
                <a:lnTo>
                  <a:pt x="8997" y="43653"/>
                </a:lnTo>
                <a:lnTo>
                  <a:pt x="3054" y="50877"/>
                </a:lnTo>
                <a:lnTo>
                  <a:pt x="0" y="58839"/>
                </a:lnTo>
                <a:lnTo>
                  <a:pt x="70" y="67135"/>
                </a:lnTo>
                <a:lnTo>
                  <a:pt x="3682" y="75017"/>
                </a:lnTo>
                <a:lnTo>
                  <a:pt x="10699" y="82094"/>
                </a:lnTo>
                <a:lnTo>
                  <a:pt x="20255" y="88319"/>
                </a:lnTo>
                <a:lnTo>
                  <a:pt x="31092" y="93808"/>
                </a:lnTo>
                <a:lnTo>
                  <a:pt x="42368" y="98722"/>
                </a:lnTo>
                <a:lnTo>
                  <a:pt x="53676" y="103209"/>
                </a:lnTo>
                <a:lnTo>
                  <a:pt x="64867" y="107391"/>
                </a:lnTo>
                <a:lnTo>
                  <a:pt x="75913" y="111358"/>
                </a:lnTo>
                <a:lnTo>
                  <a:pt x="86992" y="115178"/>
                </a:lnTo>
                <a:lnTo>
                  <a:pt x="98437" y="118897"/>
                </a:lnTo>
                <a:lnTo>
                  <a:pt x="110397" y="122552"/>
                </a:lnTo>
                <a:lnTo>
                  <a:pt x="122535" y="126329"/>
                </a:lnTo>
                <a:lnTo>
                  <a:pt x="134151" y="130550"/>
                </a:lnTo>
                <a:lnTo>
                  <a:pt x="144889" y="135360"/>
                </a:lnTo>
                <a:lnTo>
                  <a:pt x="154725" y="140896"/>
                </a:lnTo>
                <a:lnTo>
                  <a:pt x="163792" y="147369"/>
                </a:lnTo>
                <a:lnTo>
                  <a:pt x="172248" y="154801"/>
                </a:lnTo>
                <a:lnTo>
                  <a:pt x="179756" y="163062"/>
                </a:lnTo>
                <a:lnTo>
                  <a:pt x="185523" y="171978"/>
                </a:lnTo>
                <a:lnTo>
                  <a:pt x="189249" y="181382"/>
                </a:lnTo>
                <a:lnTo>
                  <a:pt x="190939" y="191135"/>
                </a:lnTo>
                <a:lnTo>
                  <a:pt x="190636" y="201135"/>
                </a:lnTo>
                <a:lnTo>
                  <a:pt x="188569" y="211300"/>
                </a:lnTo>
                <a:lnTo>
                  <a:pt x="184759" y="221414"/>
                </a:lnTo>
                <a:lnTo>
                  <a:pt x="178936" y="231131"/>
                </a:lnTo>
                <a:lnTo>
                  <a:pt x="171139" y="240293"/>
                </a:lnTo>
                <a:lnTo>
                  <a:pt x="161821" y="248750"/>
                </a:lnTo>
                <a:lnTo>
                  <a:pt x="151658" y="256285"/>
                </a:lnTo>
                <a:lnTo>
                  <a:pt x="141122" y="262871"/>
                </a:lnTo>
                <a:lnTo>
                  <a:pt x="130455" y="268634"/>
                </a:lnTo>
                <a:lnTo>
                  <a:pt x="119769" y="273747"/>
                </a:lnTo>
                <a:lnTo>
                  <a:pt x="109111" y="278371"/>
                </a:lnTo>
                <a:lnTo>
                  <a:pt x="98753" y="282492"/>
                </a:lnTo>
                <a:lnTo>
                  <a:pt x="88085" y="286328"/>
                </a:lnTo>
                <a:lnTo>
                  <a:pt x="75049" y="290219"/>
                </a:lnTo>
                <a:lnTo>
                  <a:pt x="56085" y="2947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Freeform 162"/>
          <p:cNvSpPr/>
          <p:nvPr/>
        </p:nvSpPr>
        <p:spPr>
          <a:xfrm>
            <a:off x="3842309" y="686194"/>
            <a:ext cx="2042530" cy="183777"/>
          </a:xfrm>
          <a:custGeom>
            <a:avLst/>
            <a:gdLst/>
            <a:ahLst/>
            <a:cxnLst/>
            <a:rect l="0" t="0" r="0" b="0"/>
            <a:pathLst>
              <a:path w="2042530" h="183777">
                <a:moveTo>
                  <a:pt x="2042529" y="0"/>
                </a:moveTo>
                <a:lnTo>
                  <a:pt x="2036728" y="8869"/>
                </a:lnTo>
                <a:lnTo>
                  <a:pt x="2031804" y="17856"/>
                </a:lnTo>
                <a:lnTo>
                  <a:pt x="2027292" y="27846"/>
                </a:lnTo>
                <a:lnTo>
                  <a:pt x="2022725" y="38654"/>
                </a:lnTo>
                <a:lnTo>
                  <a:pt x="2017415" y="49817"/>
                </a:lnTo>
                <a:lnTo>
                  <a:pt x="2011052" y="61018"/>
                </a:lnTo>
                <a:lnTo>
                  <a:pt x="2003821" y="71957"/>
                </a:lnTo>
                <a:lnTo>
                  <a:pt x="1996202" y="82293"/>
                </a:lnTo>
                <a:lnTo>
                  <a:pt x="1988511" y="91901"/>
                </a:lnTo>
                <a:lnTo>
                  <a:pt x="1980568" y="100673"/>
                </a:lnTo>
                <a:lnTo>
                  <a:pt x="1971799" y="108426"/>
                </a:lnTo>
                <a:lnTo>
                  <a:pt x="1961941" y="115152"/>
                </a:lnTo>
                <a:lnTo>
                  <a:pt x="1951202" y="120671"/>
                </a:lnTo>
                <a:lnTo>
                  <a:pt x="1940069" y="124556"/>
                </a:lnTo>
                <a:lnTo>
                  <a:pt x="1928879" y="126715"/>
                </a:lnTo>
                <a:lnTo>
                  <a:pt x="1917941" y="127030"/>
                </a:lnTo>
                <a:lnTo>
                  <a:pt x="1907604" y="125197"/>
                </a:lnTo>
                <a:lnTo>
                  <a:pt x="1897984" y="121263"/>
                </a:lnTo>
                <a:lnTo>
                  <a:pt x="1888865" y="115708"/>
                </a:lnTo>
                <a:lnTo>
                  <a:pt x="1879814" y="109232"/>
                </a:lnTo>
                <a:lnTo>
                  <a:pt x="1870570" y="102328"/>
                </a:lnTo>
                <a:lnTo>
                  <a:pt x="1861054" y="95255"/>
                </a:lnTo>
                <a:lnTo>
                  <a:pt x="1851279" y="88134"/>
                </a:lnTo>
                <a:lnTo>
                  <a:pt x="1841291" y="81033"/>
                </a:lnTo>
                <a:lnTo>
                  <a:pt x="1831143" y="74623"/>
                </a:lnTo>
                <a:lnTo>
                  <a:pt x="1820877" y="70134"/>
                </a:lnTo>
                <a:lnTo>
                  <a:pt x="1810533" y="68086"/>
                </a:lnTo>
                <a:lnTo>
                  <a:pt x="1800300" y="68509"/>
                </a:lnTo>
                <a:lnTo>
                  <a:pt x="1790502" y="71302"/>
                </a:lnTo>
                <a:lnTo>
                  <a:pt x="1781283" y="76144"/>
                </a:lnTo>
                <a:lnTo>
                  <a:pt x="1772617" y="82614"/>
                </a:lnTo>
                <a:lnTo>
                  <a:pt x="1764410" y="90302"/>
                </a:lnTo>
                <a:lnTo>
                  <a:pt x="1756550" y="98875"/>
                </a:lnTo>
                <a:lnTo>
                  <a:pt x="1748778" y="108237"/>
                </a:lnTo>
                <a:lnTo>
                  <a:pt x="1740713" y="118505"/>
                </a:lnTo>
                <a:lnTo>
                  <a:pt x="1732170" y="129659"/>
                </a:lnTo>
                <a:lnTo>
                  <a:pt x="1723142" y="141081"/>
                </a:lnTo>
                <a:lnTo>
                  <a:pt x="1713704" y="151684"/>
                </a:lnTo>
                <a:lnTo>
                  <a:pt x="1703941" y="160918"/>
                </a:lnTo>
                <a:lnTo>
                  <a:pt x="1693776" y="168591"/>
                </a:lnTo>
                <a:lnTo>
                  <a:pt x="1682967" y="174603"/>
                </a:lnTo>
                <a:lnTo>
                  <a:pt x="1671445" y="179080"/>
                </a:lnTo>
                <a:lnTo>
                  <a:pt x="1659607" y="181968"/>
                </a:lnTo>
                <a:lnTo>
                  <a:pt x="1648193" y="182949"/>
                </a:lnTo>
                <a:lnTo>
                  <a:pt x="1637592" y="182022"/>
                </a:lnTo>
                <a:lnTo>
                  <a:pt x="1627847" y="179453"/>
                </a:lnTo>
                <a:lnTo>
                  <a:pt x="1618842" y="175596"/>
                </a:lnTo>
                <a:lnTo>
                  <a:pt x="1610413" y="170782"/>
                </a:lnTo>
                <a:lnTo>
                  <a:pt x="1602414" y="165281"/>
                </a:lnTo>
                <a:lnTo>
                  <a:pt x="1594721" y="159298"/>
                </a:lnTo>
                <a:lnTo>
                  <a:pt x="1587242" y="152981"/>
                </a:lnTo>
                <a:lnTo>
                  <a:pt x="1579912" y="146435"/>
                </a:lnTo>
                <a:lnTo>
                  <a:pt x="1572683" y="139735"/>
                </a:lnTo>
                <a:lnTo>
                  <a:pt x="1565514" y="132925"/>
                </a:lnTo>
                <a:lnTo>
                  <a:pt x="1558055" y="125876"/>
                </a:lnTo>
                <a:lnTo>
                  <a:pt x="1549675" y="118305"/>
                </a:lnTo>
                <a:lnTo>
                  <a:pt x="1540112" y="110106"/>
                </a:lnTo>
                <a:lnTo>
                  <a:pt x="1529587" y="101650"/>
                </a:lnTo>
                <a:lnTo>
                  <a:pt x="1518604" y="93660"/>
                </a:lnTo>
                <a:lnTo>
                  <a:pt x="1507504" y="86519"/>
                </a:lnTo>
                <a:lnTo>
                  <a:pt x="1496120" y="80591"/>
                </a:lnTo>
                <a:lnTo>
                  <a:pt x="1483886" y="76366"/>
                </a:lnTo>
                <a:lnTo>
                  <a:pt x="1470554" y="73946"/>
                </a:lnTo>
                <a:lnTo>
                  <a:pt x="1456499" y="73441"/>
                </a:lnTo>
                <a:lnTo>
                  <a:pt x="1442518" y="75139"/>
                </a:lnTo>
                <a:lnTo>
                  <a:pt x="1429076" y="78983"/>
                </a:lnTo>
                <a:lnTo>
                  <a:pt x="1416288" y="84647"/>
                </a:lnTo>
                <a:lnTo>
                  <a:pt x="1404093" y="91727"/>
                </a:lnTo>
                <a:lnTo>
                  <a:pt x="1392379" y="99850"/>
                </a:lnTo>
                <a:lnTo>
                  <a:pt x="1381190" y="108555"/>
                </a:lnTo>
                <a:lnTo>
                  <a:pt x="1370736" y="117310"/>
                </a:lnTo>
                <a:lnTo>
                  <a:pt x="1361059" y="125823"/>
                </a:lnTo>
                <a:lnTo>
                  <a:pt x="1351744" y="134012"/>
                </a:lnTo>
                <a:lnTo>
                  <a:pt x="1342035" y="141898"/>
                </a:lnTo>
                <a:lnTo>
                  <a:pt x="1331540" y="149534"/>
                </a:lnTo>
                <a:lnTo>
                  <a:pt x="1320370" y="156816"/>
                </a:lnTo>
                <a:lnTo>
                  <a:pt x="1308947" y="163488"/>
                </a:lnTo>
                <a:lnTo>
                  <a:pt x="1297554" y="169446"/>
                </a:lnTo>
                <a:lnTo>
                  <a:pt x="1286139" y="174261"/>
                </a:lnTo>
                <a:lnTo>
                  <a:pt x="1274418" y="177133"/>
                </a:lnTo>
                <a:lnTo>
                  <a:pt x="1262243" y="177800"/>
                </a:lnTo>
                <a:lnTo>
                  <a:pt x="1249779" y="176467"/>
                </a:lnTo>
                <a:lnTo>
                  <a:pt x="1237405" y="173520"/>
                </a:lnTo>
                <a:lnTo>
                  <a:pt x="1225334" y="169352"/>
                </a:lnTo>
                <a:lnTo>
                  <a:pt x="1213448" y="164132"/>
                </a:lnTo>
                <a:lnTo>
                  <a:pt x="1201401" y="157814"/>
                </a:lnTo>
                <a:lnTo>
                  <a:pt x="1188994" y="150463"/>
                </a:lnTo>
                <a:lnTo>
                  <a:pt x="1176034" y="142410"/>
                </a:lnTo>
                <a:lnTo>
                  <a:pt x="1162262" y="134160"/>
                </a:lnTo>
                <a:lnTo>
                  <a:pt x="1147625" y="126027"/>
                </a:lnTo>
                <a:lnTo>
                  <a:pt x="1132388" y="118448"/>
                </a:lnTo>
                <a:lnTo>
                  <a:pt x="1117013" y="112044"/>
                </a:lnTo>
                <a:lnTo>
                  <a:pt x="1101785" y="107041"/>
                </a:lnTo>
                <a:lnTo>
                  <a:pt x="1086797" y="103497"/>
                </a:lnTo>
                <a:lnTo>
                  <a:pt x="1072049" y="101478"/>
                </a:lnTo>
                <a:lnTo>
                  <a:pt x="1057503" y="100862"/>
                </a:lnTo>
                <a:lnTo>
                  <a:pt x="1043277" y="101565"/>
                </a:lnTo>
                <a:lnTo>
                  <a:pt x="1029637" y="103624"/>
                </a:lnTo>
                <a:lnTo>
                  <a:pt x="1016685" y="106930"/>
                </a:lnTo>
                <a:lnTo>
                  <a:pt x="1004529" y="111267"/>
                </a:lnTo>
                <a:lnTo>
                  <a:pt x="993357" y="116394"/>
                </a:lnTo>
                <a:lnTo>
                  <a:pt x="983166" y="122100"/>
                </a:lnTo>
                <a:lnTo>
                  <a:pt x="973490" y="128218"/>
                </a:lnTo>
                <a:lnTo>
                  <a:pt x="963533" y="134624"/>
                </a:lnTo>
                <a:lnTo>
                  <a:pt x="952863" y="141228"/>
                </a:lnTo>
                <a:lnTo>
                  <a:pt x="941405" y="147968"/>
                </a:lnTo>
                <a:lnTo>
                  <a:pt x="929255" y="154799"/>
                </a:lnTo>
                <a:lnTo>
                  <a:pt x="916559" y="161682"/>
                </a:lnTo>
                <a:lnTo>
                  <a:pt x="903458" y="168271"/>
                </a:lnTo>
                <a:lnTo>
                  <a:pt x="890064" y="173937"/>
                </a:lnTo>
                <a:lnTo>
                  <a:pt x="876466" y="178408"/>
                </a:lnTo>
                <a:lnTo>
                  <a:pt x="862726" y="181578"/>
                </a:lnTo>
                <a:lnTo>
                  <a:pt x="848889" y="183338"/>
                </a:lnTo>
                <a:lnTo>
                  <a:pt x="834986" y="183776"/>
                </a:lnTo>
                <a:lnTo>
                  <a:pt x="821040" y="182953"/>
                </a:lnTo>
                <a:lnTo>
                  <a:pt x="807063" y="180813"/>
                </a:lnTo>
                <a:lnTo>
                  <a:pt x="793070" y="177451"/>
                </a:lnTo>
                <a:lnTo>
                  <a:pt x="779232" y="173078"/>
                </a:lnTo>
                <a:lnTo>
                  <a:pt x="765860" y="167926"/>
                </a:lnTo>
                <a:lnTo>
                  <a:pt x="753084" y="162199"/>
                </a:lnTo>
                <a:lnTo>
                  <a:pt x="740706" y="155897"/>
                </a:lnTo>
                <a:lnTo>
                  <a:pt x="728322" y="148835"/>
                </a:lnTo>
                <a:lnTo>
                  <a:pt x="715690" y="140987"/>
                </a:lnTo>
                <a:lnTo>
                  <a:pt x="702747" y="132937"/>
                </a:lnTo>
                <a:lnTo>
                  <a:pt x="689519" y="125752"/>
                </a:lnTo>
                <a:lnTo>
                  <a:pt x="676055" y="119961"/>
                </a:lnTo>
                <a:lnTo>
                  <a:pt x="662250" y="115584"/>
                </a:lnTo>
                <a:lnTo>
                  <a:pt x="647844" y="112406"/>
                </a:lnTo>
                <a:lnTo>
                  <a:pt x="632748" y="110163"/>
                </a:lnTo>
                <a:lnTo>
                  <a:pt x="617187" y="108773"/>
                </a:lnTo>
                <a:lnTo>
                  <a:pt x="601589" y="108348"/>
                </a:lnTo>
                <a:lnTo>
                  <a:pt x="586212" y="108875"/>
                </a:lnTo>
                <a:lnTo>
                  <a:pt x="571294" y="110379"/>
                </a:lnTo>
                <a:lnTo>
                  <a:pt x="557123" y="112990"/>
                </a:lnTo>
                <a:lnTo>
                  <a:pt x="543778" y="116671"/>
                </a:lnTo>
                <a:lnTo>
                  <a:pt x="531172" y="121091"/>
                </a:lnTo>
                <a:lnTo>
                  <a:pt x="519159" y="125743"/>
                </a:lnTo>
                <a:lnTo>
                  <a:pt x="507587" y="130308"/>
                </a:lnTo>
                <a:lnTo>
                  <a:pt x="496168" y="134506"/>
                </a:lnTo>
                <a:lnTo>
                  <a:pt x="484501" y="138020"/>
                </a:lnTo>
                <a:lnTo>
                  <a:pt x="472391" y="140745"/>
                </a:lnTo>
                <a:lnTo>
                  <a:pt x="459985" y="142592"/>
                </a:lnTo>
                <a:lnTo>
                  <a:pt x="447657" y="143389"/>
                </a:lnTo>
                <a:lnTo>
                  <a:pt x="435619" y="143149"/>
                </a:lnTo>
                <a:lnTo>
                  <a:pt x="423757" y="142024"/>
                </a:lnTo>
                <a:lnTo>
                  <a:pt x="411727" y="140206"/>
                </a:lnTo>
                <a:lnTo>
                  <a:pt x="399341" y="137870"/>
                </a:lnTo>
                <a:lnTo>
                  <a:pt x="386735" y="134999"/>
                </a:lnTo>
                <a:lnTo>
                  <a:pt x="374265" y="131394"/>
                </a:lnTo>
                <a:lnTo>
                  <a:pt x="362129" y="127015"/>
                </a:lnTo>
                <a:lnTo>
                  <a:pt x="350199" y="122278"/>
                </a:lnTo>
                <a:lnTo>
                  <a:pt x="338123" y="117939"/>
                </a:lnTo>
                <a:lnTo>
                  <a:pt x="325701" y="114394"/>
                </a:lnTo>
                <a:lnTo>
                  <a:pt x="312901" y="111694"/>
                </a:lnTo>
                <a:lnTo>
                  <a:pt x="299769" y="109724"/>
                </a:lnTo>
                <a:lnTo>
                  <a:pt x="286379" y="108335"/>
                </a:lnTo>
                <a:lnTo>
                  <a:pt x="272963" y="107708"/>
                </a:lnTo>
                <a:lnTo>
                  <a:pt x="259882" y="108335"/>
                </a:lnTo>
                <a:lnTo>
                  <a:pt x="247299" y="110381"/>
                </a:lnTo>
                <a:lnTo>
                  <a:pt x="234884" y="113550"/>
                </a:lnTo>
                <a:lnTo>
                  <a:pt x="221942" y="117286"/>
                </a:lnTo>
                <a:lnTo>
                  <a:pt x="208115" y="121200"/>
                </a:lnTo>
                <a:lnTo>
                  <a:pt x="193214" y="124944"/>
                </a:lnTo>
                <a:lnTo>
                  <a:pt x="177068" y="128145"/>
                </a:lnTo>
                <a:lnTo>
                  <a:pt x="159728" y="130662"/>
                </a:lnTo>
                <a:lnTo>
                  <a:pt x="141710" y="132536"/>
                </a:lnTo>
                <a:lnTo>
                  <a:pt x="123856" y="133885"/>
                </a:lnTo>
                <a:lnTo>
                  <a:pt x="106636" y="134828"/>
                </a:lnTo>
                <a:lnTo>
                  <a:pt x="90313" y="135311"/>
                </a:lnTo>
                <a:lnTo>
                  <a:pt x="75118" y="135112"/>
                </a:lnTo>
                <a:lnTo>
                  <a:pt x="61056" y="134169"/>
                </a:lnTo>
                <a:lnTo>
                  <a:pt x="48220" y="132714"/>
                </a:lnTo>
                <a:lnTo>
                  <a:pt x="35527" y="131049"/>
                </a:lnTo>
                <a:lnTo>
                  <a:pt x="20743" y="129027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743078" y="84544"/>
            <a:ext cx="1926716" cy="574409"/>
            <a:chOff x="3743078" y="84544"/>
            <a:chExt cx="1926716" cy="574409"/>
          </a:xfrm>
        </p:grpSpPr>
        <p:sp>
          <p:nvSpPr>
            <p:cNvPr id="2" name="Freeform 1"/>
            <p:cNvSpPr/>
            <p:nvPr/>
          </p:nvSpPr>
          <p:spPr>
            <a:xfrm>
              <a:off x="3848765" y="121998"/>
              <a:ext cx="10127" cy="284271"/>
            </a:xfrm>
            <a:custGeom>
              <a:avLst/>
              <a:gdLst/>
              <a:ahLst/>
              <a:cxnLst/>
              <a:rect l="0" t="0" r="0" b="0"/>
              <a:pathLst>
                <a:path w="10127" h="284271">
                  <a:moveTo>
                    <a:pt x="10126" y="0"/>
                  </a:moveTo>
                  <a:lnTo>
                    <a:pt x="7260" y="11803"/>
                  </a:lnTo>
                  <a:lnTo>
                    <a:pt x="5117" y="23572"/>
                  </a:lnTo>
                  <a:lnTo>
                    <a:pt x="3514" y="36467"/>
                  </a:lnTo>
                  <a:lnTo>
                    <a:pt x="2334" y="50488"/>
                  </a:lnTo>
                  <a:lnTo>
                    <a:pt x="1485" y="65464"/>
                  </a:lnTo>
                  <a:lnTo>
                    <a:pt x="888" y="81182"/>
                  </a:lnTo>
                  <a:lnTo>
                    <a:pt x="473" y="97285"/>
                  </a:lnTo>
                  <a:lnTo>
                    <a:pt x="189" y="113309"/>
                  </a:lnTo>
                  <a:lnTo>
                    <a:pt x="0" y="129001"/>
                  </a:lnTo>
                  <a:lnTo>
                    <a:pt x="42" y="144146"/>
                  </a:lnTo>
                  <a:lnTo>
                    <a:pt x="602" y="158476"/>
                  </a:lnTo>
                  <a:lnTo>
                    <a:pt x="1792" y="171935"/>
                  </a:lnTo>
                  <a:lnTo>
                    <a:pt x="3405" y="184788"/>
                  </a:lnTo>
                  <a:lnTo>
                    <a:pt x="5026" y="197500"/>
                  </a:lnTo>
                  <a:lnTo>
                    <a:pt x="6412" y="210347"/>
                  </a:lnTo>
                  <a:lnTo>
                    <a:pt x="7495" y="223200"/>
                  </a:lnTo>
                  <a:lnTo>
                    <a:pt x="8414" y="237092"/>
                  </a:lnTo>
                  <a:lnTo>
                    <a:pt x="9245" y="255483"/>
                  </a:lnTo>
                  <a:lnTo>
                    <a:pt x="1012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43078" y="84544"/>
              <a:ext cx="300076" cy="383342"/>
            </a:xfrm>
            <a:custGeom>
              <a:avLst/>
              <a:gdLst/>
              <a:ahLst/>
              <a:cxnLst/>
              <a:rect l="0" t="0" r="0" b="0"/>
              <a:pathLst>
                <a:path w="300076" h="383342">
                  <a:moveTo>
                    <a:pt x="0" y="79568"/>
                  </a:moveTo>
                  <a:lnTo>
                    <a:pt x="3001" y="67967"/>
                  </a:lnTo>
                  <a:lnTo>
                    <a:pt x="6423" y="58119"/>
                  </a:lnTo>
                  <a:lnTo>
                    <a:pt x="10624" y="49118"/>
                  </a:lnTo>
                  <a:lnTo>
                    <a:pt x="15697" y="40849"/>
                  </a:lnTo>
                  <a:lnTo>
                    <a:pt x="21827" y="33471"/>
                  </a:lnTo>
                  <a:lnTo>
                    <a:pt x="29011" y="27001"/>
                  </a:lnTo>
                  <a:lnTo>
                    <a:pt x="37097" y="21322"/>
                  </a:lnTo>
                  <a:lnTo>
                    <a:pt x="45893" y="16267"/>
                  </a:lnTo>
                  <a:lnTo>
                    <a:pt x="55221" y="11683"/>
                  </a:lnTo>
                  <a:lnTo>
                    <a:pt x="65264" y="7603"/>
                  </a:lnTo>
                  <a:lnTo>
                    <a:pt x="76522" y="4235"/>
                  </a:lnTo>
                  <a:lnTo>
                    <a:pt x="89169" y="1643"/>
                  </a:lnTo>
                  <a:lnTo>
                    <a:pt x="102916" y="73"/>
                  </a:lnTo>
                  <a:lnTo>
                    <a:pt x="117215" y="0"/>
                  </a:lnTo>
                  <a:lnTo>
                    <a:pt x="131680" y="1548"/>
                  </a:lnTo>
                  <a:lnTo>
                    <a:pt x="145969" y="4538"/>
                  </a:lnTo>
                  <a:lnTo>
                    <a:pt x="159709" y="8679"/>
                  </a:lnTo>
                  <a:lnTo>
                    <a:pt x="172752" y="13689"/>
                  </a:lnTo>
                  <a:lnTo>
                    <a:pt x="184814" y="19491"/>
                  </a:lnTo>
                  <a:lnTo>
                    <a:pt x="195397" y="26209"/>
                  </a:lnTo>
                  <a:lnTo>
                    <a:pt x="204360" y="33836"/>
                  </a:lnTo>
                  <a:lnTo>
                    <a:pt x="211549" y="42246"/>
                  </a:lnTo>
                  <a:lnTo>
                    <a:pt x="216638" y="51268"/>
                  </a:lnTo>
                  <a:lnTo>
                    <a:pt x="219655" y="60747"/>
                  </a:lnTo>
                  <a:lnTo>
                    <a:pt x="220902" y="70552"/>
                  </a:lnTo>
                  <a:lnTo>
                    <a:pt x="220768" y="80588"/>
                  </a:lnTo>
                  <a:lnTo>
                    <a:pt x="219605" y="90777"/>
                  </a:lnTo>
                  <a:lnTo>
                    <a:pt x="217540" y="100907"/>
                  </a:lnTo>
                  <a:lnTo>
                    <a:pt x="214485" y="110636"/>
                  </a:lnTo>
                  <a:lnTo>
                    <a:pt x="210475" y="119814"/>
                  </a:lnTo>
                  <a:lnTo>
                    <a:pt x="205817" y="128621"/>
                  </a:lnTo>
                  <a:lnTo>
                    <a:pt x="200998" y="137456"/>
                  </a:lnTo>
                  <a:lnTo>
                    <a:pt x="196309" y="146547"/>
                  </a:lnTo>
                  <a:lnTo>
                    <a:pt x="191686" y="155789"/>
                  </a:lnTo>
                  <a:lnTo>
                    <a:pt x="186823" y="164848"/>
                  </a:lnTo>
                  <a:lnTo>
                    <a:pt x="181607" y="173506"/>
                  </a:lnTo>
                  <a:lnTo>
                    <a:pt x="178019" y="180678"/>
                  </a:lnTo>
                  <a:lnTo>
                    <a:pt x="178495" y="185082"/>
                  </a:lnTo>
                  <a:lnTo>
                    <a:pt x="182239" y="187455"/>
                  </a:lnTo>
                  <a:lnTo>
                    <a:pt x="188210" y="189056"/>
                  </a:lnTo>
                  <a:lnTo>
                    <a:pt x="195682" y="190655"/>
                  </a:lnTo>
                  <a:lnTo>
                    <a:pt x="204164" y="192560"/>
                  </a:lnTo>
                  <a:lnTo>
                    <a:pt x="213318" y="194839"/>
                  </a:lnTo>
                  <a:lnTo>
                    <a:pt x="222758" y="197614"/>
                  </a:lnTo>
                  <a:lnTo>
                    <a:pt x="232028" y="201127"/>
                  </a:lnTo>
                  <a:lnTo>
                    <a:pt x="240895" y="205439"/>
                  </a:lnTo>
                  <a:lnTo>
                    <a:pt x="249325" y="210464"/>
                  </a:lnTo>
                  <a:lnTo>
                    <a:pt x="257375" y="216058"/>
                  </a:lnTo>
                  <a:lnTo>
                    <a:pt x="265122" y="222085"/>
                  </a:lnTo>
                  <a:lnTo>
                    <a:pt x="272479" y="228589"/>
                  </a:lnTo>
                  <a:lnTo>
                    <a:pt x="279201" y="235786"/>
                  </a:lnTo>
                  <a:lnTo>
                    <a:pt x="285201" y="243744"/>
                  </a:lnTo>
                  <a:lnTo>
                    <a:pt x="290384" y="252545"/>
                  </a:lnTo>
                  <a:lnTo>
                    <a:pt x="294568" y="262364"/>
                  </a:lnTo>
                  <a:lnTo>
                    <a:pt x="297742" y="273186"/>
                  </a:lnTo>
                  <a:lnTo>
                    <a:pt x="299721" y="284538"/>
                  </a:lnTo>
                  <a:lnTo>
                    <a:pt x="300075" y="295618"/>
                  </a:lnTo>
                  <a:lnTo>
                    <a:pt x="298720" y="305991"/>
                  </a:lnTo>
                  <a:lnTo>
                    <a:pt x="295861" y="315581"/>
                  </a:lnTo>
                  <a:lnTo>
                    <a:pt x="291809" y="324482"/>
                  </a:lnTo>
                  <a:lnTo>
                    <a:pt x="286858" y="332836"/>
                  </a:lnTo>
                  <a:lnTo>
                    <a:pt x="281095" y="340616"/>
                  </a:lnTo>
                  <a:lnTo>
                    <a:pt x="274404" y="347629"/>
                  </a:lnTo>
                  <a:lnTo>
                    <a:pt x="266795" y="353833"/>
                  </a:lnTo>
                  <a:lnTo>
                    <a:pt x="258397" y="359324"/>
                  </a:lnTo>
                  <a:lnTo>
                    <a:pt x="249382" y="364247"/>
                  </a:lnTo>
                  <a:lnTo>
                    <a:pt x="239900" y="368741"/>
                  </a:lnTo>
                  <a:lnTo>
                    <a:pt x="229753" y="372759"/>
                  </a:lnTo>
                  <a:lnTo>
                    <a:pt x="218423" y="376086"/>
                  </a:lnTo>
                  <a:lnTo>
                    <a:pt x="205725" y="378658"/>
                  </a:lnTo>
                  <a:lnTo>
                    <a:pt x="191771" y="380556"/>
                  </a:lnTo>
                  <a:lnTo>
                    <a:pt x="176802" y="381912"/>
                  </a:lnTo>
                  <a:lnTo>
                    <a:pt x="161073" y="382858"/>
                  </a:lnTo>
                  <a:lnTo>
                    <a:pt x="145122" y="383341"/>
                  </a:lnTo>
                  <a:lnTo>
                    <a:pt x="129727" y="383140"/>
                  </a:lnTo>
                  <a:lnTo>
                    <a:pt x="115268" y="382196"/>
                  </a:lnTo>
                  <a:lnTo>
                    <a:pt x="101634" y="380741"/>
                  </a:lnTo>
                  <a:lnTo>
                    <a:pt x="86766" y="379075"/>
                  </a:lnTo>
                  <a:lnTo>
                    <a:pt x="66010" y="377052"/>
                  </a:lnTo>
                  <a:lnTo>
                    <a:pt x="31586" y="3743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067401" y="300983"/>
              <a:ext cx="129341" cy="168318"/>
            </a:xfrm>
            <a:custGeom>
              <a:avLst/>
              <a:gdLst/>
              <a:ahLst/>
              <a:cxnLst/>
              <a:rect l="0" t="0" r="0" b="0"/>
              <a:pathLst>
                <a:path w="129341" h="168318">
                  <a:moveTo>
                    <a:pt x="75760" y="0"/>
                  </a:moveTo>
                  <a:lnTo>
                    <a:pt x="66959" y="3001"/>
                  </a:lnTo>
                  <a:lnTo>
                    <a:pt x="58612" y="6423"/>
                  </a:lnTo>
                  <a:lnTo>
                    <a:pt x="49922" y="10628"/>
                  </a:lnTo>
                  <a:lnTo>
                    <a:pt x="41147" y="15874"/>
                  </a:lnTo>
                  <a:lnTo>
                    <a:pt x="32948" y="22652"/>
                  </a:lnTo>
                  <a:lnTo>
                    <a:pt x="25663" y="31085"/>
                  </a:lnTo>
                  <a:lnTo>
                    <a:pt x="19300" y="40824"/>
                  </a:lnTo>
                  <a:lnTo>
                    <a:pt x="13719" y="51268"/>
                  </a:lnTo>
                  <a:lnTo>
                    <a:pt x="8754" y="61991"/>
                  </a:lnTo>
                  <a:lnTo>
                    <a:pt x="4572" y="72780"/>
                  </a:lnTo>
                  <a:lnTo>
                    <a:pt x="1660" y="83550"/>
                  </a:lnTo>
                  <a:lnTo>
                    <a:pt x="181" y="94272"/>
                  </a:lnTo>
                  <a:lnTo>
                    <a:pt x="0" y="104946"/>
                  </a:lnTo>
                  <a:lnTo>
                    <a:pt x="866" y="115580"/>
                  </a:lnTo>
                  <a:lnTo>
                    <a:pt x="2531" y="126173"/>
                  </a:lnTo>
                  <a:lnTo>
                    <a:pt x="5107" y="136407"/>
                  </a:lnTo>
                  <a:lnTo>
                    <a:pt x="9037" y="145674"/>
                  </a:lnTo>
                  <a:lnTo>
                    <a:pt x="14458" y="153711"/>
                  </a:lnTo>
                  <a:lnTo>
                    <a:pt x="21217" y="160259"/>
                  </a:lnTo>
                  <a:lnTo>
                    <a:pt x="29049" y="164909"/>
                  </a:lnTo>
                  <a:lnTo>
                    <a:pt x="37689" y="167617"/>
                  </a:lnTo>
                  <a:lnTo>
                    <a:pt x="46914" y="168317"/>
                  </a:lnTo>
                  <a:lnTo>
                    <a:pt x="56551" y="166750"/>
                  </a:lnTo>
                  <a:lnTo>
                    <a:pt x="66469" y="162999"/>
                  </a:lnTo>
                  <a:lnTo>
                    <a:pt x="76416" y="157567"/>
                  </a:lnTo>
                  <a:lnTo>
                    <a:pt x="86021" y="151175"/>
                  </a:lnTo>
                  <a:lnTo>
                    <a:pt x="95107" y="144322"/>
                  </a:lnTo>
                  <a:lnTo>
                    <a:pt x="103513" y="137115"/>
                  </a:lnTo>
                  <a:lnTo>
                    <a:pt x="111014" y="129371"/>
                  </a:lnTo>
                  <a:lnTo>
                    <a:pt x="117569" y="121011"/>
                  </a:lnTo>
                  <a:lnTo>
                    <a:pt x="122970" y="111922"/>
                  </a:lnTo>
                  <a:lnTo>
                    <a:pt x="126777" y="101902"/>
                  </a:lnTo>
                  <a:lnTo>
                    <a:pt x="128887" y="90942"/>
                  </a:lnTo>
                  <a:lnTo>
                    <a:pt x="129340" y="79496"/>
                  </a:lnTo>
                  <a:lnTo>
                    <a:pt x="128131" y="68352"/>
                  </a:lnTo>
                  <a:lnTo>
                    <a:pt x="125429" y="57944"/>
                  </a:lnTo>
                  <a:lnTo>
                    <a:pt x="121440" y="48640"/>
                  </a:lnTo>
                  <a:lnTo>
                    <a:pt x="115713" y="40003"/>
                  </a:lnTo>
                  <a:lnTo>
                    <a:pt x="105514" y="31279"/>
                  </a:lnTo>
                  <a:lnTo>
                    <a:pt x="8628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231936" y="306913"/>
              <a:ext cx="136904" cy="156088"/>
            </a:xfrm>
            <a:custGeom>
              <a:avLst/>
              <a:gdLst/>
              <a:ahLst/>
              <a:cxnLst/>
              <a:rect l="0" t="0" r="0" b="0"/>
              <a:pathLst>
                <a:path w="136904" h="156088">
                  <a:moveTo>
                    <a:pt x="90210" y="4598"/>
                  </a:moveTo>
                  <a:lnTo>
                    <a:pt x="81408" y="1799"/>
                  </a:lnTo>
                  <a:lnTo>
                    <a:pt x="73062" y="297"/>
                  </a:lnTo>
                  <a:lnTo>
                    <a:pt x="64368" y="0"/>
                  </a:lnTo>
                  <a:lnTo>
                    <a:pt x="55419" y="1024"/>
                  </a:lnTo>
                  <a:lnTo>
                    <a:pt x="46572" y="3789"/>
                  </a:lnTo>
                  <a:lnTo>
                    <a:pt x="38039" y="8364"/>
                  </a:lnTo>
                  <a:lnTo>
                    <a:pt x="30023" y="14525"/>
                  </a:lnTo>
                  <a:lnTo>
                    <a:pt x="22794" y="21941"/>
                  </a:lnTo>
                  <a:lnTo>
                    <a:pt x="16421" y="30299"/>
                  </a:lnTo>
                  <a:lnTo>
                    <a:pt x="10974" y="39502"/>
                  </a:lnTo>
                  <a:lnTo>
                    <a:pt x="6605" y="49655"/>
                  </a:lnTo>
                  <a:lnTo>
                    <a:pt x="3300" y="60738"/>
                  </a:lnTo>
                  <a:lnTo>
                    <a:pt x="1061" y="72451"/>
                  </a:lnTo>
                  <a:lnTo>
                    <a:pt x="0" y="84312"/>
                  </a:lnTo>
                  <a:lnTo>
                    <a:pt x="67" y="96027"/>
                  </a:lnTo>
                  <a:lnTo>
                    <a:pt x="1246" y="107334"/>
                  </a:lnTo>
                  <a:lnTo>
                    <a:pt x="3632" y="117927"/>
                  </a:lnTo>
                  <a:lnTo>
                    <a:pt x="7173" y="127708"/>
                  </a:lnTo>
                  <a:lnTo>
                    <a:pt x="12007" y="136428"/>
                  </a:lnTo>
                  <a:lnTo>
                    <a:pt x="18533" y="143615"/>
                  </a:lnTo>
                  <a:lnTo>
                    <a:pt x="26810" y="149148"/>
                  </a:lnTo>
                  <a:lnTo>
                    <a:pt x="36453" y="153052"/>
                  </a:lnTo>
                  <a:lnTo>
                    <a:pt x="46834" y="155314"/>
                  </a:lnTo>
                  <a:lnTo>
                    <a:pt x="57513" y="156087"/>
                  </a:lnTo>
                  <a:lnTo>
                    <a:pt x="68105" y="155320"/>
                  </a:lnTo>
                  <a:lnTo>
                    <a:pt x="78209" y="152687"/>
                  </a:lnTo>
                  <a:lnTo>
                    <a:pt x="87667" y="148175"/>
                  </a:lnTo>
                  <a:lnTo>
                    <a:pt x="96509" y="142046"/>
                  </a:lnTo>
                  <a:lnTo>
                    <a:pt x="104841" y="134644"/>
                  </a:lnTo>
                  <a:lnTo>
                    <a:pt x="112776" y="126292"/>
                  </a:lnTo>
                  <a:lnTo>
                    <a:pt x="120089" y="117092"/>
                  </a:lnTo>
                  <a:lnTo>
                    <a:pt x="126250" y="106940"/>
                  </a:lnTo>
                  <a:lnTo>
                    <a:pt x="131056" y="95858"/>
                  </a:lnTo>
                  <a:lnTo>
                    <a:pt x="134453" y="84145"/>
                  </a:lnTo>
                  <a:lnTo>
                    <a:pt x="136367" y="72284"/>
                  </a:lnTo>
                  <a:lnTo>
                    <a:pt x="136903" y="60573"/>
                  </a:lnTo>
                  <a:lnTo>
                    <a:pt x="135976" y="49439"/>
                  </a:lnTo>
                  <a:lnTo>
                    <a:pt x="133233" y="39494"/>
                  </a:lnTo>
                  <a:lnTo>
                    <a:pt x="128654" y="30962"/>
                  </a:lnTo>
                  <a:lnTo>
                    <a:pt x="122563" y="23875"/>
                  </a:lnTo>
                  <a:lnTo>
                    <a:pt x="114657" y="17563"/>
                  </a:lnTo>
                  <a:lnTo>
                    <a:pt x="102009" y="11472"/>
                  </a:lnTo>
                  <a:lnTo>
                    <a:pt x="79681" y="45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12198" y="121998"/>
              <a:ext cx="4705" cy="368499"/>
            </a:xfrm>
            <a:custGeom>
              <a:avLst/>
              <a:gdLst/>
              <a:ahLst/>
              <a:cxnLst/>
              <a:rect l="0" t="0" r="0" b="0"/>
              <a:pathLst>
                <a:path w="4705" h="368499">
                  <a:moveTo>
                    <a:pt x="4704" y="0"/>
                  </a:moveTo>
                  <a:lnTo>
                    <a:pt x="4704" y="14602"/>
                  </a:lnTo>
                  <a:lnTo>
                    <a:pt x="4704" y="27873"/>
                  </a:lnTo>
                  <a:lnTo>
                    <a:pt x="4704" y="41084"/>
                  </a:lnTo>
                  <a:lnTo>
                    <a:pt x="4704" y="54771"/>
                  </a:lnTo>
                  <a:lnTo>
                    <a:pt x="4704" y="69576"/>
                  </a:lnTo>
                  <a:lnTo>
                    <a:pt x="4704" y="85732"/>
                  </a:lnTo>
                  <a:lnTo>
                    <a:pt x="4704" y="102976"/>
                  </a:lnTo>
                  <a:lnTo>
                    <a:pt x="4704" y="120770"/>
                  </a:lnTo>
                  <a:lnTo>
                    <a:pt x="4704" y="138738"/>
                  </a:lnTo>
                  <a:lnTo>
                    <a:pt x="4704" y="156699"/>
                  </a:lnTo>
                  <a:lnTo>
                    <a:pt x="4704" y="174589"/>
                  </a:lnTo>
                  <a:lnTo>
                    <a:pt x="4699" y="192399"/>
                  </a:lnTo>
                  <a:lnTo>
                    <a:pt x="4526" y="210139"/>
                  </a:lnTo>
                  <a:lnTo>
                    <a:pt x="3878" y="227822"/>
                  </a:lnTo>
                  <a:lnTo>
                    <a:pt x="2634" y="245455"/>
                  </a:lnTo>
                  <a:lnTo>
                    <a:pt x="1154" y="262722"/>
                  </a:lnTo>
                  <a:lnTo>
                    <a:pt x="154" y="279017"/>
                  </a:lnTo>
                  <a:lnTo>
                    <a:pt x="0" y="294084"/>
                  </a:lnTo>
                  <a:lnTo>
                    <a:pt x="565" y="307930"/>
                  </a:lnTo>
                  <a:lnTo>
                    <a:pt x="1464" y="322219"/>
                  </a:lnTo>
                  <a:lnTo>
                    <a:pt x="2780" y="340442"/>
                  </a:lnTo>
                  <a:lnTo>
                    <a:pt x="4704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28852" y="248340"/>
              <a:ext cx="114393" cy="231628"/>
            </a:xfrm>
            <a:custGeom>
              <a:avLst/>
              <a:gdLst/>
              <a:ahLst/>
              <a:cxnLst/>
              <a:rect l="0" t="0" r="0" b="0"/>
              <a:pathLst>
                <a:path w="114393" h="231628">
                  <a:moveTo>
                    <a:pt x="93335" y="0"/>
                  </a:moveTo>
                  <a:lnTo>
                    <a:pt x="87467" y="5935"/>
                  </a:lnTo>
                  <a:lnTo>
                    <a:pt x="81902" y="12140"/>
                  </a:lnTo>
                  <a:lnTo>
                    <a:pt x="76099" y="19231"/>
                  </a:lnTo>
                  <a:lnTo>
                    <a:pt x="69846" y="26998"/>
                  </a:lnTo>
                  <a:lnTo>
                    <a:pt x="62867" y="34996"/>
                  </a:lnTo>
                  <a:lnTo>
                    <a:pt x="55091" y="42938"/>
                  </a:lnTo>
                  <a:lnTo>
                    <a:pt x="46762" y="50712"/>
                  </a:lnTo>
                  <a:lnTo>
                    <a:pt x="38331" y="58305"/>
                  </a:lnTo>
                  <a:lnTo>
                    <a:pt x="30076" y="65747"/>
                  </a:lnTo>
                  <a:lnTo>
                    <a:pt x="22246" y="73234"/>
                  </a:lnTo>
                  <a:lnTo>
                    <a:pt x="15141" y="81108"/>
                  </a:lnTo>
                  <a:lnTo>
                    <a:pt x="8861" y="89517"/>
                  </a:lnTo>
                  <a:lnTo>
                    <a:pt x="3814" y="98285"/>
                  </a:lnTo>
                  <a:lnTo>
                    <a:pt x="780" y="107018"/>
                  </a:lnTo>
                  <a:lnTo>
                    <a:pt x="0" y="115483"/>
                  </a:lnTo>
                  <a:lnTo>
                    <a:pt x="1257" y="123625"/>
                  </a:lnTo>
                  <a:lnTo>
                    <a:pt x="4150" y="131472"/>
                  </a:lnTo>
                  <a:lnTo>
                    <a:pt x="8283" y="139082"/>
                  </a:lnTo>
                  <a:lnTo>
                    <a:pt x="13479" y="146515"/>
                  </a:lnTo>
                  <a:lnTo>
                    <a:pt x="19781" y="153819"/>
                  </a:lnTo>
                  <a:lnTo>
                    <a:pt x="27122" y="161033"/>
                  </a:lnTo>
                  <a:lnTo>
                    <a:pt x="35167" y="168185"/>
                  </a:lnTo>
                  <a:lnTo>
                    <a:pt x="43413" y="175293"/>
                  </a:lnTo>
                  <a:lnTo>
                    <a:pt x="51552" y="182372"/>
                  </a:lnTo>
                  <a:lnTo>
                    <a:pt x="59474" y="189432"/>
                  </a:lnTo>
                  <a:lnTo>
                    <a:pt x="67174" y="196478"/>
                  </a:lnTo>
                  <a:lnTo>
                    <a:pt x="74682" y="203506"/>
                  </a:lnTo>
                  <a:lnTo>
                    <a:pt x="81930" y="210216"/>
                  </a:lnTo>
                  <a:lnTo>
                    <a:pt x="89561" y="216675"/>
                  </a:lnTo>
                  <a:lnTo>
                    <a:pt x="99365" y="223451"/>
                  </a:lnTo>
                  <a:lnTo>
                    <a:pt x="11439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564301" y="132527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34" y="11601"/>
                  </a:lnTo>
                  <a:lnTo>
                    <a:pt x="1414" y="21450"/>
                  </a:lnTo>
                  <a:lnTo>
                    <a:pt x="4003" y="30459"/>
                  </a:lnTo>
                  <a:lnTo>
                    <a:pt x="7550" y="39074"/>
                  </a:lnTo>
                  <a:lnTo>
                    <a:pt x="11534" y="47749"/>
                  </a:lnTo>
                  <a:lnTo>
                    <a:pt x="15614" y="56716"/>
                  </a:lnTo>
                  <a:lnTo>
                    <a:pt x="19678" y="65764"/>
                  </a:lnTo>
                  <a:lnTo>
                    <a:pt x="24269" y="75327"/>
                  </a:lnTo>
                  <a:lnTo>
                    <a:pt x="30902" y="87369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65914" y="285851"/>
              <a:ext cx="141200" cy="196858"/>
            </a:xfrm>
            <a:custGeom>
              <a:avLst/>
              <a:gdLst/>
              <a:ahLst/>
              <a:cxnLst/>
              <a:rect l="0" t="0" r="0" b="0"/>
              <a:pathLst>
                <a:path w="141200" h="196858">
                  <a:moveTo>
                    <a:pt x="108957" y="4603"/>
                  </a:moveTo>
                  <a:lnTo>
                    <a:pt x="100089" y="1804"/>
                  </a:lnTo>
                  <a:lnTo>
                    <a:pt x="91101" y="302"/>
                  </a:lnTo>
                  <a:lnTo>
                    <a:pt x="81111" y="0"/>
                  </a:lnTo>
                  <a:lnTo>
                    <a:pt x="70303" y="852"/>
                  </a:lnTo>
                  <a:lnTo>
                    <a:pt x="59140" y="2968"/>
                  </a:lnTo>
                  <a:lnTo>
                    <a:pt x="47940" y="6295"/>
                  </a:lnTo>
                  <a:lnTo>
                    <a:pt x="37000" y="10803"/>
                  </a:lnTo>
                  <a:lnTo>
                    <a:pt x="26664" y="16570"/>
                  </a:lnTo>
                  <a:lnTo>
                    <a:pt x="17070" y="23517"/>
                  </a:lnTo>
                  <a:lnTo>
                    <a:pt x="8817" y="31281"/>
                  </a:lnTo>
                  <a:lnTo>
                    <a:pt x="3009" y="39330"/>
                  </a:lnTo>
                  <a:lnTo>
                    <a:pt x="42" y="47324"/>
                  </a:lnTo>
                  <a:lnTo>
                    <a:pt x="0" y="54808"/>
                  </a:lnTo>
                  <a:lnTo>
                    <a:pt x="3004" y="61148"/>
                  </a:lnTo>
                  <a:lnTo>
                    <a:pt x="8804" y="66111"/>
                  </a:lnTo>
                  <a:lnTo>
                    <a:pt x="16899" y="69799"/>
                  </a:lnTo>
                  <a:lnTo>
                    <a:pt x="26749" y="72447"/>
                  </a:lnTo>
                  <a:lnTo>
                    <a:pt x="37878" y="74317"/>
                  </a:lnTo>
                  <a:lnTo>
                    <a:pt x="49752" y="75949"/>
                  </a:lnTo>
                  <a:lnTo>
                    <a:pt x="61787" y="78126"/>
                  </a:lnTo>
                  <a:lnTo>
                    <a:pt x="73650" y="81231"/>
                  </a:lnTo>
                  <a:lnTo>
                    <a:pt x="85073" y="85287"/>
                  </a:lnTo>
                  <a:lnTo>
                    <a:pt x="95751" y="90152"/>
                  </a:lnTo>
                  <a:lnTo>
                    <a:pt x="105597" y="95652"/>
                  </a:lnTo>
                  <a:lnTo>
                    <a:pt x="114532" y="101784"/>
                  </a:lnTo>
                  <a:lnTo>
                    <a:pt x="122396" y="108723"/>
                  </a:lnTo>
                  <a:lnTo>
                    <a:pt x="129198" y="116499"/>
                  </a:lnTo>
                  <a:lnTo>
                    <a:pt x="134768" y="125008"/>
                  </a:lnTo>
                  <a:lnTo>
                    <a:pt x="138687" y="134097"/>
                  </a:lnTo>
                  <a:lnTo>
                    <a:pt x="140869" y="143615"/>
                  </a:lnTo>
                  <a:lnTo>
                    <a:pt x="141199" y="153278"/>
                  </a:lnTo>
                  <a:lnTo>
                    <a:pt x="139376" y="162685"/>
                  </a:lnTo>
                  <a:lnTo>
                    <a:pt x="135440" y="171630"/>
                  </a:lnTo>
                  <a:lnTo>
                    <a:pt x="129544" y="179770"/>
                  </a:lnTo>
                  <a:lnTo>
                    <a:pt x="121775" y="186560"/>
                  </a:lnTo>
                  <a:lnTo>
                    <a:pt x="112370" y="191819"/>
                  </a:lnTo>
                  <a:lnTo>
                    <a:pt x="101821" y="195366"/>
                  </a:lnTo>
                  <a:lnTo>
                    <a:pt x="90757" y="196857"/>
                  </a:lnTo>
                  <a:lnTo>
                    <a:pt x="79588" y="196313"/>
                  </a:lnTo>
                  <a:lnTo>
                    <a:pt x="68754" y="194341"/>
                  </a:lnTo>
                  <a:lnTo>
                    <a:pt x="57647" y="191759"/>
                  </a:lnTo>
                  <a:lnTo>
                    <a:pt x="44182" y="188341"/>
                  </a:lnTo>
                  <a:lnTo>
                    <a:pt x="24729" y="1835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03967" y="269397"/>
              <a:ext cx="214563" cy="167372"/>
            </a:xfrm>
            <a:custGeom>
              <a:avLst/>
              <a:gdLst/>
              <a:ahLst/>
              <a:cxnLst/>
              <a:rect l="0" t="0" r="0" b="0"/>
              <a:pathLst>
                <a:path w="214563" h="167372">
                  <a:moveTo>
                    <a:pt x="7815" y="0"/>
                  </a:moveTo>
                  <a:lnTo>
                    <a:pt x="4949" y="8869"/>
                  </a:lnTo>
                  <a:lnTo>
                    <a:pt x="2806" y="17856"/>
                  </a:lnTo>
                  <a:lnTo>
                    <a:pt x="1208" y="27856"/>
                  </a:lnTo>
                  <a:lnTo>
                    <a:pt x="200" y="39009"/>
                  </a:lnTo>
                  <a:lnTo>
                    <a:pt x="0" y="51469"/>
                  </a:lnTo>
                  <a:lnTo>
                    <a:pt x="656" y="65171"/>
                  </a:lnTo>
                  <a:lnTo>
                    <a:pt x="2067" y="79589"/>
                  </a:lnTo>
                  <a:lnTo>
                    <a:pt x="4080" y="93870"/>
                  </a:lnTo>
                  <a:lnTo>
                    <a:pt x="6547" y="107536"/>
                  </a:lnTo>
                  <a:lnTo>
                    <a:pt x="9507" y="120319"/>
                  </a:lnTo>
                  <a:lnTo>
                    <a:pt x="13172" y="131984"/>
                  </a:lnTo>
                  <a:lnTo>
                    <a:pt x="17604" y="142519"/>
                  </a:lnTo>
                  <a:lnTo>
                    <a:pt x="22886" y="151593"/>
                  </a:lnTo>
                  <a:lnTo>
                    <a:pt x="29189" y="158493"/>
                  </a:lnTo>
                  <a:lnTo>
                    <a:pt x="36496" y="163015"/>
                  </a:lnTo>
                  <a:lnTo>
                    <a:pt x="44336" y="165087"/>
                  </a:lnTo>
                  <a:lnTo>
                    <a:pt x="51904" y="164517"/>
                  </a:lnTo>
                  <a:lnTo>
                    <a:pt x="58766" y="161466"/>
                  </a:lnTo>
                  <a:lnTo>
                    <a:pt x="64846" y="156352"/>
                  </a:lnTo>
                  <a:lnTo>
                    <a:pt x="70237" y="149648"/>
                  </a:lnTo>
                  <a:lnTo>
                    <a:pt x="75099" y="141809"/>
                  </a:lnTo>
                  <a:lnTo>
                    <a:pt x="80087" y="134397"/>
                  </a:lnTo>
                  <a:lnTo>
                    <a:pt x="86069" y="130679"/>
                  </a:lnTo>
                  <a:lnTo>
                    <a:pt x="92670" y="131689"/>
                  </a:lnTo>
                  <a:lnTo>
                    <a:pt x="99105" y="135349"/>
                  </a:lnTo>
                  <a:lnTo>
                    <a:pt x="105395" y="140367"/>
                  </a:lnTo>
                  <a:lnTo>
                    <a:pt x="111711" y="146145"/>
                  </a:lnTo>
                  <a:lnTo>
                    <a:pt x="118148" y="152363"/>
                  </a:lnTo>
                  <a:lnTo>
                    <a:pt x="124889" y="158357"/>
                  </a:lnTo>
                  <a:lnTo>
                    <a:pt x="132225" y="163103"/>
                  </a:lnTo>
                  <a:lnTo>
                    <a:pt x="140257" y="166142"/>
                  </a:lnTo>
                  <a:lnTo>
                    <a:pt x="148764" y="167371"/>
                  </a:lnTo>
                  <a:lnTo>
                    <a:pt x="157318" y="166758"/>
                  </a:lnTo>
                  <a:lnTo>
                    <a:pt x="165657" y="164490"/>
                  </a:lnTo>
                  <a:lnTo>
                    <a:pt x="173544" y="160715"/>
                  </a:lnTo>
                  <a:lnTo>
                    <a:pt x="180687" y="155449"/>
                  </a:lnTo>
                  <a:lnTo>
                    <a:pt x="187007" y="148838"/>
                  </a:lnTo>
                  <a:lnTo>
                    <a:pt x="192589" y="141131"/>
                  </a:lnTo>
                  <a:lnTo>
                    <a:pt x="197581" y="132589"/>
                  </a:lnTo>
                  <a:lnTo>
                    <a:pt x="202123" y="123433"/>
                  </a:lnTo>
                  <a:lnTo>
                    <a:pt x="206176" y="113675"/>
                  </a:lnTo>
                  <a:lnTo>
                    <a:pt x="209527" y="103140"/>
                  </a:lnTo>
                  <a:lnTo>
                    <a:pt x="212110" y="91796"/>
                  </a:lnTo>
                  <a:lnTo>
                    <a:pt x="213846" y="79908"/>
                  </a:lnTo>
                  <a:lnTo>
                    <a:pt x="214562" y="67927"/>
                  </a:lnTo>
                  <a:lnTo>
                    <a:pt x="214268" y="56137"/>
                  </a:lnTo>
                  <a:lnTo>
                    <a:pt x="213268" y="44882"/>
                  </a:lnTo>
                  <a:lnTo>
                    <a:pt x="211964" y="33446"/>
                  </a:lnTo>
                  <a:lnTo>
                    <a:pt x="210244" y="19712"/>
                  </a:lnTo>
                  <a:lnTo>
                    <a:pt x="2078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58565" y="325870"/>
              <a:ext cx="174359" cy="134318"/>
            </a:xfrm>
            <a:custGeom>
              <a:avLst/>
              <a:gdLst/>
              <a:ahLst/>
              <a:cxnLst/>
              <a:rect l="0" t="0" r="0" b="0"/>
              <a:pathLst>
                <a:path w="174359" h="134318">
                  <a:moveTo>
                    <a:pt x="90129" y="48812"/>
                  </a:moveTo>
                  <a:lnTo>
                    <a:pt x="87196" y="40011"/>
                  </a:lnTo>
                  <a:lnTo>
                    <a:pt x="84414" y="31664"/>
                  </a:lnTo>
                  <a:lnTo>
                    <a:pt x="81504" y="22984"/>
                  </a:lnTo>
                  <a:lnTo>
                    <a:pt x="78119" y="14554"/>
                  </a:lnTo>
                  <a:lnTo>
                    <a:pt x="73657" y="7653"/>
                  </a:lnTo>
                  <a:lnTo>
                    <a:pt x="67891" y="2878"/>
                  </a:lnTo>
                  <a:lnTo>
                    <a:pt x="61075" y="339"/>
                  </a:lnTo>
                  <a:lnTo>
                    <a:pt x="53739" y="0"/>
                  </a:lnTo>
                  <a:lnTo>
                    <a:pt x="46256" y="1595"/>
                  </a:lnTo>
                  <a:lnTo>
                    <a:pt x="38963" y="4903"/>
                  </a:lnTo>
                  <a:lnTo>
                    <a:pt x="32226" y="9848"/>
                  </a:lnTo>
                  <a:lnTo>
                    <a:pt x="26183" y="16239"/>
                  </a:lnTo>
                  <a:lnTo>
                    <a:pt x="20787" y="23798"/>
                  </a:lnTo>
                  <a:lnTo>
                    <a:pt x="15922" y="32240"/>
                  </a:lnTo>
                  <a:lnTo>
                    <a:pt x="11464" y="41329"/>
                  </a:lnTo>
                  <a:lnTo>
                    <a:pt x="7468" y="51042"/>
                  </a:lnTo>
                  <a:lnTo>
                    <a:pt x="4156" y="61547"/>
                  </a:lnTo>
                  <a:lnTo>
                    <a:pt x="1602" y="72866"/>
                  </a:lnTo>
                  <a:lnTo>
                    <a:pt x="56" y="84568"/>
                  </a:lnTo>
                  <a:lnTo>
                    <a:pt x="0" y="95891"/>
                  </a:lnTo>
                  <a:lnTo>
                    <a:pt x="1568" y="106423"/>
                  </a:lnTo>
                  <a:lnTo>
                    <a:pt x="4911" y="115780"/>
                  </a:lnTo>
                  <a:lnTo>
                    <a:pt x="10353" y="123462"/>
                  </a:lnTo>
                  <a:lnTo>
                    <a:pt x="17859" y="129351"/>
                  </a:lnTo>
                  <a:lnTo>
                    <a:pt x="26796" y="133169"/>
                  </a:lnTo>
                  <a:lnTo>
                    <a:pt x="36163" y="134317"/>
                  </a:lnTo>
                  <a:lnTo>
                    <a:pt x="45340" y="132718"/>
                  </a:lnTo>
                  <a:lnTo>
                    <a:pt x="53937" y="128732"/>
                  </a:lnTo>
                  <a:lnTo>
                    <a:pt x="61631" y="122860"/>
                  </a:lnTo>
                  <a:lnTo>
                    <a:pt x="68352" y="115578"/>
                  </a:lnTo>
                  <a:lnTo>
                    <a:pt x="74051" y="107116"/>
                  </a:lnTo>
                  <a:lnTo>
                    <a:pt x="78596" y="97468"/>
                  </a:lnTo>
                  <a:lnTo>
                    <a:pt x="82044" y="86756"/>
                  </a:lnTo>
                  <a:lnTo>
                    <a:pt x="85092" y="76380"/>
                  </a:lnTo>
                  <a:lnTo>
                    <a:pt x="88797" y="69973"/>
                  </a:lnTo>
                  <a:lnTo>
                    <a:pt x="93026" y="69396"/>
                  </a:lnTo>
                  <a:lnTo>
                    <a:pt x="97052" y="72828"/>
                  </a:lnTo>
                  <a:lnTo>
                    <a:pt x="100963" y="78586"/>
                  </a:lnTo>
                  <a:lnTo>
                    <a:pt x="105185" y="85455"/>
                  </a:lnTo>
                  <a:lnTo>
                    <a:pt x="109943" y="92743"/>
                  </a:lnTo>
                  <a:lnTo>
                    <a:pt x="115417" y="99962"/>
                  </a:lnTo>
                  <a:lnTo>
                    <a:pt x="121835" y="106677"/>
                  </a:lnTo>
                  <a:lnTo>
                    <a:pt x="129214" y="112716"/>
                  </a:lnTo>
                  <a:lnTo>
                    <a:pt x="137159" y="117961"/>
                  </a:lnTo>
                  <a:lnTo>
                    <a:pt x="145846" y="122758"/>
                  </a:lnTo>
                  <a:lnTo>
                    <a:pt x="157158" y="127525"/>
                  </a:lnTo>
                  <a:lnTo>
                    <a:pt x="174358" y="1330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32923" y="322040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001" y="11668"/>
                  </a:lnTo>
                  <a:lnTo>
                    <a:pt x="6424" y="22157"/>
                  </a:lnTo>
                  <a:lnTo>
                    <a:pt x="10620" y="32459"/>
                  </a:lnTo>
                  <a:lnTo>
                    <a:pt x="15520" y="42760"/>
                  </a:lnTo>
                  <a:lnTo>
                    <a:pt x="21001" y="53104"/>
                  </a:lnTo>
                  <a:lnTo>
                    <a:pt x="26926" y="63479"/>
                  </a:lnTo>
                  <a:lnTo>
                    <a:pt x="33068" y="73426"/>
                  </a:lnTo>
                  <a:lnTo>
                    <a:pt x="39815" y="83019"/>
                  </a:lnTo>
                  <a:lnTo>
                    <a:pt x="48877" y="93102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22394" y="290454"/>
              <a:ext cx="147400" cy="368499"/>
            </a:xfrm>
            <a:custGeom>
              <a:avLst/>
              <a:gdLst/>
              <a:ahLst/>
              <a:cxnLst/>
              <a:rect l="0" t="0" r="0" b="0"/>
              <a:pathLst>
                <a:path w="147400" h="368499">
                  <a:moveTo>
                    <a:pt x="147399" y="0"/>
                  </a:moveTo>
                  <a:lnTo>
                    <a:pt x="144398" y="8869"/>
                  </a:lnTo>
                  <a:lnTo>
                    <a:pt x="140976" y="17856"/>
                  </a:lnTo>
                  <a:lnTo>
                    <a:pt x="136780" y="27851"/>
                  </a:lnTo>
                  <a:lnTo>
                    <a:pt x="131880" y="38832"/>
                  </a:lnTo>
                  <a:lnTo>
                    <a:pt x="126398" y="50643"/>
                  </a:lnTo>
                  <a:lnTo>
                    <a:pt x="120468" y="63102"/>
                  </a:lnTo>
                  <a:lnTo>
                    <a:pt x="114206" y="76039"/>
                  </a:lnTo>
                  <a:lnTo>
                    <a:pt x="107708" y="89320"/>
                  </a:lnTo>
                  <a:lnTo>
                    <a:pt x="101039" y="102842"/>
                  </a:lnTo>
                  <a:lnTo>
                    <a:pt x="94087" y="116530"/>
                  </a:lnTo>
                  <a:lnTo>
                    <a:pt x="86582" y="130332"/>
                  </a:lnTo>
                  <a:lnTo>
                    <a:pt x="78428" y="144207"/>
                  </a:lnTo>
                  <a:lnTo>
                    <a:pt x="70003" y="157966"/>
                  </a:lnTo>
                  <a:lnTo>
                    <a:pt x="62032" y="171284"/>
                  </a:lnTo>
                  <a:lnTo>
                    <a:pt x="54892" y="184025"/>
                  </a:lnTo>
                  <a:lnTo>
                    <a:pt x="48455" y="196379"/>
                  </a:lnTo>
                  <a:lnTo>
                    <a:pt x="42291" y="208747"/>
                  </a:lnTo>
                  <a:lnTo>
                    <a:pt x="36111" y="221364"/>
                  </a:lnTo>
                  <a:lnTo>
                    <a:pt x="29959" y="234127"/>
                  </a:lnTo>
                  <a:lnTo>
                    <a:pt x="24121" y="246702"/>
                  </a:lnTo>
                  <a:lnTo>
                    <a:pt x="18750" y="258914"/>
                  </a:lnTo>
                  <a:lnTo>
                    <a:pt x="14007" y="271064"/>
                  </a:lnTo>
                  <a:lnTo>
                    <a:pt x="10126" y="283821"/>
                  </a:lnTo>
                  <a:lnTo>
                    <a:pt x="7149" y="297499"/>
                  </a:lnTo>
                  <a:lnTo>
                    <a:pt x="4960" y="311531"/>
                  </a:lnTo>
                  <a:lnTo>
                    <a:pt x="3163" y="326128"/>
                  </a:lnTo>
                  <a:lnTo>
                    <a:pt x="1600" y="34369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85192" y="501024"/>
              <a:ext cx="1842487" cy="118661"/>
            </a:xfrm>
            <a:custGeom>
              <a:avLst/>
              <a:gdLst/>
              <a:ahLst/>
              <a:cxnLst/>
              <a:rect l="0" t="0" r="0" b="0"/>
              <a:pathLst>
                <a:path w="1842487" h="118661">
                  <a:moveTo>
                    <a:pt x="1842486" y="0"/>
                  </a:moveTo>
                  <a:lnTo>
                    <a:pt x="1833752" y="5868"/>
                  </a:lnTo>
                  <a:lnTo>
                    <a:pt x="1826046" y="11432"/>
                  </a:lnTo>
                  <a:lnTo>
                    <a:pt x="1818644" y="17232"/>
                  </a:lnTo>
                  <a:lnTo>
                    <a:pt x="1811383" y="23312"/>
                  </a:lnTo>
                  <a:lnTo>
                    <a:pt x="1804204" y="29642"/>
                  </a:lnTo>
                  <a:lnTo>
                    <a:pt x="1797078" y="36170"/>
                  </a:lnTo>
                  <a:lnTo>
                    <a:pt x="1789988" y="42846"/>
                  </a:lnTo>
                  <a:lnTo>
                    <a:pt x="1782921" y="49629"/>
                  </a:lnTo>
                  <a:lnTo>
                    <a:pt x="1775861" y="56477"/>
                  </a:lnTo>
                  <a:lnTo>
                    <a:pt x="1768475" y="63041"/>
                  </a:lnTo>
                  <a:lnTo>
                    <a:pt x="1760146" y="68689"/>
                  </a:lnTo>
                  <a:lnTo>
                    <a:pt x="1750611" y="73143"/>
                  </a:lnTo>
                  <a:lnTo>
                    <a:pt x="1739935" y="76132"/>
                  </a:lnTo>
                  <a:lnTo>
                    <a:pt x="1728318" y="77239"/>
                  </a:lnTo>
                  <a:lnTo>
                    <a:pt x="1715989" y="76429"/>
                  </a:lnTo>
                  <a:lnTo>
                    <a:pt x="1703303" y="74123"/>
                  </a:lnTo>
                  <a:lnTo>
                    <a:pt x="1690723" y="70982"/>
                  </a:lnTo>
                  <a:lnTo>
                    <a:pt x="1678483" y="67478"/>
                  </a:lnTo>
                  <a:lnTo>
                    <a:pt x="1666470" y="64183"/>
                  </a:lnTo>
                  <a:lnTo>
                    <a:pt x="1654331" y="61816"/>
                  </a:lnTo>
                  <a:lnTo>
                    <a:pt x="1641869" y="60682"/>
                  </a:lnTo>
                  <a:lnTo>
                    <a:pt x="1629210" y="60890"/>
                  </a:lnTo>
                  <a:lnTo>
                    <a:pt x="1616703" y="62543"/>
                  </a:lnTo>
                  <a:lnTo>
                    <a:pt x="1604547" y="65537"/>
                  </a:lnTo>
                  <a:lnTo>
                    <a:pt x="1592773" y="69477"/>
                  </a:lnTo>
                  <a:lnTo>
                    <a:pt x="1581333" y="73797"/>
                  </a:lnTo>
                  <a:lnTo>
                    <a:pt x="1570158" y="78140"/>
                  </a:lnTo>
                  <a:lnTo>
                    <a:pt x="1559178" y="82357"/>
                  </a:lnTo>
                  <a:lnTo>
                    <a:pt x="1548339" y="86415"/>
                  </a:lnTo>
                  <a:lnTo>
                    <a:pt x="1537593" y="90324"/>
                  </a:lnTo>
                  <a:lnTo>
                    <a:pt x="1526748" y="93949"/>
                  </a:lnTo>
                  <a:lnTo>
                    <a:pt x="1515475" y="97011"/>
                  </a:lnTo>
                  <a:lnTo>
                    <a:pt x="1503628" y="99397"/>
                  </a:lnTo>
                  <a:lnTo>
                    <a:pt x="1491230" y="100830"/>
                  </a:lnTo>
                  <a:lnTo>
                    <a:pt x="1478376" y="100811"/>
                  </a:lnTo>
                  <a:lnTo>
                    <a:pt x="1465181" y="99201"/>
                  </a:lnTo>
                  <a:lnTo>
                    <a:pt x="1452066" y="96170"/>
                  </a:lnTo>
                  <a:lnTo>
                    <a:pt x="1439722" y="92002"/>
                  </a:lnTo>
                  <a:lnTo>
                    <a:pt x="1428455" y="86983"/>
                  </a:lnTo>
                  <a:lnTo>
                    <a:pt x="1418077" y="81514"/>
                  </a:lnTo>
                  <a:lnTo>
                    <a:pt x="1408108" y="76085"/>
                  </a:lnTo>
                  <a:lnTo>
                    <a:pt x="1398206" y="70963"/>
                  </a:lnTo>
                  <a:lnTo>
                    <a:pt x="1388061" y="66374"/>
                  </a:lnTo>
                  <a:lnTo>
                    <a:pt x="1377325" y="62590"/>
                  </a:lnTo>
                  <a:lnTo>
                    <a:pt x="1365875" y="59680"/>
                  </a:lnTo>
                  <a:lnTo>
                    <a:pt x="1353929" y="57708"/>
                  </a:lnTo>
                  <a:lnTo>
                    <a:pt x="1341917" y="56826"/>
                  </a:lnTo>
                  <a:lnTo>
                    <a:pt x="1330100" y="57013"/>
                  </a:lnTo>
                  <a:lnTo>
                    <a:pt x="1318557" y="58273"/>
                  </a:lnTo>
                  <a:lnTo>
                    <a:pt x="1307274" y="60714"/>
                  </a:lnTo>
                  <a:lnTo>
                    <a:pt x="1296199" y="64281"/>
                  </a:lnTo>
                  <a:lnTo>
                    <a:pt x="1285117" y="68794"/>
                  </a:lnTo>
                  <a:lnTo>
                    <a:pt x="1273676" y="74039"/>
                  </a:lnTo>
                  <a:lnTo>
                    <a:pt x="1261719" y="79820"/>
                  </a:lnTo>
                  <a:lnTo>
                    <a:pt x="1249415" y="85819"/>
                  </a:lnTo>
                  <a:lnTo>
                    <a:pt x="1237155" y="91612"/>
                  </a:lnTo>
                  <a:lnTo>
                    <a:pt x="1225164" y="96983"/>
                  </a:lnTo>
                  <a:lnTo>
                    <a:pt x="1213333" y="101739"/>
                  </a:lnTo>
                  <a:lnTo>
                    <a:pt x="1201323" y="105636"/>
                  </a:lnTo>
                  <a:lnTo>
                    <a:pt x="1188947" y="108623"/>
                  </a:lnTo>
                  <a:lnTo>
                    <a:pt x="1176176" y="110645"/>
                  </a:lnTo>
                  <a:lnTo>
                    <a:pt x="1163064" y="111562"/>
                  </a:lnTo>
                  <a:lnTo>
                    <a:pt x="1149688" y="111402"/>
                  </a:lnTo>
                  <a:lnTo>
                    <a:pt x="1136281" y="110330"/>
                  </a:lnTo>
                  <a:lnTo>
                    <a:pt x="1123206" y="108548"/>
                  </a:lnTo>
                  <a:lnTo>
                    <a:pt x="1110632" y="106237"/>
                  </a:lnTo>
                  <a:lnTo>
                    <a:pt x="1098392" y="103381"/>
                  </a:lnTo>
                  <a:lnTo>
                    <a:pt x="1086101" y="99787"/>
                  </a:lnTo>
                  <a:lnTo>
                    <a:pt x="1073532" y="95411"/>
                  </a:lnTo>
                  <a:lnTo>
                    <a:pt x="1060631" y="90506"/>
                  </a:lnTo>
                  <a:lnTo>
                    <a:pt x="1047430" y="85521"/>
                  </a:lnTo>
                  <a:lnTo>
                    <a:pt x="1033991" y="80730"/>
                  </a:lnTo>
                  <a:lnTo>
                    <a:pt x="1020371" y="76378"/>
                  </a:lnTo>
                  <a:lnTo>
                    <a:pt x="1006621" y="72761"/>
                  </a:lnTo>
                  <a:lnTo>
                    <a:pt x="992780" y="69971"/>
                  </a:lnTo>
                  <a:lnTo>
                    <a:pt x="978876" y="68251"/>
                  </a:lnTo>
                  <a:lnTo>
                    <a:pt x="964928" y="68070"/>
                  </a:lnTo>
                  <a:lnTo>
                    <a:pt x="950956" y="69538"/>
                  </a:lnTo>
                  <a:lnTo>
                    <a:pt x="937131" y="72302"/>
                  </a:lnTo>
                  <a:lnTo>
                    <a:pt x="923769" y="75759"/>
                  </a:lnTo>
                  <a:lnTo>
                    <a:pt x="910998" y="79486"/>
                  </a:lnTo>
                  <a:lnTo>
                    <a:pt x="898625" y="83274"/>
                  </a:lnTo>
                  <a:lnTo>
                    <a:pt x="886243" y="87035"/>
                  </a:lnTo>
                  <a:lnTo>
                    <a:pt x="873618" y="90747"/>
                  </a:lnTo>
                  <a:lnTo>
                    <a:pt x="860849" y="94407"/>
                  </a:lnTo>
                  <a:lnTo>
                    <a:pt x="848270" y="98025"/>
                  </a:lnTo>
                  <a:lnTo>
                    <a:pt x="836065" y="101611"/>
                  </a:lnTo>
                  <a:lnTo>
                    <a:pt x="824258" y="105174"/>
                  </a:lnTo>
                  <a:lnTo>
                    <a:pt x="812797" y="108719"/>
                  </a:lnTo>
                  <a:lnTo>
                    <a:pt x="801602" y="112244"/>
                  </a:lnTo>
                  <a:lnTo>
                    <a:pt x="790440" y="115425"/>
                  </a:lnTo>
                  <a:lnTo>
                    <a:pt x="778945" y="117649"/>
                  </a:lnTo>
                  <a:lnTo>
                    <a:pt x="766947" y="118660"/>
                  </a:lnTo>
                  <a:lnTo>
                    <a:pt x="754447" y="118523"/>
                  </a:lnTo>
                  <a:lnTo>
                    <a:pt x="741523" y="117443"/>
                  </a:lnTo>
                  <a:lnTo>
                    <a:pt x="728272" y="115643"/>
                  </a:lnTo>
                  <a:lnTo>
                    <a:pt x="714781" y="113317"/>
                  </a:lnTo>
                  <a:lnTo>
                    <a:pt x="701117" y="110619"/>
                  </a:lnTo>
                  <a:lnTo>
                    <a:pt x="687331" y="107656"/>
                  </a:lnTo>
                  <a:lnTo>
                    <a:pt x="673293" y="104347"/>
                  </a:lnTo>
                  <a:lnTo>
                    <a:pt x="658722" y="100440"/>
                  </a:lnTo>
                  <a:lnTo>
                    <a:pt x="643515" y="95851"/>
                  </a:lnTo>
                  <a:lnTo>
                    <a:pt x="627877" y="90802"/>
                  </a:lnTo>
                  <a:lnTo>
                    <a:pt x="612225" y="85720"/>
                  </a:lnTo>
                  <a:lnTo>
                    <a:pt x="596813" y="80858"/>
                  </a:lnTo>
                  <a:lnTo>
                    <a:pt x="581871" y="76290"/>
                  </a:lnTo>
                  <a:lnTo>
                    <a:pt x="567684" y="71995"/>
                  </a:lnTo>
                  <a:lnTo>
                    <a:pt x="554327" y="67931"/>
                  </a:lnTo>
                  <a:lnTo>
                    <a:pt x="541715" y="64373"/>
                  </a:lnTo>
                  <a:lnTo>
                    <a:pt x="529697" y="61887"/>
                  </a:lnTo>
                  <a:lnTo>
                    <a:pt x="518121" y="60702"/>
                  </a:lnTo>
                  <a:lnTo>
                    <a:pt x="506701" y="60889"/>
                  </a:lnTo>
                  <a:lnTo>
                    <a:pt x="495032" y="62536"/>
                  </a:lnTo>
                  <a:lnTo>
                    <a:pt x="482917" y="65529"/>
                  </a:lnTo>
                  <a:lnTo>
                    <a:pt x="470337" y="69470"/>
                  </a:lnTo>
                  <a:lnTo>
                    <a:pt x="457361" y="73792"/>
                  </a:lnTo>
                  <a:lnTo>
                    <a:pt x="444079" y="78141"/>
                  </a:lnTo>
                  <a:lnTo>
                    <a:pt x="430736" y="82532"/>
                  </a:lnTo>
                  <a:lnTo>
                    <a:pt x="417706" y="87239"/>
                  </a:lnTo>
                  <a:lnTo>
                    <a:pt x="405166" y="92401"/>
                  </a:lnTo>
                  <a:lnTo>
                    <a:pt x="393119" y="97852"/>
                  </a:lnTo>
                  <a:lnTo>
                    <a:pt x="381490" y="103211"/>
                  </a:lnTo>
                  <a:lnTo>
                    <a:pt x="370178" y="108253"/>
                  </a:lnTo>
                  <a:lnTo>
                    <a:pt x="358937" y="112605"/>
                  </a:lnTo>
                  <a:lnTo>
                    <a:pt x="347389" y="115690"/>
                  </a:lnTo>
                  <a:lnTo>
                    <a:pt x="335358" y="117315"/>
                  </a:lnTo>
                  <a:lnTo>
                    <a:pt x="323006" y="117607"/>
                  </a:lnTo>
                  <a:lnTo>
                    <a:pt x="310714" y="116823"/>
                  </a:lnTo>
                  <a:lnTo>
                    <a:pt x="298700" y="115225"/>
                  </a:lnTo>
                  <a:lnTo>
                    <a:pt x="286854" y="113036"/>
                  </a:lnTo>
                  <a:lnTo>
                    <a:pt x="274835" y="110430"/>
                  </a:lnTo>
                  <a:lnTo>
                    <a:pt x="262447" y="107535"/>
                  </a:lnTo>
                  <a:lnTo>
                    <a:pt x="249500" y="104440"/>
                  </a:lnTo>
                  <a:lnTo>
                    <a:pt x="235737" y="101209"/>
                  </a:lnTo>
                  <a:lnTo>
                    <a:pt x="221106" y="97892"/>
                  </a:lnTo>
                  <a:lnTo>
                    <a:pt x="205872" y="94681"/>
                  </a:lnTo>
                  <a:lnTo>
                    <a:pt x="190500" y="91904"/>
                  </a:lnTo>
                  <a:lnTo>
                    <a:pt x="175273" y="89708"/>
                  </a:lnTo>
                  <a:lnTo>
                    <a:pt x="160287" y="88235"/>
                  </a:lnTo>
                  <a:lnTo>
                    <a:pt x="145540" y="87695"/>
                  </a:lnTo>
                  <a:lnTo>
                    <a:pt x="130989" y="88112"/>
                  </a:lnTo>
                  <a:lnTo>
                    <a:pt x="116590" y="89357"/>
                  </a:lnTo>
                  <a:lnTo>
                    <a:pt x="102303" y="91256"/>
                  </a:lnTo>
                  <a:lnTo>
                    <a:pt x="88098" y="93642"/>
                  </a:lnTo>
                  <a:lnTo>
                    <a:pt x="74116" y="96377"/>
                  </a:lnTo>
                  <a:lnTo>
                    <a:pt x="60648" y="99358"/>
                  </a:lnTo>
                  <a:lnTo>
                    <a:pt x="47823" y="102505"/>
                  </a:lnTo>
                  <a:lnTo>
                    <a:pt x="36054" y="105612"/>
                  </a:lnTo>
                  <a:lnTo>
                    <a:pt x="24953" y="108648"/>
                  </a:lnTo>
                  <a:lnTo>
                    <a:pt x="13548" y="111877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400124" y="1273423"/>
            <a:ext cx="2674198" cy="600650"/>
            <a:chOff x="400124" y="1273423"/>
            <a:chExt cx="2674198" cy="600650"/>
          </a:xfrm>
        </p:grpSpPr>
        <p:sp>
          <p:nvSpPr>
            <p:cNvPr id="16" name="Freeform 15"/>
            <p:cNvSpPr/>
            <p:nvPr/>
          </p:nvSpPr>
          <p:spPr>
            <a:xfrm>
              <a:off x="400124" y="1368704"/>
              <a:ext cx="200001" cy="467622"/>
            </a:xfrm>
            <a:custGeom>
              <a:avLst/>
              <a:gdLst/>
              <a:ahLst/>
              <a:cxnLst/>
              <a:rect l="0" t="0" r="0" b="0"/>
              <a:pathLst>
                <a:path w="200001" h="467622">
                  <a:moveTo>
                    <a:pt x="21015" y="200042"/>
                  </a:moveTo>
                  <a:lnTo>
                    <a:pt x="20948" y="211844"/>
                  </a:lnTo>
                  <a:lnTo>
                    <a:pt x="20308" y="223613"/>
                  </a:lnTo>
                  <a:lnTo>
                    <a:pt x="19016" y="236503"/>
                  </a:lnTo>
                  <a:lnTo>
                    <a:pt x="17329" y="250352"/>
                  </a:lnTo>
                  <a:lnTo>
                    <a:pt x="15661" y="264680"/>
                  </a:lnTo>
                  <a:lnTo>
                    <a:pt x="14248" y="279153"/>
                  </a:lnTo>
                  <a:lnTo>
                    <a:pt x="13150" y="293776"/>
                  </a:lnTo>
                  <a:lnTo>
                    <a:pt x="12339" y="308800"/>
                  </a:lnTo>
                  <a:lnTo>
                    <a:pt x="11760" y="324344"/>
                  </a:lnTo>
                  <a:lnTo>
                    <a:pt x="11354" y="340221"/>
                  </a:lnTo>
                  <a:lnTo>
                    <a:pt x="11074" y="356039"/>
                  </a:lnTo>
                  <a:lnTo>
                    <a:pt x="10883" y="371571"/>
                  </a:lnTo>
                  <a:lnTo>
                    <a:pt x="10753" y="386765"/>
                  </a:lnTo>
                  <a:lnTo>
                    <a:pt x="10666" y="401654"/>
                  </a:lnTo>
                  <a:lnTo>
                    <a:pt x="10602" y="416295"/>
                  </a:lnTo>
                  <a:lnTo>
                    <a:pt x="10390" y="430585"/>
                  </a:lnTo>
                  <a:lnTo>
                    <a:pt x="9715" y="444267"/>
                  </a:lnTo>
                  <a:lnTo>
                    <a:pt x="8441" y="457163"/>
                  </a:lnTo>
                  <a:lnTo>
                    <a:pt x="6520" y="466197"/>
                  </a:lnTo>
                  <a:lnTo>
                    <a:pt x="4382" y="467621"/>
                  </a:lnTo>
                  <a:lnTo>
                    <a:pt x="2771" y="462792"/>
                  </a:lnTo>
                  <a:lnTo>
                    <a:pt x="1726" y="453681"/>
                  </a:lnTo>
                  <a:lnTo>
                    <a:pt x="1075" y="441887"/>
                  </a:lnTo>
                  <a:lnTo>
                    <a:pt x="670" y="428684"/>
                  </a:lnTo>
                  <a:lnTo>
                    <a:pt x="416" y="414833"/>
                  </a:lnTo>
                  <a:lnTo>
                    <a:pt x="255" y="400394"/>
                  </a:lnTo>
                  <a:lnTo>
                    <a:pt x="152" y="384929"/>
                  </a:lnTo>
                  <a:lnTo>
                    <a:pt x="86" y="368260"/>
                  </a:lnTo>
                  <a:lnTo>
                    <a:pt x="42" y="350805"/>
                  </a:lnTo>
                  <a:lnTo>
                    <a:pt x="14" y="333385"/>
                  </a:lnTo>
                  <a:lnTo>
                    <a:pt x="0" y="316479"/>
                  </a:lnTo>
                  <a:lnTo>
                    <a:pt x="160" y="300211"/>
                  </a:lnTo>
                  <a:lnTo>
                    <a:pt x="800" y="284526"/>
                  </a:lnTo>
                  <a:lnTo>
                    <a:pt x="2053" y="269315"/>
                  </a:lnTo>
                  <a:lnTo>
                    <a:pt x="4047" y="254625"/>
                  </a:lnTo>
                  <a:lnTo>
                    <a:pt x="6990" y="240666"/>
                  </a:lnTo>
                  <a:lnTo>
                    <a:pt x="10898" y="227493"/>
                  </a:lnTo>
                  <a:lnTo>
                    <a:pt x="15640" y="215016"/>
                  </a:lnTo>
                  <a:lnTo>
                    <a:pt x="21041" y="203097"/>
                  </a:lnTo>
                  <a:lnTo>
                    <a:pt x="26930" y="191595"/>
                  </a:lnTo>
                  <a:lnTo>
                    <a:pt x="33172" y="180394"/>
                  </a:lnTo>
                  <a:lnTo>
                    <a:pt x="39660" y="169407"/>
                  </a:lnTo>
                  <a:lnTo>
                    <a:pt x="46319" y="158571"/>
                  </a:lnTo>
                  <a:lnTo>
                    <a:pt x="53095" y="148005"/>
                  </a:lnTo>
                  <a:lnTo>
                    <a:pt x="59951" y="137983"/>
                  </a:lnTo>
                  <a:lnTo>
                    <a:pt x="66865" y="128609"/>
                  </a:lnTo>
                  <a:lnTo>
                    <a:pt x="73983" y="119669"/>
                  </a:lnTo>
                  <a:lnTo>
                    <a:pt x="81601" y="110746"/>
                  </a:lnTo>
                  <a:lnTo>
                    <a:pt x="89841" y="101592"/>
                  </a:lnTo>
                  <a:lnTo>
                    <a:pt x="98663" y="92137"/>
                  </a:lnTo>
                  <a:lnTo>
                    <a:pt x="107964" y="82404"/>
                  </a:lnTo>
                  <a:lnTo>
                    <a:pt x="117630" y="72450"/>
                  </a:lnTo>
                  <a:lnTo>
                    <a:pt x="127560" y="62493"/>
                  </a:lnTo>
                  <a:lnTo>
                    <a:pt x="137679" y="52889"/>
                  </a:lnTo>
                  <a:lnTo>
                    <a:pt x="147920" y="43807"/>
                  </a:lnTo>
                  <a:lnTo>
                    <a:pt x="157980" y="35348"/>
                  </a:lnTo>
                  <a:lnTo>
                    <a:pt x="168409" y="26699"/>
                  </a:lnTo>
                  <a:lnTo>
                    <a:pt x="181240" y="15985"/>
                  </a:lnTo>
                  <a:lnTo>
                    <a:pt x="2000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21139" y="1652974"/>
              <a:ext cx="115815" cy="84229"/>
            </a:xfrm>
            <a:custGeom>
              <a:avLst/>
              <a:gdLst/>
              <a:ahLst/>
              <a:cxnLst/>
              <a:rect l="0" t="0" r="0" b="0"/>
              <a:pathLst>
                <a:path w="115815" h="84229">
                  <a:moveTo>
                    <a:pt x="115814" y="0"/>
                  </a:moveTo>
                  <a:lnTo>
                    <a:pt x="107013" y="5867"/>
                  </a:lnTo>
                  <a:lnTo>
                    <a:pt x="98666" y="11432"/>
                  </a:lnTo>
                  <a:lnTo>
                    <a:pt x="89972" y="17231"/>
                  </a:lnTo>
                  <a:lnTo>
                    <a:pt x="81024" y="23312"/>
                  </a:lnTo>
                  <a:lnTo>
                    <a:pt x="72177" y="29642"/>
                  </a:lnTo>
                  <a:lnTo>
                    <a:pt x="63634" y="36165"/>
                  </a:lnTo>
                  <a:lnTo>
                    <a:pt x="55272" y="42668"/>
                  </a:lnTo>
                  <a:lnTo>
                    <a:pt x="46747" y="48802"/>
                  </a:lnTo>
                  <a:lnTo>
                    <a:pt x="37877" y="54406"/>
                  </a:lnTo>
                  <a:lnTo>
                    <a:pt x="29090" y="59535"/>
                  </a:lnTo>
                  <a:lnTo>
                    <a:pt x="20472" y="64974"/>
                  </a:lnTo>
                  <a:lnTo>
                    <a:pt x="11264" y="7231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79067" y="1716145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4" y="34458"/>
                  </a:lnTo>
                  <a:lnTo>
                    <a:pt x="10351" y="46446"/>
                  </a:lnTo>
                  <a:lnTo>
                    <a:pt x="9703" y="58457"/>
                  </a:lnTo>
                  <a:lnTo>
                    <a:pt x="8454" y="70247"/>
                  </a:lnTo>
                  <a:lnTo>
                    <a:pt x="6793" y="81293"/>
                  </a:lnTo>
                  <a:lnTo>
                    <a:pt x="4966" y="91818"/>
                  </a:lnTo>
                  <a:lnTo>
                    <a:pt x="2812" y="102741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8538" y="1610860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21057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3823" y="1696655"/>
              <a:ext cx="105286" cy="114247"/>
            </a:xfrm>
            <a:custGeom>
              <a:avLst/>
              <a:gdLst/>
              <a:ahLst/>
              <a:cxnLst/>
              <a:rect l="0" t="0" r="0" b="0"/>
              <a:pathLst>
                <a:path w="105286" h="114247">
                  <a:moveTo>
                    <a:pt x="0" y="61604"/>
                  </a:moveTo>
                  <a:lnTo>
                    <a:pt x="2867" y="70472"/>
                  </a:lnTo>
                  <a:lnTo>
                    <a:pt x="5009" y="79459"/>
                  </a:lnTo>
                  <a:lnTo>
                    <a:pt x="6615" y="89349"/>
                  </a:lnTo>
                  <a:lnTo>
                    <a:pt x="7892" y="96427"/>
                  </a:lnTo>
                  <a:lnTo>
                    <a:pt x="8920" y="96407"/>
                  </a:lnTo>
                  <a:lnTo>
                    <a:pt x="9594" y="91185"/>
                  </a:lnTo>
                  <a:lnTo>
                    <a:pt x="9989" y="82751"/>
                  </a:lnTo>
                  <a:lnTo>
                    <a:pt x="10214" y="72317"/>
                  </a:lnTo>
                  <a:lnTo>
                    <a:pt x="10351" y="60623"/>
                  </a:lnTo>
                  <a:lnTo>
                    <a:pt x="10770" y="48286"/>
                  </a:lnTo>
                  <a:lnTo>
                    <a:pt x="12111" y="35900"/>
                  </a:lnTo>
                  <a:lnTo>
                    <a:pt x="14643" y="23800"/>
                  </a:lnTo>
                  <a:lnTo>
                    <a:pt x="18335" y="12895"/>
                  </a:lnTo>
                  <a:lnTo>
                    <a:pt x="23848" y="4914"/>
                  </a:lnTo>
                  <a:lnTo>
                    <a:pt x="31358" y="739"/>
                  </a:lnTo>
                  <a:lnTo>
                    <a:pt x="39506" y="0"/>
                  </a:lnTo>
                  <a:lnTo>
                    <a:pt x="47998" y="1809"/>
                  </a:lnTo>
                  <a:lnTo>
                    <a:pt x="56710" y="5696"/>
                  </a:lnTo>
                  <a:lnTo>
                    <a:pt x="65337" y="11699"/>
                  </a:lnTo>
                  <a:lnTo>
                    <a:pt x="73687" y="19688"/>
                  </a:lnTo>
                  <a:lnTo>
                    <a:pt x="81393" y="29335"/>
                  </a:lnTo>
                  <a:lnTo>
                    <a:pt x="87873" y="40267"/>
                  </a:lnTo>
                  <a:lnTo>
                    <a:pt x="92926" y="52132"/>
                  </a:lnTo>
                  <a:lnTo>
                    <a:pt x="96679" y="64242"/>
                  </a:lnTo>
                  <a:lnTo>
                    <a:pt x="99777" y="76869"/>
                  </a:lnTo>
                  <a:lnTo>
                    <a:pt x="102490" y="92233"/>
                  </a:lnTo>
                  <a:lnTo>
                    <a:pt x="105285" y="1142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50981" y="1509436"/>
              <a:ext cx="138698" cy="309019"/>
            </a:xfrm>
            <a:custGeom>
              <a:avLst/>
              <a:gdLst/>
              <a:ahLst/>
              <a:cxnLst/>
              <a:rect l="0" t="0" r="0" b="0"/>
              <a:pathLst>
                <a:path w="138698" h="309019">
                  <a:moveTo>
                    <a:pt x="96583" y="206709"/>
                  </a:moveTo>
                  <a:lnTo>
                    <a:pt x="90716" y="200841"/>
                  </a:lnTo>
                  <a:lnTo>
                    <a:pt x="85151" y="195277"/>
                  </a:lnTo>
                  <a:lnTo>
                    <a:pt x="79343" y="189491"/>
                  </a:lnTo>
                  <a:lnTo>
                    <a:pt x="72917" y="183929"/>
                  </a:lnTo>
                  <a:lnTo>
                    <a:pt x="65290" y="179544"/>
                  </a:lnTo>
                  <a:lnTo>
                    <a:pt x="56269" y="176785"/>
                  </a:lnTo>
                  <a:lnTo>
                    <a:pt x="46461" y="175931"/>
                  </a:lnTo>
                  <a:lnTo>
                    <a:pt x="37030" y="177335"/>
                  </a:lnTo>
                  <a:lnTo>
                    <a:pt x="28620" y="180956"/>
                  </a:lnTo>
                  <a:lnTo>
                    <a:pt x="21351" y="186626"/>
                  </a:lnTo>
                  <a:lnTo>
                    <a:pt x="15086" y="194235"/>
                  </a:lnTo>
                  <a:lnTo>
                    <a:pt x="9626" y="203529"/>
                  </a:lnTo>
                  <a:lnTo>
                    <a:pt x="5094" y="214002"/>
                  </a:lnTo>
                  <a:lnTo>
                    <a:pt x="1940" y="225015"/>
                  </a:lnTo>
                  <a:lnTo>
                    <a:pt x="294" y="236158"/>
                  </a:lnTo>
                  <a:lnTo>
                    <a:pt x="0" y="247247"/>
                  </a:lnTo>
                  <a:lnTo>
                    <a:pt x="789" y="258226"/>
                  </a:lnTo>
                  <a:lnTo>
                    <a:pt x="2403" y="269083"/>
                  </a:lnTo>
                  <a:lnTo>
                    <a:pt x="4943" y="279510"/>
                  </a:lnTo>
                  <a:lnTo>
                    <a:pt x="8851" y="288914"/>
                  </a:lnTo>
                  <a:lnTo>
                    <a:pt x="14252" y="297042"/>
                  </a:lnTo>
                  <a:lnTo>
                    <a:pt x="20827" y="303482"/>
                  </a:lnTo>
                  <a:lnTo>
                    <a:pt x="28004" y="307529"/>
                  </a:lnTo>
                  <a:lnTo>
                    <a:pt x="35381" y="309018"/>
                  </a:lnTo>
                  <a:lnTo>
                    <a:pt x="42604" y="308086"/>
                  </a:lnTo>
                  <a:lnTo>
                    <a:pt x="49294" y="304885"/>
                  </a:lnTo>
                  <a:lnTo>
                    <a:pt x="55307" y="299735"/>
                  </a:lnTo>
                  <a:lnTo>
                    <a:pt x="60682" y="293045"/>
                  </a:lnTo>
                  <a:lnTo>
                    <a:pt x="65533" y="285200"/>
                  </a:lnTo>
                  <a:lnTo>
                    <a:pt x="69987" y="276518"/>
                  </a:lnTo>
                  <a:lnTo>
                    <a:pt x="74149" y="267082"/>
                  </a:lnTo>
                  <a:lnTo>
                    <a:pt x="78106" y="256764"/>
                  </a:lnTo>
                  <a:lnTo>
                    <a:pt x="81915" y="245562"/>
                  </a:lnTo>
                  <a:lnTo>
                    <a:pt x="85458" y="233599"/>
                  </a:lnTo>
                  <a:lnTo>
                    <a:pt x="88457" y="221036"/>
                  </a:lnTo>
                  <a:lnTo>
                    <a:pt x="90802" y="208017"/>
                  </a:lnTo>
                  <a:lnTo>
                    <a:pt x="92376" y="194342"/>
                  </a:lnTo>
                  <a:lnTo>
                    <a:pt x="92982" y="179491"/>
                  </a:lnTo>
                  <a:lnTo>
                    <a:pt x="92615" y="163279"/>
                  </a:lnTo>
                  <a:lnTo>
                    <a:pt x="91572" y="145984"/>
                  </a:lnTo>
                  <a:lnTo>
                    <a:pt x="90341" y="128150"/>
                  </a:lnTo>
                  <a:lnTo>
                    <a:pt x="89218" y="110158"/>
                  </a:lnTo>
                  <a:lnTo>
                    <a:pt x="88144" y="92349"/>
                  </a:lnTo>
                  <a:lnTo>
                    <a:pt x="86817" y="75091"/>
                  </a:lnTo>
                  <a:lnTo>
                    <a:pt x="85072" y="58529"/>
                  </a:lnTo>
                  <a:lnTo>
                    <a:pt x="82900" y="42781"/>
                  </a:lnTo>
                  <a:lnTo>
                    <a:pt x="80363" y="28037"/>
                  </a:lnTo>
                  <a:lnTo>
                    <a:pt x="77537" y="14368"/>
                  </a:lnTo>
                  <a:lnTo>
                    <a:pt x="74346" y="3982"/>
                  </a:lnTo>
                  <a:lnTo>
                    <a:pt x="71353" y="0"/>
                  </a:lnTo>
                  <a:lnTo>
                    <a:pt x="69702" y="1867"/>
                  </a:lnTo>
                  <a:lnTo>
                    <a:pt x="69486" y="7916"/>
                  </a:lnTo>
                  <a:lnTo>
                    <a:pt x="70237" y="16903"/>
                  </a:lnTo>
                  <a:lnTo>
                    <a:pt x="71330" y="28170"/>
                  </a:lnTo>
                  <a:lnTo>
                    <a:pt x="72393" y="41214"/>
                  </a:lnTo>
                  <a:lnTo>
                    <a:pt x="73442" y="55597"/>
                  </a:lnTo>
                  <a:lnTo>
                    <a:pt x="74760" y="70953"/>
                  </a:lnTo>
                  <a:lnTo>
                    <a:pt x="76502" y="86994"/>
                  </a:lnTo>
                  <a:lnTo>
                    <a:pt x="78675" y="103347"/>
                  </a:lnTo>
                  <a:lnTo>
                    <a:pt x="81213" y="119556"/>
                  </a:lnTo>
                  <a:lnTo>
                    <a:pt x="84040" y="135385"/>
                  </a:lnTo>
                  <a:lnTo>
                    <a:pt x="87245" y="150794"/>
                  </a:lnTo>
                  <a:lnTo>
                    <a:pt x="91075" y="165835"/>
                  </a:lnTo>
                  <a:lnTo>
                    <a:pt x="95614" y="180577"/>
                  </a:lnTo>
                  <a:lnTo>
                    <a:pt x="100797" y="194767"/>
                  </a:lnTo>
                  <a:lnTo>
                    <a:pt x="106501" y="207851"/>
                  </a:lnTo>
                  <a:lnTo>
                    <a:pt x="112589" y="219607"/>
                  </a:lnTo>
                  <a:lnTo>
                    <a:pt x="118649" y="229838"/>
                  </a:lnTo>
                  <a:lnTo>
                    <a:pt x="124592" y="239208"/>
                  </a:lnTo>
                  <a:lnTo>
                    <a:pt x="130940" y="248539"/>
                  </a:lnTo>
                  <a:lnTo>
                    <a:pt x="138697" y="2593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369757" y="1273948"/>
              <a:ext cx="9477" cy="189514"/>
            </a:xfrm>
            <a:custGeom>
              <a:avLst/>
              <a:gdLst/>
              <a:ahLst/>
              <a:cxnLst/>
              <a:rect l="0" t="0" r="0" b="0"/>
              <a:pathLst>
                <a:path w="9477" h="189514">
                  <a:moveTo>
                    <a:pt x="9476" y="0"/>
                  </a:moveTo>
                  <a:lnTo>
                    <a:pt x="6609" y="8935"/>
                  </a:lnTo>
                  <a:lnTo>
                    <a:pt x="4467" y="18562"/>
                  </a:lnTo>
                  <a:lnTo>
                    <a:pt x="2864" y="29849"/>
                  </a:lnTo>
                  <a:lnTo>
                    <a:pt x="1683" y="42517"/>
                  </a:lnTo>
                  <a:lnTo>
                    <a:pt x="835" y="55996"/>
                  </a:lnTo>
                  <a:lnTo>
                    <a:pt x="242" y="69864"/>
                  </a:lnTo>
                  <a:lnTo>
                    <a:pt x="0" y="83727"/>
                  </a:lnTo>
                  <a:lnTo>
                    <a:pt x="364" y="97170"/>
                  </a:lnTo>
                  <a:lnTo>
                    <a:pt x="1420" y="110018"/>
                  </a:lnTo>
                  <a:lnTo>
                    <a:pt x="2950" y="122413"/>
                  </a:lnTo>
                  <a:lnTo>
                    <a:pt x="4674" y="136241"/>
                  </a:lnTo>
                  <a:lnTo>
                    <a:pt x="6745" y="156067"/>
                  </a:lnTo>
                  <a:lnTo>
                    <a:pt x="9476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05533" y="1537160"/>
              <a:ext cx="157929" cy="94758"/>
            </a:xfrm>
            <a:custGeom>
              <a:avLst/>
              <a:gdLst/>
              <a:ahLst/>
              <a:cxnLst/>
              <a:rect l="0" t="0" r="0" b="0"/>
              <a:pathLst>
                <a:path w="157929" h="94758">
                  <a:moveTo>
                    <a:pt x="157928" y="0"/>
                  </a:moveTo>
                  <a:lnTo>
                    <a:pt x="149193" y="3001"/>
                  </a:lnTo>
                  <a:lnTo>
                    <a:pt x="141487" y="6423"/>
                  </a:lnTo>
                  <a:lnTo>
                    <a:pt x="134075" y="10615"/>
                  </a:lnTo>
                  <a:lnTo>
                    <a:pt x="126469" y="15342"/>
                  </a:lnTo>
                  <a:lnTo>
                    <a:pt x="117994" y="20175"/>
                  </a:lnTo>
                  <a:lnTo>
                    <a:pt x="108366" y="24857"/>
                  </a:lnTo>
                  <a:lnTo>
                    <a:pt x="97798" y="29466"/>
                  </a:lnTo>
                  <a:lnTo>
                    <a:pt x="86786" y="34316"/>
                  </a:lnTo>
                  <a:lnTo>
                    <a:pt x="75681" y="39578"/>
                  </a:lnTo>
                  <a:lnTo>
                    <a:pt x="64802" y="45263"/>
                  </a:lnTo>
                  <a:lnTo>
                    <a:pt x="54505" y="51312"/>
                  </a:lnTo>
                  <a:lnTo>
                    <a:pt x="44922" y="57640"/>
                  </a:lnTo>
                  <a:lnTo>
                    <a:pt x="36110" y="64060"/>
                  </a:lnTo>
                  <a:lnTo>
                    <a:pt x="27177" y="71031"/>
                  </a:lnTo>
                  <a:lnTo>
                    <a:pt x="16223" y="80279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305533" y="1664373"/>
              <a:ext cx="167635" cy="209700"/>
            </a:xfrm>
            <a:custGeom>
              <a:avLst/>
              <a:gdLst/>
              <a:ahLst/>
              <a:cxnLst/>
              <a:rect l="0" t="0" r="0" b="0"/>
              <a:pathLst>
                <a:path w="167635" h="209700">
                  <a:moveTo>
                    <a:pt x="0" y="41243"/>
                  </a:moveTo>
                  <a:lnTo>
                    <a:pt x="8734" y="38242"/>
                  </a:lnTo>
                  <a:lnTo>
                    <a:pt x="16441" y="34820"/>
                  </a:lnTo>
                  <a:lnTo>
                    <a:pt x="23848" y="30624"/>
                  </a:lnTo>
                  <a:lnTo>
                    <a:pt x="31282" y="25724"/>
                  </a:lnTo>
                  <a:lnTo>
                    <a:pt x="39109" y="20242"/>
                  </a:lnTo>
                  <a:lnTo>
                    <a:pt x="47492" y="14325"/>
                  </a:lnTo>
                  <a:lnTo>
                    <a:pt x="56581" y="8582"/>
                  </a:lnTo>
                  <a:lnTo>
                    <a:pt x="66592" y="4029"/>
                  </a:lnTo>
                  <a:lnTo>
                    <a:pt x="77543" y="1129"/>
                  </a:lnTo>
                  <a:lnTo>
                    <a:pt x="88982" y="0"/>
                  </a:lnTo>
                  <a:lnTo>
                    <a:pt x="100119" y="681"/>
                  </a:lnTo>
                  <a:lnTo>
                    <a:pt x="110527" y="2996"/>
                  </a:lnTo>
                  <a:lnTo>
                    <a:pt x="119970" y="6804"/>
                  </a:lnTo>
                  <a:lnTo>
                    <a:pt x="128240" y="12092"/>
                  </a:lnTo>
                  <a:lnTo>
                    <a:pt x="135343" y="18718"/>
                  </a:lnTo>
                  <a:lnTo>
                    <a:pt x="140959" y="26434"/>
                  </a:lnTo>
                  <a:lnTo>
                    <a:pt x="144385" y="34983"/>
                  </a:lnTo>
                  <a:lnTo>
                    <a:pt x="145430" y="44135"/>
                  </a:lnTo>
                  <a:lnTo>
                    <a:pt x="144354" y="53550"/>
                  </a:lnTo>
                  <a:lnTo>
                    <a:pt x="141581" y="62791"/>
                  </a:lnTo>
                  <a:lnTo>
                    <a:pt x="137557" y="71628"/>
                  </a:lnTo>
                  <a:lnTo>
                    <a:pt x="133475" y="79886"/>
                  </a:lnTo>
                  <a:lnTo>
                    <a:pt x="131898" y="87957"/>
                  </a:lnTo>
                  <a:lnTo>
                    <a:pt x="133911" y="96050"/>
                  </a:lnTo>
                  <a:lnTo>
                    <a:pt x="138064" y="103403"/>
                  </a:lnTo>
                  <a:lnTo>
                    <a:pt x="143360" y="110201"/>
                  </a:lnTo>
                  <a:lnTo>
                    <a:pt x="149141" y="116954"/>
                  </a:lnTo>
                  <a:lnTo>
                    <a:pt x="154838" y="124171"/>
                  </a:lnTo>
                  <a:lnTo>
                    <a:pt x="160159" y="132058"/>
                  </a:lnTo>
                  <a:lnTo>
                    <a:pt x="164554" y="140435"/>
                  </a:lnTo>
                  <a:lnTo>
                    <a:pt x="167150" y="148886"/>
                  </a:lnTo>
                  <a:lnTo>
                    <a:pt x="167634" y="157153"/>
                  </a:lnTo>
                  <a:lnTo>
                    <a:pt x="166179" y="165157"/>
                  </a:lnTo>
                  <a:lnTo>
                    <a:pt x="163152" y="172910"/>
                  </a:lnTo>
                  <a:lnTo>
                    <a:pt x="158921" y="180448"/>
                  </a:lnTo>
                  <a:lnTo>
                    <a:pt x="153320" y="187491"/>
                  </a:lnTo>
                  <a:lnTo>
                    <a:pt x="145682" y="193470"/>
                  </a:lnTo>
                  <a:lnTo>
                    <a:pt x="135808" y="198158"/>
                  </a:lnTo>
                  <a:lnTo>
                    <a:pt x="124093" y="201645"/>
                  </a:lnTo>
                  <a:lnTo>
                    <a:pt x="111243" y="204152"/>
                  </a:lnTo>
                  <a:lnTo>
                    <a:pt x="97798" y="205913"/>
                  </a:lnTo>
                  <a:lnTo>
                    <a:pt x="84475" y="207134"/>
                  </a:lnTo>
                  <a:lnTo>
                    <a:pt x="70830" y="208103"/>
                  </a:lnTo>
                  <a:lnTo>
                    <a:pt x="54555" y="208909"/>
                  </a:lnTo>
                  <a:lnTo>
                    <a:pt x="31586" y="209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871921" y="1589803"/>
              <a:ext cx="118665" cy="166721"/>
            </a:xfrm>
            <a:custGeom>
              <a:avLst/>
              <a:gdLst/>
              <a:ahLst/>
              <a:cxnLst/>
              <a:rect l="0" t="0" r="0" b="0"/>
              <a:pathLst>
                <a:path w="118665" h="166721">
                  <a:moveTo>
                    <a:pt x="75851" y="0"/>
                  </a:moveTo>
                  <a:lnTo>
                    <a:pt x="64249" y="3068"/>
                  </a:lnTo>
                  <a:lnTo>
                    <a:pt x="54401" y="7130"/>
                  </a:lnTo>
                  <a:lnTo>
                    <a:pt x="45400" y="12623"/>
                  </a:lnTo>
                  <a:lnTo>
                    <a:pt x="37132" y="19383"/>
                  </a:lnTo>
                  <a:lnTo>
                    <a:pt x="29753" y="27181"/>
                  </a:lnTo>
                  <a:lnTo>
                    <a:pt x="23283" y="35778"/>
                  </a:lnTo>
                  <a:lnTo>
                    <a:pt x="17603" y="44963"/>
                  </a:lnTo>
                  <a:lnTo>
                    <a:pt x="12549" y="54568"/>
                  </a:lnTo>
                  <a:lnTo>
                    <a:pt x="7970" y="64468"/>
                  </a:lnTo>
                  <a:lnTo>
                    <a:pt x="4063" y="74570"/>
                  </a:lnTo>
                  <a:lnTo>
                    <a:pt x="1343" y="84812"/>
                  </a:lnTo>
                  <a:lnTo>
                    <a:pt x="0" y="95142"/>
                  </a:lnTo>
                  <a:lnTo>
                    <a:pt x="82" y="105369"/>
                  </a:lnTo>
                  <a:lnTo>
                    <a:pt x="1658" y="115162"/>
                  </a:lnTo>
                  <a:lnTo>
                    <a:pt x="4613" y="124379"/>
                  </a:lnTo>
                  <a:lnTo>
                    <a:pt x="8868" y="133044"/>
                  </a:lnTo>
                  <a:lnTo>
                    <a:pt x="14465" y="141250"/>
                  </a:lnTo>
                  <a:lnTo>
                    <a:pt x="21306" y="149091"/>
                  </a:lnTo>
                  <a:lnTo>
                    <a:pt x="29339" y="156171"/>
                  </a:lnTo>
                  <a:lnTo>
                    <a:pt x="38633" y="161643"/>
                  </a:lnTo>
                  <a:lnTo>
                    <a:pt x="49099" y="165168"/>
                  </a:lnTo>
                  <a:lnTo>
                    <a:pt x="60211" y="166720"/>
                  </a:lnTo>
                  <a:lnTo>
                    <a:pt x="71129" y="166324"/>
                  </a:lnTo>
                  <a:lnTo>
                    <a:pt x="81389" y="164196"/>
                  </a:lnTo>
                  <a:lnTo>
                    <a:pt x="90734" y="160344"/>
                  </a:lnTo>
                  <a:lnTo>
                    <a:pt x="98938" y="154494"/>
                  </a:lnTo>
                  <a:lnTo>
                    <a:pt x="106001" y="146668"/>
                  </a:lnTo>
                  <a:lnTo>
                    <a:pt x="111761" y="136992"/>
                  </a:lnTo>
                  <a:lnTo>
                    <a:pt x="115815" y="125524"/>
                  </a:lnTo>
                  <a:lnTo>
                    <a:pt x="118096" y="112484"/>
                  </a:lnTo>
                  <a:lnTo>
                    <a:pt x="118664" y="98510"/>
                  </a:lnTo>
                  <a:lnTo>
                    <a:pt x="117533" y="84524"/>
                  </a:lnTo>
                  <a:lnTo>
                    <a:pt x="114885" y="71063"/>
                  </a:lnTo>
                  <a:lnTo>
                    <a:pt x="110931" y="58716"/>
                  </a:lnTo>
                  <a:lnTo>
                    <a:pt x="105232" y="47091"/>
                  </a:lnTo>
                  <a:lnTo>
                    <a:pt x="95055" y="35177"/>
                  </a:lnTo>
                  <a:lnTo>
                    <a:pt x="7585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046691" y="1273423"/>
              <a:ext cx="122180" cy="453251"/>
            </a:xfrm>
            <a:custGeom>
              <a:avLst/>
              <a:gdLst/>
              <a:ahLst/>
              <a:cxnLst/>
              <a:rect l="0" t="0" r="0" b="0"/>
              <a:pathLst>
                <a:path w="122180" h="453251">
                  <a:moveTo>
                    <a:pt x="59008" y="453250"/>
                  </a:moveTo>
                  <a:lnTo>
                    <a:pt x="56141" y="444382"/>
                  </a:lnTo>
                  <a:lnTo>
                    <a:pt x="53999" y="435395"/>
                  </a:lnTo>
                  <a:lnTo>
                    <a:pt x="52392" y="425404"/>
                  </a:lnTo>
                  <a:lnTo>
                    <a:pt x="51038" y="414596"/>
                  </a:lnTo>
                  <a:lnTo>
                    <a:pt x="49541" y="403433"/>
                  </a:lnTo>
                  <a:lnTo>
                    <a:pt x="47695" y="392223"/>
                  </a:lnTo>
                  <a:lnTo>
                    <a:pt x="45628" y="380938"/>
                  </a:lnTo>
                  <a:lnTo>
                    <a:pt x="43696" y="369306"/>
                  </a:lnTo>
                  <a:lnTo>
                    <a:pt x="42095" y="357182"/>
                  </a:lnTo>
                  <a:lnTo>
                    <a:pt x="40699" y="344414"/>
                  </a:lnTo>
                  <a:lnTo>
                    <a:pt x="39154" y="330772"/>
                  </a:lnTo>
                  <a:lnTo>
                    <a:pt x="37264" y="316217"/>
                  </a:lnTo>
                  <a:lnTo>
                    <a:pt x="34994" y="300865"/>
                  </a:lnTo>
                  <a:lnTo>
                    <a:pt x="32391" y="284881"/>
                  </a:lnTo>
                  <a:lnTo>
                    <a:pt x="29531" y="268426"/>
                  </a:lnTo>
                  <a:lnTo>
                    <a:pt x="26643" y="251632"/>
                  </a:lnTo>
                  <a:lnTo>
                    <a:pt x="24092" y="234598"/>
                  </a:lnTo>
                  <a:lnTo>
                    <a:pt x="22042" y="217404"/>
                  </a:lnTo>
                  <a:lnTo>
                    <a:pt x="20328" y="200264"/>
                  </a:lnTo>
                  <a:lnTo>
                    <a:pt x="18563" y="183524"/>
                  </a:lnTo>
                  <a:lnTo>
                    <a:pt x="16522" y="167336"/>
                  </a:lnTo>
                  <a:lnTo>
                    <a:pt x="14149" y="151685"/>
                  </a:lnTo>
                  <a:lnTo>
                    <a:pt x="11476" y="136481"/>
                  </a:lnTo>
                  <a:lnTo>
                    <a:pt x="8569" y="121622"/>
                  </a:lnTo>
                  <a:lnTo>
                    <a:pt x="5650" y="107014"/>
                  </a:lnTo>
                  <a:lnTo>
                    <a:pt x="3077" y="92585"/>
                  </a:lnTo>
                  <a:lnTo>
                    <a:pt x="1032" y="78290"/>
                  </a:lnTo>
                  <a:lnTo>
                    <a:pt x="0" y="64418"/>
                  </a:lnTo>
                  <a:lnTo>
                    <a:pt x="822" y="51555"/>
                  </a:lnTo>
                  <a:lnTo>
                    <a:pt x="3789" y="39947"/>
                  </a:lnTo>
                  <a:lnTo>
                    <a:pt x="8715" y="29678"/>
                  </a:lnTo>
                  <a:lnTo>
                    <a:pt x="15227" y="20845"/>
                  </a:lnTo>
                  <a:lnTo>
                    <a:pt x="22938" y="13357"/>
                  </a:lnTo>
                  <a:lnTo>
                    <a:pt x="31519" y="7311"/>
                  </a:lnTo>
                  <a:lnTo>
                    <a:pt x="40715" y="3064"/>
                  </a:lnTo>
                  <a:lnTo>
                    <a:pt x="50334" y="654"/>
                  </a:lnTo>
                  <a:lnTo>
                    <a:pt x="60078" y="0"/>
                  </a:lnTo>
                  <a:lnTo>
                    <a:pt x="69546" y="1072"/>
                  </a:lnTo>
                  <a:lnTo>
                    <a:pt x="78540" y="3682"/>
                  </a:lnTo>
                  <a:lnTo>
                    <a:pt x="86942" y="7610"/>
                  </a:lnTo>
                  <a:lnTo>
                    <a:pt x="95547" y="13289"/>
                  </a:lnTo>
                  <a:lnTo>
                    <a:pt x="106227" y="23450"/>
                  </a:lnTo>
                  <a:lnTo>
                    <a:pt x="122179" y="42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989886" y="1547689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70183" y="2933"/>
                  </a:lnTo>
                  <a:lnTo>
                    <a:pt x="161836" y="5716"/>
                  </a:lnTo>
                  <a:lnTo>
                    <a:pt x="153128" y="8611"/>
                  </a:lnTo>
                  <a:lnTo>
                    <a:pt x="143662" y="11478"/>
                  </a:lnTo>
                  <a:lnTo>
                    <a:pt x="132870" y="13995"/>
                  </a:lnTo>
                  <a:lnTo>
                    <a:pt x="120580" y="16010"/>
                  </a:lnTo>
                  <a:lnTo>
                    <a:pt x="107261" y="17696"/>
                  </a:lnTo>
                  <a:lnTo>
                    <a:pt x="93791" y="19439"/>
                  </a:lnTo>
                  <a:lnTo>
                    <a:pt x="80699" y="21465"/>
                  </a:lnTo>
                  <a:lnTo>
                    <a:pt x="68149" y="23827"/>
                  </a:lnTo>
                  <a:lnTo>
                    <a:pt x="56116" y="26491"/>
                  </a:lnTo>
                  <a:lnTo>
                    <a:pt x="44519" y="29393"/>
                  </a:lnTo>
                  <a:lnTo>
                    <a:pt x="33712" y="32320"/>
                  </a:lnTo>
                  <a:lnTo>
                    <a:pt x="23428" y="35207"/>
                  </a:lnTo>
                  <a:lnTo>
                    <a:pt x="12762" y="383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69625" y="1305533"/>
              <a:ext cx="4614" cy="368499"/>
            </a:xfrm>
            <a:custGeom>
              <a:avLst/>
              <a:gdLst/>
              <a:ahLst/>
              <a:cxnLst/>
              <a:rect l="0" t="0" r="0" b="0"/>
              <a:pathLst>
                <a:path w="4614" h="368499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7" y="43115"/>
                  </a:lnTo>
                  <a:lnTo>
                    <a:pt x="1326" y="54755"/>
                  </a:lnTo>
                  <a:lnTo>
                    <a:pt x="2142" y="67647"/>
                  </a:lnTo>
                  <a:lnTo>
                    <a:pt x="2826" y="81553"/>
                  </a:lnTo>
                  <a:lnTo>
                    <a:pt x="3352" y="95956"/>
                  </a:lnTo>
                  <a:lnTo>
                    <a:pt x="3738" y="110499"/>
                  </a:lnTo>
                  <a:lnTo>
                    <a:pt x="4013" y="125178"/>
                  </a:lnTo>
                  <a:lnTo>
                    <a:pt x="4205" y="140245"/>
                  </a:lnTo>
                  <a:lnTo>
                    <a:pt x="4337" y="155828"/>
                  </a:lnTo>
                  <a:lnTo>
                    <a:pt x="4427" y="172072"/>
                  </a:lnTo>
                  <a:lnTo>
                    <a:pt x="4488" y="189202"/>
                  </a:lnTo>
                  <a:lnTo>
                    <a:pt x="4529" y="207243"/>
                  </a:lnTo>
                  <a:lnTo>
                    <a:pt x="4557" y="225749"/>
                  </a:lnTo>
                  <a:lnTo>
                    <a:pt x="4576" y="243939"/>
                  </a:lnTo>
                  <a:lnTo>
                    <a:pt x="4588" y="261393"/>
                  </a:lnTo>
                  <a:lnTo>
                    <a:pt x="4596" y="278043"/>
                  </a:lnTo>
                  <a:lnTo>
                    <a:pt x="4602" y="293992"/>
                  </a:lnTo>
                  <a:lnTo>
                    <a:pt x="4606" y="309368"/>
                  </a:lnTo>
                  <a:lnTo>
                    <a:pt x="4608" y="323712"/>
                  </a:lnTo>
                  <a:lnTo>
                    <a:pt x="4610" y="337367"/>
                  </a:lnTo>
                  <a:lnTo>
                    <a:pt x="4612" y="351536"/>
                  </a:lnTo>
                  <a:lnTo>
                    <a:pt x="4613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758466" y="1317136"/>
              <a:ext cx="315856" cy="388481"/>
            </a:xfrm>
            <a:custGeom>
              <a:avLst/>
              <a:gdLst/>
              <a:ahLst/>
              <a:cxnLst/>
              <a:rect l="0" t="0" r="0" b="0"/>
              <a:pathLst>
                <a:path w="315856" h="388481">
                  <a:moveTo>
                    <a:pt x="0" y="72625"/>
                  </a:moveTo>
                  <a:lnTo>
                    <a:pt x="3001" y="63891"/>
                  </a:lnTo>
                  <a:lnTo>
                    <a:pt x="6423" y="56184"/>
                  </a:lnTo>
                  <a:lnTo>
                    <a:pt x="10619" y="48782"/>
                  </a:lnTo>
                  <a:lnTo>
                    <a:pt x="15520" y="41521"/>
                  </a:lnTo>
                  <a:lnTo>
                    <a:pt x="21001" y="34343"/>
                  </a:lnTo>
                  <a:lnTo>
                    <a:pt x="26936" y="27222"/>
                  </a:lnTo>
                  <a:lnTo>
                    <a:pt x="33370" y="20304"/>
                  </a:lnTo>
                  <a:lnTo>
                    <a:pt x="40517" y="13886"/>
                  </a:lnTo>
                  <a:lnTo>
                    <a:pt x="48435" y="8102"/>
                  </a:lnTo>
                  <a:lnTo>
                    <a:pt x="57039" y="3405"/>
                  </a:lnTo>
                  <a:lnTo>
                    <a:pt x="66192" y="613"/>
                  </a:lnTo>
                  <a:lnTo>
                    <a:pt x="75754" y="0"/>
                  </a:lnTo>
                  <a:lnTo>
                    <a:pt x="85445" y="1370"/>
                  </a:lnTo>
                  <a:lnTo>
                    <a:pt x="94871" y="4341"/>
                  </a:lnTo>
                  <a:lnTo>
                    <a:pt x="103834" y="8526"/>
                  </a:lnTo>
                  <a:lnTo>
                    <a:pt x="112156" y="13756"/>
                  </a:lnTo>
                  <a:lnTo>
                    <a:pt x="119599" y="20082"/>
                  </a:lnTo>
                  <a:lnTo>
                    <a:pt x="126124" y="27442"/>
                  </a:lnTo>
                  <a:lnTo>
                    <a:pt x="131846" y="35671"/>
                  </a:lnTo>
                  <a:lnTo>
                    <a:pt x="136931" y="44572"/>
                  </a:lnTo>
                  <a:lnTo>
                    <a:pt x="141542" y="53973"/>
                  </a:lnTo>
                  <a:lnTo>
                    <a:pt x="145810" y="63897"/>
                  </a:lnTo>
                  <a:lnTo>
                    <a:pt x="149837" y="74544"/>
                  </a:lnTo>
                  <a:lnTo>
                    <a:pt x="153694" y="85971"/>
                  </a:lnTo>
                  <a:lnTo>
                    <a:pt x="157267" y="98256"/>
                  </a:lnTo>
                  <a:lnTo>
                    <a:pt x="160288" y="111567"/>
                  </a:lnTo>
                  <a:lnTo>
                    <a:pt x="162647" y="125900"/>
                  </a:lnTo>
                  <a:lnTo>
                    <a:pt x="164230" y="141272"/>
                  </a:lnTo>
                  <a:lnTo>
                    <a:pt x="164842" y="157801"/>
                  </a:lnTo>
                  <a:lnTo>
                    <a:pt x="164475" y="175426"/>
                  </a:lnTo>
                  <a:lnTo>
                    <a:pt x="163262" y="193482"/>
                  </a:lnTo>
                  <a:lnTo>
                    <a:pt x="161385" y="210836"/>
                  </a:lnTo>
                  <a:lnTo>
                    <a:pt x="159013" y="226915"/>
                  </a:lnTo>
                  <a:lnTo>
                    <a:pt x="156288" y="241828"/>
                  </a:lnTo>
                  <a:lnTo>
                    <a:pt x="153313" y="256071"/>
                  </a:lnTo>
                  <a:lnTo>
                    <a:pt x="150161" y="270020"/>
                  </a:lnTo>
                  <a:lnTo>
                    <a:pt x="146724" y="283714"/>
                  </a:lnTo>
                  <a:lnTo>
                    <a:pt x="142730" y="296930"/>
                  </a:lnTo>
                  <a:lnTo>
                    <a:pt x="138078" y="309564"/>
                  </a:lnTo>
                  <a:lnTo>
                    <a:pt x="132817" y="321493"/>
                  </a:lnTo>
                  <a:lnTo>
                    <a:pt x="127060" y="332504"/>
                  </a:lnTo>
                  <a:lnTo>
                    <a:pt x="120923" y="342575"/>
                  </a:lnTo>
                  <a:lnTo>
                    <a:pt x="114345" y="351829"/>
                  </a:lnTo>
                  <a:lnTo>
                    <a:pt x="107097" y="360438"/>
                  </a:lnTo>
                  <a:lnTo>
                    <a:pt x="99110" y="368553"/>
                  </a:lnTo>
                  <a:lnTo>
                    <a:pt x="90459" y="375818"/>
                  </a:lnTo>
                  <a:lnTo>
                    <a:pt x="81273" y="381414"/>
                  </a:lnTo>
                  <a:lnTo>
                    <a:pt x="71690" y="385019"/>
                  </a:lnTo>
                  <a:lnTo>
                    <a:pt x="61984" y="386454"/>
                  </a:lnTo>
                  <a:lnTo>
                    <a:pt x="52548" y="385448"/>
                  </a:lnTo>
                  <a:lnTo>
                    <a:pt x="43583" y="382095"/>
                  </a:lnTo>
                  <a:lnTo>
                    <a:pt x="35430" y="376608"/>
                  </a:lnTo>
                  <a:lnTo>
                    <a:pt x="28631" y="369120"/>
                  </a:lnTo>
                  <a:lnTo>
                    <a:pt x="23357" y="359904"/>
                  </a:lnTo>
                  <a:lnTo>
                    <a:pt x="19460" y="349313"/>
                  </a:lnTo>
                  <a:lnTo>
                    <a:pt x="16670" y="337688"/>
                  </a:lnTo>
                  <a:lnTo>
                    <a:pt x="14725" y="325326"/>
                  </a:lnTo>
                  <a:lnTo>
                    <a:pt x="13720" y="312774"/>
                  </a:lnTo>
                  <a:lnTo>
                    <a:pt x="14093" y="300806"/>
                  </a:lnTo>
                  <a:lnTo>
                    <a:pt x="15978" y="289802"/>
                  </a:lnTo>
                  <a:lnTo>
                    <a:pt x="19378" y="279940"/>
                  </a:lnTo>
                  <a:lnTo>
                    <a:pt x="24334" y="271379"/>
                  </a:lnTo>
                  <a:lnTo>
                    <a:pt x="30708" y="264078"/>
                  </a:lnTo>
                  <a:lnTo>
                    <a:pt x="38242" y="258327"/>
                  </a:lnTo>
                  <a:lnTo>
                    <a:pt x="46662" y="254810"/>
                  </a:lnTo>
                  <a:lnTo>
                    <a:pt x="55728" y="253704"/>
                  </a:lnTo>
                  <a:lnTo>
                    <a:pt x="65255" y="254738"/>
                  </a:lnTo>
                  <a:lnTo>
                    <a:pt x="75102" y="257484"/>
                  </a:lnTo>
                  <a:lnTo>
                    <a:pt x="85165" y="261512"/>
                  </a:lnTo>
                  <a:lnTo>
                    <a:pt x="95210" y="266468"/>
                  </a:lnTo>
                  <a:lnTo>
                    <a:pt x="104881" y="272077"/>
                  </a:lnTo>
                  <a:lnTo>
                    <a:pt x="114021" y="278139"/>
                  </a:lnTo>
                  <a:lnTo>
                    <a:pt x="122803" y="284512"/>
                  </a:lnTo>
                  <a:lnTo>
                    <a:pt x="131621" y="291096"/>
                  </a:lnTo>
                  <a:lnTo>
                    <a:pt x="140705" y="297823"/>
                  </a:lnTo>
                  <a:lnTo>
                    <a:pt x="150113" y="304646"/>
                  </a:lnTo>
                  <a:lnTo>
                    <a:pt x="159815" y="311534"/>
                  </a:lnTo>
                  <a:lnTo>
                    <a:pt x="169752" y="318461"/>
                  </a:lnTo>
                  <a:lnTo>
                    <a:pt x="179868" y="325249"/>
                  </a:lnTo>
                  <a:lnTo>
                    <a:pt x="190111" y="331581"/>
                  </a:lnTo>
                  <a:lnTo>
                    <a:pt x="200445" y="337325"/>
                  </a:lnTo>
                  <a:lnTo>
                    <a:pt x="210841" y="342674"/>
                  </a:lnTo>
                  <a:lnTo>
                    <a:pt x="221280" y="348033"/>
                  </a:lnTo>
                  <a:lnTo>
                    <a:pt x="231753" y="353637"/>
                  </a:lnTo>
                  <a:lnTo>
                    <a:pt x="242414" y="359385"/>
                  </a:lnTo>
                  <a:lnTo>
                    <a:pt x="253564" y="364945"/>
                  </a:lnTo>
                  <a:lnTo>
                    <a:pt x="265309" y="370126"/>
                  </a:lnTo>
                  <a:lnTo>
                    <a:pt x="277005" y="374755"/>
                  </a:lnTo>
                  <a:lnTo>
                    <a:pt x="288497" y="379052"/>
                  </a:lnTo>
                  <a:lnTo>
                    <a:pt x="300797" y="383393"/>
                  </a:lnTo>
                  <a:lnTo>
                    <a:pt x="315855" y="3884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32207" y="16529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225963" y="1295005"/>
            <a:ext cx="2056840" cy="735512"/>
            <a:chOff x="5225963" y="1295005"/>
            <a:chExt cx="2056840" cy="735512"/>
          </a:xfrm>
        </p:grpSpPr>
        <p:sp>
          <p:nvSpPr>
            <p:cNvPr id="32" name="Freeform 31"/>
            <p:cNvSpPr/>
            <p:nvPr/>
          </p:nvSpPr>
          <p:spPr>
            <a:xfrm>
              <a:off x="5225963" y="1295005"/>
              <a:ext cx="244474" cy="267890"/>
            </a:xfrm>
            <a:custGeom>
              <a:avLst/>
              <a:gdLst/>
              <a:ahLst/>
              <a:cxnLst/>
              <a:rect l="0" t="0" r="0" b="0"/>
              <a:pathLst>
                <a:path w="244474" h="267890">
                  <a:moveTo>
                    <a:pt x="101456" y="0"/>
                  </a:moveTo>
                  <a:lnTo>
                    <a:pt x="92655" y="3001"/>
                  </a:lnTo>
                  <a:lnTo>
                    <a:pt x="84309" y="6423"/>
                  </a:lnTo>
                  <a:lnTo>
                    <a:pt x="75614" y="10624"/>
                  </a:lnTo>
                  <a:lnTo>
                    <a:pt x="66666" y="15696"/>
                  </a:lnTo>
                  <a:lnTo>
                    <a:pt x="57820" y="21826"/>
                  </a:lnTo>
                  <a:lnTo>
                    <a:pt x="49285" y="29010"/>
                  </a:lnTo>
                  <a:lnTo>
                    <a:pt x="41270" y="37097"/>
                  </a:lnTo>
                  <a:lnTo>
                    <a:pt x="34041" y="45892"/>
                  </a:lnTo>
                  <a:lnTo>
                    <a:pt x="27663" y="55212"/>
                  </a:lnTo>
                  <a:lnTo>
                    <a:pt x="22044" y="64909"/>
                  </a:lnTo>
                  <a:lnTo>
                    <a:pt x="17027" y="74871"/>
                  </a:lnTo>
                  <a:lnTo>
                    <a:pt x="12468" y="85019"/>
                  </a:lnTo>
                  <a:lnTo>
                    <a:pt x="8403" y="95461"/>
                  </a:lnTo>
                  <a:lnTo>
                    <a:pt x="5045" y="106464"/>
                  </a:lnTo>
                  <a:lnTo>
                    <a:pt x="2456" y="118128"/>
                  </a:lnTo>
                  <a:lnTo>
                    <a:pt x="717" y="130404"/>
                  </a:lnTo>
                  <a:lnTo>
                    <a:pt x="0" y="143177"/>
                  </a:lnTo>
                  <a:lnTo>
                    <a:pt x="301" y="156317"/>
                  </a:lnTo>
                  <a:lnTo>
                    <a:pt x="1639" y="169395"/>
                  </a:lnTo>
                  <a:lnTo>
                    <a:pt x="4133" y="181715"/>
                  </a:lnTo>
                  <a:lnTo>
                    <a:pt x="7736" y="192961"/>
                  </a:lnTo>
                  <a:lnTo>
                    <a:pt x="12273" y="203155"/>
                  </a:lnTo>
                  <a:lnTo>
                    <a:pt x="17534" y="212470"/>
                  </a:lnTo>
                  <a:lnTo>
                    <a:pt x="23331" y="221108"/>
                  </a:lnTo>
                  <a:lnTo>
                    <a:pt x="29510" y="229251"/>
                  </a:lnTo>
                  <a:lnTo>
                    <a:pt x="35957" y="237041"/>
                  </a:lnTo>
                  <a:lnTo>
                    <a:pt x="42597" y="244575"/>
                  </a:lnTo>
                  <a:lnTo>
                    <a:pt x="49701" y="251604"/>
                  </a:lnTo>
                  <a:lnTo>
                    <a:pt x="57840" y="257565"/>
                  </a:lnTo>
                  <a:lnTo>
                    <a:pt x="67243" y="262234"/>
                  </a:lnTo>
                  <a:lnTo>
                    <a:pt x="77662" y="265537"/>
                  </a:lnTo>
                  <a:lnTo>
                    <a:pt x="88573" y="267387"/>
                  </a:lnTo>
                  <a:lnTo>
                    <a:pt x="99615" y="267889"/>
                  </a:lnTo>
                  <a:lnTo>
                    <a:pt x="110621" y="267278"/>
                  </a:lnTo>
                  <a:lnTo>
                    <a:pt x="121537" y="265813"/>
                  </a:lnTo>
                  <a:lnTo>
                    <a:pt x="132353" y="263717"/>
                  </a:lnTo>
                  <a:lnTo>
                    <a:pt x="142920" y="261009"/>
                  </a:lnTo>
                  <a:lnTo>
                    <a:pt x="152950" y="257513"/>
                  </a:lnTo>
                  <a:lnTo>
                    <a:pt x="162329" y="253198"/>
                  </a:lnTo>
                  <a:lnTo>
                    <a:pt x="171104" y="248166"/>
                  </a:lnTo>
                  <a:lnTo>
                    <a:pt x="179384" y="242563"/>
                  </a:lnTo>
                  <a:lnTo>
                    <a:pt x="187289" y="236529"/>
                  </a:lnTo>
                  <a:lnTo>
                    <a:pt x="194921" y="230019"/>
                  </a:lnTo>
                  <a:lnTo>
                    <a:pt x="202360" y="222818"/>
                  </a:lnTo>
                  <a:lnTo>
                    <a:pt x="209659" y="214857"/>
                  </a:lnTo>
                  <a:lnTo>
                    <a:pt x="216699" y="206053"/>
                  </a:lnTo>
                  <a:lnTo>
                    <a:pt x="223200" y="196233"/>
                  </a:lnTo>
                  <a:lnTo>
                    <a:pt x="229048" y="185396"/>
                  </a:lnTo>
                  <a:lnTo>
                    <a:pt x="234127" y="173525"/>
                  </a:lnTo>
                  <a:lnTo>
                    <a:pt x="238240" y="160500"/>
                  </a:lnTo>
                  <a:lnTo>
                    <a:pt x="241372" y="146376"/>
                  </a:lnTo>
                  <a:lnTo>
                    <a:pt x="243492" y="131655"/>
                  </a:lnTo>
                  <a:lnTo>
                    <a:pt x="244473" y="117160"/>
                  </a:lnTo>
                  <a:lnTo>
                    <a:pt x="244352" y="103346"/>
                  </a:lnTo>
                  <a:lnTo>
                    <a:pt x="243136" y="90462"/>
                  </a:lnTo>
                  <a:lnTo>
                    <a:pt x="240726" y="78728"/>
                  </a:lnTo>
                  <a:lnTo>
                    <a:pt x="237178" y="68133"/>
                  </a:lnTo>
                  <a:lnTo>
                    <a:pt x="232679" y="58509"/>
                  </a:lnTo>
                  <a:lnTo>
                    <a:pt x="227442" y="49643"/>
                  </a:lnTo>
                  <a:lnTo>
                    <a:pt x="221653" y="41337"/>
                  </a:lnTo>
                  <a:lnTo>
                    <a:pt x="215139" y="33433"/>
                  </a:lnTo>
                  <a:lnTo>
                    <a:pt x="207404" y="25811"/>
                  </a:lnTo>
                  <a:lnTo>
                    <a:pt x="198270" y="18402"/>
                  </a:lnTo>
                  <a:lnTo>
                    <a:pt x="187865" y="11799"/>
                  </a:lnTo>
                  <a:lnTo>
                    <a:pt x="176432" y="7187"/>
                  </a:lnTo>
                  <a:lnTo>
                    <a:pt x="164229" y="5062"/>
                  </a:lnTo>
                  <a:lnTo>
                    <a:pt x="151799" y="5434"/>
                  </a:lnTo>
                  <a:lnTo>
                    <a:pt x="139921" y="8194"/>
                  </a:lnTo>
                  <a:lnTo>
                    <a:pt x="128981" y="13010"/>
                  </a:lnTo>
                  <a:lnTo>
                    <a:pt x="119102" y="19379"/>
                  </a:lnTo>
                  <a:lnTo>
                    <a:pt x="109266" y="27559"/>
                  </a:lnTo>
                  <a:lnTo>
                    <a:pt x="97493" y="40497"/>
                  </a:lnTo>
                  <a:lnTo>
                    <a:pt x="80399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36452" y="1726673"/>
              <a:ext cx="224037" cy="303844"/>
            </a:xfrm>
            <a:custGeom>
              <a:avLst/>
              <a:gdLst/>
              <a:ahLst/>
              <a:cxnLst/>
              <a:rect l="0" t="0" r="0" b="0"/>
              <a:pathLst>
                <a:path w="224037" h="303844">
                  <a:moveTo>
                    <a:pt x="122553" y="0"/>
                  </a:moveTo>
                  <a:lnTo>
                    <a:pt x="113752" y="2934"/>
                  </a:lnTo>
                  <a:lnTo>
                    <a:pt x="105405" y="5716"/>
                  </a:lnTo>
                  <a:lnTo>
                    <a:pt x="96711" y="8625"/>
                  </a:lnTo>
                  <a:lnTo>
                    <a:pt x="87763" y="12011"/>
                  </a:lnTo>
                  <a:lnTo>
                    <a:pt x="78916" y="16473"/>
                  </a:lnTo>
                  <a:lnTo>
                    <a:pt x="70377" y="22243"/>
                  </a:lnTo>
                  <a:lnTo>
                    <a:pt x="62189" y="29232"/>
                  </a:lnTo>
                  <a:lnTo>
                    <a:pt x="54312" y="37217"/>
                  </a:lnTo>
                  <a:lnTo>
                    <a:pt x="46685" y="45957"/>
                  </a:lnTo>
                  <a:lnTo>
                    <a:pt x="39413" y="55249"/>
                  </a:lnTo>
                  <a:lnTo>
                    <a:pt x="32748" y="64930"/>
                  </a:lnTo>
                  <a:lnTo>
                    <a:pt x="26781" y="74883"/>
                  </a:lnTo>
                  <a:lnTo>
                    <a:pt x="21452" y="85022"/>
                  </a:lnTo>
                  <a:lnTo>
                    <a:pt x="16637" y="95289"/>
                  </a:lnTo>
                  <a:lnTo>
                    <a:pt x="12217" y="105645"/>
                  </a:lnTo>
                  <a:lnTo>
                    <a:pt x="8248" y="116229"/>
                  </a:lnTo>
                  <a:lnTo>
                    <a:pt x="4954" y="127327"/>
                  </a:lnTo>
                  <a:lnTo>
                    <a:pt x="2408" y="139051"/>
                  </a:lnTo>
                  <a:lnTo>
                    <a:pt x="698" y="151197"/>
                  </a:lnTo>
                  <a:lnTo>
                    <a:pt x="0" y="163350"/>
                  </a:lnTo>
                  <a:lnTo>
                    <a:pt x="309" y="175266"/>
                  </a:lnTo>
                  <a:lnTo>
                    <a:pt x="1484" y="186877"/>
                  </a:lnTo>
                  <a:lnTo>
                    <a:pt x="3335" y="198206"/>
                  </a:lnTo>
                  <a:lnTo>
                    <a:pt x="5693" y="209303"/>
                  </a:lnTo>
                  <a:lnTo>
                    <a:pt x="8580" y="220061"/>
                  </a:lnTo>
                  <a:lnTo>
                    <a:pt x="12196" y="230218"/>
                  </a:lnTo>
                  <a:lnTo>
                    <a:pt x="16590" y="239683"/>
                  </a:lnTo>
                  <a:lnTo>
                    <a:pt x="21678" y="248515"/>
                  </a:lnTo>
                  <a:lnTo>
                    <a:pt x="27317" y="256834"/>
                  </a:lnTo>
                  <a:lnTo>
                    <a:pt x="33370" y="264765"/>
                  </a:lnTo>
                  <a:lnTo>
                    <a:pt x="39723" y="272415"/>
                  </a:lnTo>
                  <a:lnTo>
                    <a:pt x="46287" y="279865"/>
                  </a:lnTo>
                  <a:lnTo>
                    <a:pt x="53011" y="287163"/>
                  </a:lnTo>
                  <a:lnTo>
                    <a:pt x="60340" y="293862"/>
                  </a:lnTo>
                  <a:lnTo>
                    <a:pt x="69163" y="299070"/>
                  </a:lnTo>
                  <a:lnTo>
                    <a:pt x="79838" y="302414"/>
                  </a:lnTo>
                  <a:lnTo>
                    <a:pt x="91924" y="303843"/>
                  </a:lnTo>
                  <a:lnTo>
                    <a:pt x="104494" y="303364"/>
                  </a:lnTo>
                  <a:lnTo>
                    <a:pt x="116942" y="301189"/>
                  </a:lnTo>
                  <a:lnTo>
                    <a:pt x="128874" y="297645"/>
                  </a:lnTo>
                  <a:lnTo>
                    <a:pt x="139952" y="293066"/>
                  </a:lnTo>
                  <a:lnTo>
                    <a:pt x="150100" y="287735"/>
                  </a:lnTo>
                  <a:lnTo>
                    <a:pt x="159420" y="281872"/>
                  </a:lnTo>
                  <a:lnTo>
                    <a:pt x="168082" y="275638"/>
                  </a:lnTo>
                  <a:lnTo>
                    <a:pt x="176246" y="269144"/>
                  </a:lnTo>
                  <a:lnTo>
                    <a:pt x="183884" y="262310"/>
                  </a:lnTo>
                  <a:lnTo>
                    <a:pt x="190796" y="254883"/>
                  </a:lnTo>
                  <a:lnTo>
                    <a:pt x="196929" y="246771"/>
                  </a:lnTo>
                  <a:lnTo>
                    <a:pt x="202371" y="238034"/>
                  </a:lnTo>
                  <a:lnTo>
                    <a:pt x="207260" y="228791"/>
                  </a:lnTo>
                  <a:lnTo>
                    <a:pt x="211730" y="219155"/>
                  </a:lnTo>
                  <a:lnTo>
                    <a:pt x="215734" y="208904"/>
                  </a:lnTo>
                  <a:lnTo>
                    <a:pt x="219050" y="197505"/>
                  </a:lnTo>
                  <a:lnTo>
                    <a:pt x="221611" y="184764"/>
                  </a:lnTo>
                  <a:lnTo>
                    <a:pt x="223330" y="170954"/>
                  </a:lnTo>
                  <a:lnTo>
                    <a:pt x="224036" y="156612"/>
                  </a:lnTo>
                  <a:lnTo>
                    <a:pt x="223725" y="142118"/>
                  </a:lnTo>
                  <a:lnTo>
                    <a:pt x="222381" y="127811"/>
                  </a:lnTo>
                  <a:lnTo>
                    <a:pt x="219884" y="114058"/>
                  </a:lnTo>
                  <a:lnTo>
                    <a:pt x="216274" y="101002"/>
                  </a:lnTo>
                  <a:lnTo>
                    <a:pt x="211562" y="88761"/>
                  </a:lnTo>
                  <a:lnTo>
                    <a:pt x="205651" y="77526"/>
                  </a:lnTo>
                  <a:lnTo>
                    <a:pt x="198596" y="67302"/>
                  </a:lnTo>
                  <a:lnTo>
                    <a:pt x="190419" y="58113"/>
                  </a:lnTo>
                  <a:lnTo>
                    <a:pt x="181027" y="50078"/>
                  </a:lnTo>
                  <a:lnTo>
                    <a:pt x="170486" y="43166"/>
                  </a:lnTo>
                  <a:lnTo>
                    <a:pt x="158984" y="37692"/>
                  </a:lnTo>
                  <a:lnTo>
                    <a:pt x="146740" y="34370"/>
                  </a:lnTo>
                  <a:lnTo>
                    <a:pt x="133967" y="33388"/>
                  </a:lnTo>
                  <a:lnTo>
                    <a:pt x="121429" y="34182"/>
                  </a:lnTo>
                  <a:lnTo>
                    <a:pt x="109208" y="35772"/>
                  </a:lnTo>
                  <a:lnTo>
                    <a:pt x="96231" y="38300"/>
                  </a:lnTo>
                  <a:lnTo>
                    <a:pt x="8043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52345" y="1316062"/>
              <a:ext cx="274548" cy="268396"/>
            </a:xfrm>
            <a:custGeom>
              <a:avLst/>
              <a:gdLst/>
              <a:ahLst/>
              <a:cxnLst/>
              <a:rect l="0" t="0" r="0" b="0"/>
              <a:pathLst>
                <a:path w="274548" h="268396">
                  <a:moveTo>
                    <a:pt x="101458" y="0"/>
                  </a:moveTo>
                  <a:lnTo>
                    <a:pt x="92657" y="3000"/>
                  </a:lnTo>
                  <a:lnTo>
                    <a:pt x="84310" y="6423"/>
                  </a:lnTo>
                  <a:lnTo>
                    <a:pt x="75616" y="10624"/>
                  </a:lnTo>
                  <a:lnTo>
                    <a:pt x="66668" y="15697"/>
                  </a:lnTo>
                  <a:lnTo>
                    <a:pt x="57821" y="21826"/>
                  </a:lnTo>
                  <a:lnTo>
                    <a:pt x="49287" y="29010"/>
                  </a:lnTo>
                  <a:lnTo>
                    <a:pt x="41272" y="37097"/>
                  </a:lnTo>
                  <a:lnTo>
                    <a:pt x="34042" y="45892"/>
                  </a:lnTo>
                  <a:lnTo>
                    <a:pt x="27665" y="55212"/>
                  </a:lnTo>
                  <a:lnTo>
                    <a:pt x="22045" y="64909"/>
                  </a:lnTo>
                  <a:lnTo>
                    <a:pt x="17028" y="74871"/>
                  </a:lnTo>
                  <a:lnTo>
                    <a:pt x="12469" y="85024"/>
                  </a:lnTo>
                  <a:lnTo>
                    <a:pt x="8405" y="95639"/>
                  </a:lnTo>
                  <a:lnTo>
                    <a:pt x="5047" y="107289"/>
                  </a:lnTo>
                  <a:lnTo>
                    <a:pt x="2457" y="120203"/>
                  </a:lnTo>
                  <a:lnTo>
                    <a:pt x="719" y="134131"/>
                  </a:lnTo>
                  <a:lnTo>
                    <a:pt x="0" y="148552"/>
                  </a:lnTo>
                  <a:lnTo>
                    <a:pt x="302" y="163095"/>
                  </a:lnTo>
                  <a:lnTo>
                    <a:pt x="1640" y="177266"/>
                  </a:lnTo>
                  <a:lnTo>
                    <a:pt x="4134" y="190394"/>
                  </a:lnTo>
                  <a:lnTo>
                    <a:pt x="7737" y="202218"/>
                  </a:lnTo>
                  <a:lnTo>
                    <a:pt x="12274" y="212817"/>
                  </a:lnTo>
                  <a:lnTo>
                    <a:pt x="17536" y="222411"/>
                  </a:lnTo>
                  <a:lnTo>
                    <a:pt x="23337" y="231236"/>
                  </a:lnTo>
                  <a:lnTo>
                    <a:pt x="29689" y="239336"/>
                  </a:lnTo>
                  <a:lnTo>
                    <a:pt x="36784" y="246565"/>
                  </a:lnTo>
                  <a:lnTo>
                    <a:pt x="44673" y="252910"/>
                  </a:lnTo>
                  <a:lnTo>
                    <a:pt x="53429" y="258325"/>
                  </a:lnTo>
                  <a:lnTo>
                    <a:pt x="63217" y="262665"/>
                  </a:lnTo>
                  <a:lnTo>
                    <a:pt x="74023" y="265944"/>
                  </a:lnTo>
                  <a:lnTo>
                    <a:pt x="85534" y="267993"/>
                  </a:lnTo>
                  <a:lnTo>
                    <a:pt x="97253" y="268395"/>
                  </a:lnTo>
                  <a:lnTo>
                    <a:pt x="108873" y="267075"/>
                  </a:lnTo>
                  <a:lnTo>
                    <a:pt x="120285" y="264410"/>
                  </a:lnTo>
                  <a:lnTo>
                    <a:pt x="131480" y="261020"/>
                  </a:lnTo>
                  <a:lnTo>
                    <a:pt x="142487" y="257332"/>
                  </a:lnTo>
                  <a:lnTo>
                    <a:pt x="153185" y="253402"/>
                  </a:lnTo>
                  <a:lnTo>
                    <a:pt x="163301" y="249011"/>
                  </a:lnTo>
                  <a:lnTo>
                    <a:pt x="172745" y="244056"/>
                  </a:lnTo>
                  <a:lnTo>
                    <a:pt x="181730" y="238406"/>
                  </a:lnTo>
                  <a:lnTo>
                    <a:pt x="190686" y="231849"/>
                  </a:lnTo>
                  <a:lnTo>
                    <a:pt x="199858" y="224357"/>
                  </a:lnTo>
                  <a:lnTo>
                    <a:pt x="209154" y="216053"/>
                  </a:lnTo>
                  <a:lnTo>
                    <a:pt x="218249" y="207108"/>
                  </a:lnTo>
                  <a:lnTo>
                    <a:pt x="226962" y="197685"/>
                  </a:lnTo>
                  <a:lnTo>
                    <a:pt x="235270" y="187918"/>
                  </a:lnTo>
                  <a:lnTo>
                    <a:pt x="243229" y="177909"/>
                  </a:lnTo>
                  <a:lnTo>
                    <a:pt x="250906" y="167724"/>
                  </a:lnTo>
                  <a:lnTo>
                    <a:pt x="258044" y="157088"/>
                  </a:lnTo>
                  <a:lnTo>
                    <a:pt x="264086" y="145423"/>
                  </a:lnTo>
                  <a:lnTo>
                    <a:pt x="268811" y="132500"/>
                  </a:lnTo>
                  <a:lnTo>
                    <a:pt x="272153" y="118565"/>
                  </a:lnTo>
                  <a:lnTo>
                    <a:pt x="274031" y="104140"/>
                  </a:lnTo>
                  <a:lnTo>
                    <a:pt x="274547" y="89594"/>
                  </a:lnTo>
                  <a:lnTo>
                    <a:pt x="273776" y="75422"/>
                  </a:lnTo>
                  <a:lnTo>
                    <a:pt x="271671" y="62292"/>
                  </a:lnTo>
                  <a:lnTo>
                    <a:pt x="268324" y="50472"/>
                  </a:lnTo>
                  <a:lnTo>
                    <a:pt x="263620" y="40045"/>
                  </a:lnTo>
                  <a:lnTo>
                    <a:pt x="257183" y="31099"/>
                  </a:lnTo>
                  <a:lnTo>
                    <a:pt x="248957" y="23527"/>
                  </a:lnTo>
                  <a:lnTo>
                    <a:pt x="239008" y="17252"/>
                  </a:lnTo>
                  <a:lnTo>
                    <a:pt x="227356" y="12320"/>
                  </a:lnTo>
                  <a:lnTo>
                    <a:pt x="214192" y="8631"/>
                  </a:lnTo>
                  <a:lnTo>
                    <a:pt x="200135" y="6134"/>
                  </a:lnTo>
                  <a:lnTo>
                    <a:pt x="186094" y="4898"/>
                  </a:lnTo>
                  <a:lnTo>
                    <a:pt x="172587" y="4844"/>
                  </a:lnTo>
                  <a:lnTo>
                    <a:pt x="159811" y="5808"/>
                  </a:lnTo>
                  <a:lnTo>
                    <a:pt x="146364" y="7827"/>
                  </a:lnTo>
                  <a:lnTo>
                    <a:pt x="128837" y="12194"/>
                  </a:lnTo>
                  <a:lnTo>
                    <a:pt x="10145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74178" y="1716145"/>
              <a:ext cx="222419" cy="247139"/>
            </a:xfrm>
            <a:custGeom>
              <a:avLst/>
              <a:gdLst/>
              <a:ahLst/>
              <a:cxnLst/>
              <a:rect l="0" t="0" r="0" b="0"/>
              <a:pathLst>
                <a:path w="222419" h="247139">
                  <a:moveTo>
                    <a:pt x="121739" y="0"/>
                  </a:moveTo>
                  <a:lnTo>
                    <a:pt x="110138" y="134"/>
                  </a:lnTo>
                  <a:lnTo>
                    <a:pt x="100289" y="1414"/>
                  </a:lnTo>
                  <a:lnTo>
                    <a:pt x="91284" y="4007"/>
                  </a:lnTo>
                  <a:lnTo>
                    <a:pt x="82843" y="7726"/>
                  </a:lnTo>
                  <a:lnTo>
                    <a:pt x="74815" y="12359"/>
                  </a:lnTo>
                  <a:lnTo>
                    <a:pt x="67092" y="17697"/>
                  </a:lnTo>
                  <a:lnTo>
                    <a:pt x="59587" y="23717"/>
                  </a:lnTo>
                  <a:lnTo>
                    <a:pt x="52237" y="30580"/>
                  </a:lnTo>
                  <a:lnTo>
                    <a:pt x="44997" y="38304"/>
                  </a:lnTo>
                  <a:lnTo>
                    <a:pt x="37999" y="46777"/>
                  </a:lnTo>
                  <a:lnTo>
                    <a:pt x="31525" y="55843"/>
                  </a:lnTo>
                  <a:lnTo>
                    <a:pt x="25691" y="65349"/>
                  </a:lnTo>
                  <a:lnTo>
                    <a:pt x="20452" y="75174"/>
                  </a:lnTo>
                  <a:lnTo>
                    <a:pt x="15698" y="85221"/>
                  </a:lnTo>
                  <a:lnTo>
                    <a:pt x="11319" y="95433"/>
                  </a:lnTo>
                  <a:lnTo>
                    <a:pt x="7378" y="106087"/>
                  </a:lnTo>
                  <a:lnTo>
                    <a:pt x="4102" y="117764"/>
                  </a:lnTo>
                  <a:lnTo>
                    <a:pt x="1573" y="130691"/>
                  </a:lnTo>
                  <a:lnTo>
                    <a:pt x="44" y="144458"/>
                  </a:lnTo>
                  <a:lnTo>
                    <a:pt x="0" y="158239"/>
                  </a:lnTo>
                  <a:lnTo>
                    <a:pt x="1567" y="171538"/>
                  </a:lnTo>
                  <a:lnTo>
                    <a:pt x="4569" y="184060"/>
                  </a:lnTo>
                  <a:lnTo>
                    <a:pt x="8719" y="195542"/>
                  </a:lnTo>
                  <a:lnTo>
                    <a:pt x="13734" y="205961"/>
                  </a:lnTo>
                  <a:lnTo>
                    <a:pt x="19540" y="215295"/>
                  </a:lnTo>
                  <a:lnTo>
                    <a:pt x="26260" y="223434"/>
                  </a:lnTo>
                  <a:lnTo>
                    <a:pt x="33894" y="230428"/>
                  </a:lnTo>
                  <a:lnTo>
                    <a:pt x="42478" y="236297"/>
                  </a:lnTo>
                  <a:lnTo>
                    <a:pt x="52149" y="240951"/>
                  </a:lnTo>
                  <a:lnTo>
                    <a:pt x="62876" y="244444"/>
                  </a:lnTo>
                  <a:lnTo>
                    <a:pt x="74335" y="246638"/>
                  </a:lnTo>
                  <a:lnTo>
                    <a:pt x="86019" y="247138"/>
                  </a:lnTo>
                  <a:lnTo>
                    <a:pt x="97612" y="245880"/>
                  </a:lnTo>
                  <a:lnTo>
                    <a:pt x="108835" y="243086"/>
                  </a:lnTo>
                  <a:lnTo>
                    <a:pt x="119371" y="239077"/>
                  </a:lnTo>
                  <a:lnTo>
                    <a:pt x="129123" y="234161"/>
                  </a:lnTo>
                  <a:lnTo>
                    <a:pt x="138162" y="228591"/>
                  </a:lnTo>
                  <a:lnTo>
                    <a:pt x="146628" y="222561"/>
                  </a:lnTo>
                  <a:lnTo>
                    <a:pt x="154661" y="216213"/>
                  </a:lnTo>
                  <a:lnTo>
                    <a:pt x="162381" y="209647"/>
                  </a:lnTo>
                  <a:lnTo>
                    <a:pt x="169879" y="202933"/>
                  </a:lnTo>
                  <a:lnTo>
                    <a:pt x="177219" y="196114"/>
                  </a:lnTo>
                  <a:lnTo>
                    <a:pt x="184284" y="189059"/>
                  </a:lnTo>
                  <a:lnTo>
                    <a:pt x="190803" y="181484"/>
                  </a:lnTo>
                  <a:lnTo>
                    <a:pt x="196668" y="173273"/>
                  </a:lnTo>
                  <a:lnTo>
                    <a:pt x="201928" y="164469"/>
                  </a:lnTo>
                  <a:lnTo>
                    <a:pt x="206695" y="155181"/>
                  </a:lnTo>
                  <a:lnTo>
                    <a:pt x="211083" y="145520"/>
                  </a:lnTo>
                  <a:lnTo>
                    <a:pt x="215031" y="135422"/>
                  </a:lnTo>
                  <a:lnTo>
                    <a:pt x="218311" y="124658"/>
                  </a:lnTo>
                  <a:lnTo>
                    <a:pt x="220842" y="113162"/>
                  </a:lnTo>
                  <a:lnTo>
                    <a:pt x="222373" y="101170"/>
                  </a:lnTo>
                  <a:lnTo>
                    <a:pt x="222418" y="89121"/>
                  </a:lnTo>
                  <a:lnTo>
                    <a:pt x="220852" y="77280"/>
                  </a:lnTo>
                  <a:lnTo>
                    <a:pt x="217850" y="65890"/>
                  </a:lnTo>
                  <a:lnTo>
                    <a:pt x="213701" y="55240"/>
                  </a:lnTo>
                  <a:lnTo>
                    <a:pt x="208682" y="45417"/>
                  </a:lnTo>
                  <a:lnTo>
                    <a:pt x="202703" y="36499"/>
                  </a:lnTo>
                  <a:lnTo>
                    <a:pt x="195334" y="28647"/>
                  </a:lnTo>
                  <a:lnTo>
                    <a:pt x="186452" y="21854"/>
                  </a:lnTo>
                  <a:lnTo>
                    <a:pt x="176216" y="16290"/>
                  </a:lnTo>
                  <a:lnTo>
                    <a:pt x="164896" y="12375"/>
                  </a:lnTo>
                  <a:lnTo>
                    <a:pt x="152780" y="10182"/>
                  </a:lnTo>
                  <a:lnTo>
                    <a:pt x="140701" y="9339"/>
                  </a:lnTo>
                  <a:lnTo>
                    <a:pt x="128844" y="9121"/>
                  </a:lnTo>
                  <a:lnTo>
                    <a:pt x="116173" y="9511"/>
                  </a:lnTo>
                  <a:lnTo>
                    <a:pt x="10068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19511" y="1347647"/>
              <a:ext cx="235864" cy="257242"/>
            </a:xfrm>
            <a:custGeom>
              <a:avLst/>
              <a:gdLst/>
              <a:ahLst/>
              <a:cxnLst/>
              <a:rect l="0" t="0" r="0" b="0"/>
              <a:pathLst>
                <a:path w="235864" h="257242">
                  <a:moveTo>
                    <a:pt x="81732" y="0"/>
                  </a:moveTo>
                  <a:lnTo>
                    <a:pt x="75865" y="5868"/>
                  </a:lnTo>
                  <a:lnTo>
                    <a:pt x="70301" y="11432"/>
                  </a:lnTo>
                  <a:lnTo>
                    <a:pt x="64501" y="17236"/>
                  </a:lnTo>
                  <a:lnTo>
                    <a:pt x="58421" y="23489"/>
                  </a:lnTo>
                  <a:lnTo>
                    <a:pt x="52091" y="30468"/>
                  </a:lnTo>
                  <a:lnTo>
                    <a:pt x="45563" y="38249"/>
                  </a:lnTo>
                  <a:lnTo>
                    <a:pt x="38887" y="46751"/>
                  </a:lnTo>
                  <a:lnTo>
                    <a:pt x="32104" y="55830"/>
                  </a:lnTo>
                  <a:lnTo>
                    <a:pt x="25256" y="65348"/>
                  </a:lnTo>
                  <a:lnTo>
                    <a:pt x="18692" y="75348"/>
                  </a:lnTo>
                  <a:lnTo>
                    <a:pt x="13044" y="86046"/>
                  </a:lnTo>
                  <a:lnTo>
                    <a:pt x="8581" y="97503"/>
                  </a:lnTo>
                  <a:lnTo>
                    <a:pt x="5247" y="109637"/>
                  </a:lnTo>
                  <a:lnTo>
                    <a:pt x="2843" y="122314"/>
                  </a:lnTo>
                  <a:lnTo>
                    <a:pt x="1155" y="135395"/>
                  </a:lnTo>
                  <a:lnTo>
                    <a:pt x="155" y="148603"/>
                  </a:lnTo>
                  <a:lnTo>
                    <a:pt x="0" y="161543"/>
                  </a:lnTo>
                  <a:lnTo>
                    <a:pt x="712" y="174018"/>
                  </a:lnTo>
                  <a:lnTo>
                    <a:pt x="2341" y="185852"/>
                  </a:lnTo>
                  <a:lnTo>
                    <a:pt x="5037" y="196806"/>
                  </a:lnTo>
                  <a:lnTo>
                    <a:pt x="8783" y="206842"/>
                  </a:lnTo>
                  <a:lnTo>
                    <a:pt x="13587" y="216073"/>
                  </a:lnTo>
                  <a:lnTo>
                    <a:pt x="19562" y="224668"/>
                  </a:lnTo>
                  <a:lnTo>
                    <a:pt x="26664" y="232779"/>
                  </a:lnTo>
                  <a:lnTo>
                    <a:pt x="35043" y="240211"/>
                  </a:lnTo>
                  <a:lnTo>
                    <a:pt x="45102" y="246452"/>
                  </a:lnTo>
                  <a:lnTo>
                    <a:pt x="56900" y="251311"/>
                  </a:lnTo>
                  <a:lnTo>
                    <a:pt x="69890" y="254743"/>
                  </a:lnTo>
                  <a:lnTo>
                    <a:pt x="83140" y="256681"/>
                  </a:lnTo>
                  <a:lnTo>
                    <a:pt x="96085" y="257241"/>
                  </a:lnTo>
                  <a:lnTo>
                    <a:pt x="108537" y="256670"/>
                  </a:lnTo>
                  <a:lnTo>
                    <a:pt x="120504" y="255232"/>
                  </a:lnTo>
                  <a:lnTo>
                    <a:pt x="132066" y="253154"/>
                  </a:lnTo>
                  <a:lnTo>
                    <a:pt x="143153" y="250457"/>
                  </a:lnTo>
                  <a:lnTo>
                    <a:pt x="153538" y="246969"/>
                  </a:lnTo>
                  <a:lnTo>
                    <a:pt x="163161" y="242655"/>
                  </a:lnTo>
                  <a:lnTo>
                    <a:pt x="172099" y="237453"/>
                  </a:lnTo>
                  <a:lnTo>
                    <a:pt x="180491" y="231204"/>
                  </a:lnTo>
                  <a:lnTo>
                    <a:pt x="188466" y="223923"/>
                  </a:lnTo>
                  <a:lnTo>
                    <a:pt x="195975" y="215762"/>
                  </a:lnTo>
                  <a:lnTo>
                    <a:pt x="202799" y="206913"/>
                  </a:lnTo>
                  <a:lnTo>
                    <a:pt x="208873" y="197555"/>
                  </a:lnTo>
                  <a:lnTo>
                    <a:pt x="214274" y="187831"/>
                  </a:lnTo>
                  <a:lnTo>
                    <a:pt x="219137" y="177851"/>
                  </a:lnTo>
                  <a:lnTo>
                    <a:pt x="223590" y="167686"/>
                  </a:lnTo>
                  <a:lnTo>
                    <a:pt x="227580" y="157062"/>
                  </a:lnTo>
                  <a:lnTo>
                    <a:pt x="230889" y="145406"/>
                  </a:lnTo>
                  <a:lnTo>
                    <a:pt x="233444" y="132493"/>
                  </a:lnTo>
                  <a:lnTo>
                    <a:pt x="235160" y="118735"/>
                  </a:lnTo>
                  <a:lnTo>
                    <a:pt x="235863" y="104961"/>
                  </a:lnTo>
                  <a:lnTo>
                    <a:pt x="235552" y="91661"/>
                  </a:lnTo>
                  <a:lnTo>
                    <a:pt x="234206" y="78970"/>
                  </a:lnTo>
                  <a:lnTo>
                    <a:pt x="231708" y="66840"/>
                  </a:lnTo>
                  <a:lnTo>
                    <a:pt x="228098" y="55170"/>
                  </a:lnTo>
                  <a:lnTo>
                    <a:pt x="223385" y="44011"/>
                  </a:lnTo>
                  <a:lnTo>
                    <a:pt x="217474" y="33577"/>
                  </a:lnTo>
                  <a:lnTo>
                    <a:pt x="210414" y="23936"/>
                  </a:lnTo>
                  <a:lnTo>
                    <a:pt x="202063" y="15494"/>
                  </a:lnTo>
                  <a:lnTo>
                    <a:pt x="192022" y="9033"/>
                  </a:lnTo>
                  <a:lnTo>
                    <a:pt x="180237" y="4803"/>
                  </a:lnTo>
                  <a:lnTo>
                    <a:pt x="167256" y="2591"/>
                  </a:lnTo>
                  <a:lnTo>
                    <a:pt x="154012" y="2004"/>
                  </a:lnTo>
                  <a:lnTo>
                    <a:pt x="141086" y="2638"/>
                  </a:lnTo>
                  <a:lnTo>
                    <a:pt x="129113" y="3999"/>
                  </a:lnTo>
                  <a:lnTo>
                    <a:pt x="117790" y="5650"/>
                  </a:lnTo>
                  <a:lnTo>
                    <a:pt x="106130" y="7725"/>
                  </a:lnTo>
                  <a:lnTo>
                    <a:pt x="92261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905122" y="1725539"/>
              <a:ext cx="250192" cy="255150"/>
            </a:xfrm>
            <a:custGeom>
              <a:avLst/>
              <a:gdLst/>
              <a:ahLst/>
              <a:cxnLst/>
              <a:rect l="0" t="0" r="0" b="0"/>
              <a:pathLst>
                <a:path w="250192" h="255150">
                  <a:moveTo>
                    <a:pt x="117178" y="22191"/>
                  </a:moveTo>
                  <a:lnTo>
                    <a:pt x="105510" y="25192"/>
                  </a:lnTo>
                  <a:lnTo>
                    <a:pt x="95021" y="28614"/>
                  </a:lnTo>
                  <a:lnTo>
                    <a:pt x="84724" y="32810"/>
                  </a:lnTo>
                  <a:lnTo>
                    <a:pt x="74596" y="37710"/>
                  </a:lnTo>
                  <a:lnTo>
                    <a:pt x="64900" y="43192"/>
                  </a:lnTo>
                  <a:lnTo>
                    <a:pt x="55764" y="49122"/>
                  </a:lnTo>
                  <a:lnTo>
                    <a:pt x="47161" y="55384"/>
                  </a:lnTo>
                  <a:lnTo>
                    <a:pt x="39000" y="61882"/>
                  </a:lnTo>
                  <a:lnTo>
                    <a:pt x="31181" y="68556"/>
                  </a:lnTo>
                  <a:lnTo>
                    <a:pt x="23777" y="75680"/>
                  </a:lnTo>
                  <a:lnTo>
                    <a:pt x="17024" y="83834"/>
                  </a:lnTo>
                  <a:lnTo>
                    <a:pt x="11007" y="93250"/>
                  </a:lnTo>
                  <a:lnTo>
                    <a:pt x="5983" y="103847"/>
                  </a:lnTo>
                  <a:lnTo>
                    <a:pt x="2439" y="115410"/>
                  </a:lnTo>
                  <a:lnTo>
                    <a:pt x="503" y="127704"/>
                  </a:lnTo>
                  <a:lnTo>
                    <a:pt x="0" y="140365"/>
                  </a:lnTo>
                  <a:lnTo>
                    <a:pt x="643" y="152930"/>
                  </a:lnTo>
                  <a:lnTo>
                    <a:pt x="2150" y="165150"/>
                  </a:lnTo>
                  <a:lnTo>
                    <a:pt x="4448" y="176810"/>
                  </a:lnTo>
                  <a:lnTo>
                    <a:pt x="7660" y="187648"/>
                  </a:lnTo>
                  <a:lnTo>
                    <a:pt x="11785" y="197605"/>
                  </a:lnTo>
                  <a:lnTo>
                    <a:pt x="16859" y="206784"/>
                  </a:lnTo>
                  <a:lnTo>
                    <a:pt x="23021" y="215345"/>
                  </a:lnTo>
                  <a:lnTo>
                    <a:pt x="30244" y="223436"/>
                  </a:lnTo>
                  <a:lnTo>
                    <a:pt x="38366" y="231026"/>
                  </a:lnTo>
                  <a:lnTo>
                    <a:pt x="47189" y="237904"/>
                  </a:lnTo>
                  <a:lnTo>
                    <a:pt x="56538" y="244005"/>
                  </a:lnTo>
                  <a:lnTo>
                    <a:pt x="66596" y="249085"/>
                  </a:lnTo>
                  <a:lnTo>
                    <a:pt x="77865" y="252668"/>
                  </a:lnTo>
                  <a:lnTo>
                    <a:pt x="90513" y="254629"/>
                  </a:lnTo>
                  <a:lnTo>
                    <a:pt x="104093" y="255149"/>
                  </a:lnTo>
                  <a:lnTo>
                    <a:pt x="117747" y="254518"/>
                  </a:lnTo>
                  <a:lnTo>
                    <a:pt x="130966" y="253017"/>
                  </a:lnTo>
                  <a:lnTo>
                    <a:pt x="143604" y="250725"/>
                  </a:lnTo>
                  <a:lnTo>
                    <a:pt x="155696" y="247516"/>
                  </a:lnTo>
                  <a:lnTo>
                    <a:pt x="167343" y="243393"/>
                  </a:lnTo>
                  <a:lnTo>
                    <a:pt x="178485" y="238321"/>
                  </a:lnTo>
                  <a:lnTo>
                    <a:pt x="188908" y="232159"/>
                  </a:lnTo>
                  <a:lnTo>
                    <a:pt x="198551" y="224938"/>
                  </a:lnTo>
                  <a:lnTo>
                    <a:pt x="207334" y="216816"/>
                  </a:lnTo>
                  <a:lnTo>
                    <a:pt x="215088" y="207993"/>
                  </a:lnTo>
                  <a:lnTo>
                    <a:pt x="221823" y="198653"/>
                  </a:lnTo>
                  <a:lnTo>
                    <a:pt x="227685" y="188941"/>
                  </a:lnTo>
                  <a:lnTo>
                    <a:pt x="232864" y="178969"/>
                  </a:lnTo>
                  <a:lnTo>
                    <a:pt x="237532" y="168809"/>
                  </a:lnTo>
                  <a:lnTo>
                    <a:pt x="241670" y="158189"/>
                  </a:lnTo>
                  <a:lnTo>
                    <a:pt x="245077" y="146535"/>
                  </a:lnTo>
                  <a:lnTo>
                    <a:pt x="247698" y="133624"/>
                  </a:lnTo>
                  <a:lnTo>
                    <a:pt x="249459" y="119867"/>
                  </a:lnTo>
                  <a:lnTo>
                    <a:pt x="250191" y="106094"/>
                  </a:lnTo>
                  <a:lnTo>
                    <a:pt x="249900" y="92799"/>
                  </a:lnTo>
                  <a:lnTo>
                    <a:pt x="248569" y="80280"/>
                  </a:lnTo>
                  <a:lnTo>
                    <a:pt x="246080" y="68800"/>
                  </a:lnTo>
                  <a:lnTo>
                    <a:pt x="242479" y="58378"/>
                  </a:lnTo>
                  <a:lnTo>
                    <a:pt x="237944" y="48872"/>
                  </a:lnTo>
                  <a:lnTo>
                    <a:pt x="232683" y="40086"/>
                  </a:lnTo>
                  <a:lnTo>
                    <a:pt x="226883" y="31839"/>
                  </a:lnTo>
                  <a:lnTo>
                    <a:pt x="220532" y="24144"/>
                  </a:lnTo>
                  <a:lnTo>
                    <a:pt x="213437" y="17194"/>
                  </a:lnTo>
                  <a:lnTo>
                    <a:pt x="205548" y="11045"/>
                  </a:lnTo>
                  <a:lnTo>
                    <a:pt x="196792" y="5932"/>
                  </a:lnTo>
                  <a:lnTo>
                    <a:pt x="187004" y="2328"/>
                  </a:lnTo>
                  <a:lnTo>
                    <a:pt x="176203" y="357"/>
                  </a:lnTo>
                  <a:lnTo>
                    <a:pt x="164865" y="0"/>
                  </a:lnTo>
                  <a:lnTo>
                    <a:pt x="153794" y="1273"/>
                  </a:lnTo>
                  <a:lnTo>
                    <a:pt x="143423" y="4018"/>
                  </a:lnTo>
                  <a:lnTo>
                    <a:pt x="133664" y="7960"/>
                  </a:lnTo>
                  <a:lnTo>
                    <a:pt x="124117" y="12815"/>
                  </a:lnTo>
                  <a:lnTo>
                    <a:pt x="114522" y="18330"/>
                  </a:lnTo>
                  <a:lnTo>
                    <a:pt x="105228" y="24201"/>
                  </a:lnTo>
                  <a:lnTo>
                    <a:pt x="96207" y="30740"/>
                  </a:lnTo>
                  <a:lnTo>
                    <a:pt x="86661" y="39637"/>
                  </a:lnTo>
                  <a:lnTo>
                    <a:pt x="75064" y="537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51249" y="1326590"/>
              <a:ext cx="250154" cy="248067"/>
            </a:xfrm>
            <a:custGeom>
              <a:avLst/>
              <a:gdLst/>
              <a:ahLst/>
              <a:cxnLst/>
              <a:rect l="0" t="0" r="0" b="0"/>
              <a:pathLst>
                <a:path w="250154" h="248067">
                  <a:moveTo>
                    <a:pt x="107963" y="0"/>
                  </a:moveTo>
                  <a:lnTo>
                    <a:pt x="96362" y="3001"/>
                  </a:lnTo>
                  <a:lnTo>
                    <a:pt x="86514" y="6423"/>
                  </a:lnTo>
                  <a:lnTo>
                    <a:pt x="77508" y="10620"/>
                  </a:lnTo>
                  <a:lnTo>
                    <a:pt x="69067" y="15520"/>
                  </a:lnTo>
                  <a:lnTo>
                    <a:pt x="61039" y="21001"/>
                  </a:lnTo>
                  <a:lnTo>
                    <a:pt x="53321" y="26936"/>
                  </a:lnTo>
                  <a:lnTo>
                    <a:pt x="45989" y="33371"/>
                  </a:lnTo>
                  <a:lnTo>
                    <a:pt x="39287" y="40517"/>
                  </a:lnTo>
                  <a:lnTo>
                    <a:pt x="33296" y="48439"/>
                  </a:lnTo>
                  <a:lnTo>
                    <a:pt x="27950" y="57216"/>
                  </a:lnTo>
                  <a:lnTo>
                    <a:pt x="23125" y="67018"/>
                  </a:lnTo>
                  <a:lnTo>
                    <a:pt x="18693" y="77833"/>
                  </a:lnTo>
                  <a:lnTo>
                    <a:pt x="14546" y="89350"/>
                  </a:lnTo>
                  <a:lnTo>
                    <a:pt x="10600" y="101073"/>
                  </a:lnTo>
                  <a:lnTo>
                    <a:pt x="6805" y="112695"/>
                  </a:lnTo>
                  <a:lnTo>
                    <a:pt x="3440" y="124109"/>
                  </a:lnTo>
                  <a:lnTo>
                    <a:pt x="1093" y="135305"/>
                  </a:lnTo>
                  <a:lnTo>
                    <a:pt x="0" y="146318"/>
                  </a:lnTo>
                  <a:lnTo>
                    <a:pt x="81" y="157188"/>
                  </a:lnTo>
                  <a:lnTo>
                    <a:pt x="1124" y="167954"/>
                  </a:lnTo>
                  <a:lnTo>
                    <a:pt x="2904" y="178641"/>
                  </a:lnTo>
                  <a:lnTo>
                    <a:pt x="5386" y="189107"/>
                  </a:lnTo>
                  <a:lnTo>
                    <a:pt x="8721" y="199062"/>
                  </a:lnTo>
                  <a:lnTo>
                    <a:pt x="12934" y="208384"/>
                  </a:lnTo>
                  <a:lnTo>
                    <a:pt x="18237" y="216948"/>
                  </a:lnTo>
                  <a:lnTo>
                    <a:pt x="25086" y="224555"/>
                  </a:lnTo>
                  <a:lnTo>
                    <a:pt x="33587" y="231184"/>
                  </a:lnTo>
                  <a:lnTo>
                    <a:pt x="43550" y="236806"/>
                  </a:lnTo>
                  <a:lnTo>
                    <a:pt x="54681" y="241292"/>
                  </a:lnTo>
                  <a:lnTo>
                    <a:pt x="66680" y="244678"/>
                  </a:lnTo>
                  <a:lnTo>
                    <a:pt x="79143" y="246969"/>
                  </a:lnTo>
                  <a:lnTo>
                    <a:pt x="91574" y="248066"/>
                  </a:lnTo>
                  <a:lnTo>
                    <a:pt x="103708" y="248028"/>
                  </a:lnTo>
                  <a:lnTo>
                    <a:pt x="115482" y="247037"/>
                  </a:lnTo>
                  <a:lnTo>
                    <a:pt x="126927" y="245309"/>
                  </a:lnTo>
                  <a:lnTo>
                    <a:pt x="138107" y="243034"/>
                  </a:lnTo>
                  <a:lnTo>
                    <a:pt x="148920" y="240203"/>
                  </a:lnTo>
                  <a:lnTo>
                    <a:pt x="159117" y="236625"/>
                  </a:lnTo>
                  <a:lnTo>
                    <a:pt x="168608" y="232250"/>
                  </a:lnTo>
                  <a:lnTo>
                    <a:pt x="177457" y="227007"/>
                  </a:lnTo>
                  <a:lnTo>
                    <a:pt x="185789" y="220731"/>
                  </a:lnTo>
                  <a:lnTo>
                    <a:pt x="193728" y="213431"/>
                  </a:lnTo>
                  <a:lnTo>
                    <a:pt x="201382" y="205258"/>
                  </a:lnTo>
                  <a:lnTo>
                    <a:pt x="208836" y="196401"/>
                  </a:lnTo>
                  <a:lnTo>
                    <a:pt x="216146" y="187033"/>
                  </a:lnTo>
                  <a:lnTo>
                    <a:pt x="223192" y="177132"/>
                  </a:lnTo>
                  <a:lnTo>
                    <a:pt x="229697" y="166502"/>
                  </a:lnTo>
                  <a:lnTo>
                    <a:pt x="235548" y="155091"/>
                  </a:lnTo>
                  <a:lnTo>
                    <a:pt x="240629" y="142986"/>
                  </a:lnTo>
                  <a:lnTo>
                    <a:pt x="244744" y="130329"/>
                  </a:lnTo>
                  <a:lnTo>
                    <a:pt x="247872" y="117262"/>
                  </a:lnTo>
                  <a:lnTo>
                    <a:pt x="249820" y="104064"/>
                  </a:lnTo>
                  <a:lnTo>
                    <a:pt x="250153" y="91130"/>
                  </a:lnTo>
                  <a:lnTo>
                    <a:pt x="248783" y="78659"/>
                  </a:lnTo>
                  <a:lnTo>
                    <a:pt x="245915" y="66828"/>
                  </a:lnTo>
                  <a:lnTo>
                    <a:pt x="241857" y="55875"/>
                  </a:lnTo>
                  <a:lnTo>
                    <a:pt x="236897" y="45845"/>
                  </a:lnTo>
                  <a:lnTo>
                    <a:pt x="230959" y="36787"/>
                  </a:lnTo>
                  <a:lnTo>
                    <a:pt x="223618" y="28841"/>
                  </a:lnTo>
                  <a:lnTo>
                    <a:pt x="214758" y="21983"/>
                  </a:lnTo>
                  <a:lnTo>
                    <a:pt x="204707" y="16377"/>
                  </a:lnTo>
                  <a:lnTo>
                    <a:pt x="194044" y="12433"/>
                  </a:lnTo>
                  <a:lnTo>
                    <a:pt x="183168" y="10230"/>
                  </a:lnTo>
                  <a:lnTo>
                    <a:pt x="172273" y="9716"/>
                  </a:lnTo>
                  <a:lnTo>
                    <a:pt x="161432" y="10884"/>
                  </a:lnTo>
                  <a:lnTo>
                    <a:pt x="150666" y="13552"/>
                  </a:lnTo>
                  <a:lnTo>
                    <a:pt x="140037" y="17321"/>
                  </a:lnTo>
                  <a:lnTo>
                    <a:pt x="128412" y="22132"/>
                  </a:lnTo>
                  <a:lnTo>
                    <a:pt x="112535" y="29522"/>
                  </a:lnTo>
                  <a:lnTo>
                    <a:pt x="86906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263067" y="1669969"/>
              <a:ext cx="248250" cy="236754"/>
            </a:xfrm>
            <a:custGeom>
              <a:avLst/>
              <a:gdLst/>
              <a:ahLst/>
              <a:cxnLst/>
              <a:rect l="0" t="0" r="0" b="0"/>
              <a:pathLst>
                <a:path w="248250" h="236754">
                  <a:moveTo>
                    <a:pt x="106674" y="14590"/>
                  </a:moveTo>
                  <a:lnTo>
                    <a:pt x="97872" y="17591"/>
                  </a:lnTo>
                  <a:lnTo>
                    <a:pt x="89526" y="21014"/>
                  </a:lnTo>
                  <a:lnTo>
                    <a:pt x="80831" y="25210"/>
                  </a:lnTo>
                  <a:lnTo>
                    <a:pt x="71883" y="30109"/>
                  </a:lnTo>
                  <a:lnTo>
                    <a:pt x="63036" y="35591"/>
                  </a:lnTo>
                  <a:lnTo>
                    <a:pt x="54498" y="41530"/>
                  </a:lnTo>
                  <a:lnTo>
                    <a:pt x="46309" y="48138"/>
                  </a:lnTo>
                  <a:lnTo>
                    <a:pt x="38432" y="55933"/>
                  </a:lnTo>
                  <a:lnTo>
                    <a:pt x="30806" y="65104"/>
                  </a:lnTo>
                  <a:lnTo>
                    <a:pt x="23534" y="75533"/>
                  </a:lnTo>
                  <a:lnTo>
                    <a:pt x="16869" y="86984"/>
                  </a:lnTo>
                  <a:lnTo>
                    <a:pt x="10911" y="99201"/>
                  </a:lnTo>
                  <a:lnTo>
                    <a:pt x="5927" y="111811"/>
                  </a:lnTo>
                  <a:lnTo>
                    <a:pt x="2409" y="124341"/>
                  </a:lnTo>
                  <a:lnTo>
                    <a:pt x="491" y="136542"/>
                  </a:lnTo>
                  <a:lnTo>
                    <a:pt x="0" y="148361"/>
                  </a:lnTo>
                  <a:lnTo>
                    <a:pt x="651" y="159836"/>
                  </a:lnTo>
                  <a:lnTo>
                    <a:pt x="2168" y="171036"/>
                  </a:lnTo>
                  <a:lnTo>
                    <a:pt x="4642" y="181863"/>
                  </a:lnTo>
                  <a:lnTo>
                    <a:pt x="8505" y="192068"/>
                  </a:lnTo>
                  <a:lnTo>
                    <a:pt x="13880" y="201560"/>
                  </a:lnTo>
                  <a:lnTo>
                    <a:pt x="20607" y="210241"/>
                  </a:lnTo>
                  <a:lnTo>
                    <a:pt x="28419" y="217927"/>
                  </a:lnTo>
                  <a:lnTo>
                    <a:pt x="37049" y="224605"/>
                  </a:lnTo>
                  <a:lnTo>
                    <a:pt x="46437" y="230090"/>
                  </a:lnTo>
                  <a:lnTo>
                    <a:pt x="56717" y="233951"/>
                  </a:lnTo>
                  <a:lnTo>
                    <a:pt x="67889" y="236104"/>
                  </a:lnTo>
                  <a:lnTo>
                    <a:pt x="79831" y="236753"/>
                  </a:lnTo>
                  <a:lnTo>
                    <a:pt x="92379" y="236210"/>
                  </a:lnTo>
                  <a:lnTo>
                    <a:pt x="105373" y="234768"/>
                  </a:lnTo>
                  <a:lnTo>
                    <a:pt x="118522" y="232515"/>
                  </a:lnTo>
                  <a:lnTo>
                    <a:pt x="131424" y="229333"/>
                  </a:lnTo>
                  <a:lnTo>
                    <a:pt x="143873" y="225228"/>
                  </a:lnTo>
                  <a:lnTo>
                    <a:pt x="155689" y="220167"/>
                  </a:lnTo>
                  <a:lnTo>
                    <a:pt x="166632" y="214014"/>
                  </a:lnTo>
                  <a:lnTo>
                    <a:pt x="176660" y="206802"/>
                  </a:lnTo>
                  <a:lnTo>
                    <a:pt x="185886" y="198857"/>
                  </a:lnTo>
                  <a:lnTo>
                    <a:pt x="194478" y="190685"/>
                  </a:lnTo>
                  <a:lnTo>
                    <a:pt x="202596" y="182599"/>
                  </a:lnTo>
                  <a:lnTo>
                    <a:pt x="210372" y="174714"/>
                  </a:lnTo>
                  <a:lnTo>
                    <a:pt x="217908" y="167039"/>
                  </a:lnTo>
                  <a:lnTo>
                    <a:pt x="225269" y="159535"/>
                  </a:lnTo>
                  <a:lnTo>
                    <a:pt x="232179" y="151835"/>
                  </a:lnTo>
                  <a:lnTo>
                    <a:pt x="238061" y="143285"/>
                  </a:lnTo>
                  <a:lnTo>
                    <a:pt x="242676" y="133599"/>
                  </a:lnTo>
                  <a:lnTo>
                    <a:pt x="245942" y="122820"/>
                  </a:lnTo>
                  <a:lnTo>
                    <a:pt x="247768" y="111134"/>
                  </a:lnTo>
                  <a:lnTo>
                    <a:pt x="248249" y="98758"/>
                  </a:lnTo>
                  <a:lnTo>
                    <a:pt x="247454" y="86041"/>
                  </a:lnTo>
                  <a:lnTo>
                    <a:pt x="245334" y="73439"/>
                  </a:lnTo>
                  <a:lnTo>
                    <a:pt x="241984" y="61194"/>
                  </a:lnTo>
                  <a:lnTo>
                    <a:pt x="237619" y="49517"/>
                  </a:lnTo>
                  <a:lnTo>
                    <a:pt x="232474" y="38668"/>
                  </a:lnTo>
                  <a:lnTo>
                    <a:pt x="226746" y="28713"/>
                  </a:lnTo>
                  <a:lnTo>
                    <a:pt x="220274" y="19874"/>
                  </a:lnTo>
                  <a:lnTo>
                    <a:pt x="212566" y="12608"/>
                  </a:lnTo>
                  <a:lnTo>
                    <a:pt x="203451" y="7020"/>
                  </a:lnTo>
                  <a:lnTo>
                    <a:pt x="193059" y="3081"/>
                  </a:lnTo>
                  <a:lnTo>
                    <a:pt x="181633" y="795"/>
                  </a:lnTo>
                  <a:lnTo>
                    <a:pt x="169436" y="0"/>
                  </a:lnTo>
                  <a:lnTo>
                    <a:pt x="157009" y="583"/>
                  </a:lnTo>
                  <a:lnTo>
                    <a:pt x="145134" y="2561"/>
                  </a:lnTo>
                  <a:lnTo>
                    <a:pt x="134196" y="5805"/>
                  </a:lnTo>
                  <a:lnTo>
                    <a:pt x="124319" y="9780"/>
                  </a:lnTo>
                  <a:lnTo>
                    <a:pt x="114482" y="14014"/>
                  </a:lnTo>
                  <a:lnTo>
                    <a:pt x="102709" y="18878"/>
                  </a:lnTo>
                  <a:lnTo>
                    <a:pt x="85617" y="251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650604" y="1335679"/>
              <a:ext cx="247676" cy="244523"/>
            </a:xfrm>
            <a:custGeom>
              <a:avLst/>
              <a:gdLst/>
              <a:ahLst/>
              <a:cxnLst/>
              <a:rect l="0" t="0" r="0" b="0"/>
              <a:pathLst>
                <a:path w="247676" h="244523">
                  <a:moveTo>
                    <a:pt x="140276" y="1440"/>
                  </a:moveTo>
                  <a:lnTo>
                    <a:pt x="125742" y="4440"/>
                  </a:lnTo>
                  <a:lnTo>
                    <a:pt x="113111" y="7863"/>
                  </a:lnTo>
                  <a:lnTo>
                    <a:pt x="101211" y="12064"/>
                  </a:lnTo>
                  <a:lnTo>
                    <a:pt x="89902" y="17136"/>
                  </a:lnTo>
                  <a:lnTo>
                    <a:pt x="79358" y="23266"/>
                  </a:lnTo>
                  <a:lnTo>
                    <a:pt x="69625" y="30455"/>
                  </a:lnTo>
                  <a:lnTo>
                    <a:pt x="60608" y="38715"/>
                  </a:lnTo>
                  <a:lnTo>
                    <a:pt x="52161" y="48158"/>
                  </a:lnTo>
                  <a:lnTo>
                    <a:pt x="44144" y="58727"/>
                  </a:lnTo>
                  <a:lnTo>
                    <a:pt x="36437" y="70076"/>
                  </a:lnTo>
                  <a:lnTo>
                    <a:pt x="28947" y="81686"/>
                  </a:lnTo>
                  <a:lnTo>
                    <a:pt x="21618" y="93242"/>
                  </a:lnTo>
                  <a:lnTo>
                    <a:pt x="14729" y="104950"/>
                  </a:lnTo>
                  <a:lnTo>
                    <a:pt x="8862" y="117408"/>
                  </a:lnTo>
                  <a:lnTo>
                    <a:pt x="4261" y="130895"/>
                  </a:lnTo>
                  <a:lnTo>
                    <a:pt x="1173" y="145056"/>
                  </a:lnTo>
                  <a:lnTo>
                    <a:pt x="0" y="159108"/>
                  </a:lnTo>
                  <a:lnTo>
                    <a:pt x="770" y="172593"/>
                  </a:lnTo>
                  <a:lnTo>
                    <a:pt x="3219" y="185241"/>
                  </a:lnTo>
                  <a:lnTo>
                    <a:pt x="6989" y="196809"/>
                  </a:lnTo>
                  <a:lnTo>
                    <a:pt x="11746" y="207284"/>
                  </a:lnTo>
                  <a:lnTo>
                    <a:pt x="17378" y="216657"/>
                  </a:lnTo>
                  <a:lnTo>
                    <a:pt x="23980" y="224822"/>
                  </a:lnTo>
                  <a:lnTo>
                    <a:pt x="31540" y="231829"/>
                  </a:lnTo>
                  <a:lnTo>
                    <a:pt x="40243" y="237537"/>
                  </a:lnTo>
                  <a:lnTo>
                    <a:pt x="50528" y="241550"/>
                  </a:lnTo>
                  <a:lnTo>
                    <a:pt x="62480" y="243804"/>
                  </a:lnTo>
                  <a:lnTo>
                    <a:pt x="75575" y="244522"/>
                  </a:lnTo>
                  <a:lnTo>
                    <a:pt x="88897" y="244024"/>
                  </a:lnTo>
                  <a:lnTo>
                    <a:pt x="101890" y="242613"/>
                  </a:lnTo>
                  <a:lnTo>
                    <a:pt x="114373" y="240381"/>
                  </a:lnTo>
                  <a:lnTo>
                    <a:pt x="126362" y="237213"/>
                  </a:lnTo>
                  <a:lnTo>
                    <a:pt x="137943" y="233121"/>
                  </a:lnTo>
                  <a:lnTo>
                    <a:pt x="149212" y="228239"/>
                  </a:lnTo>
                  <a:lnTo>
                    <a:pt x="160253" y="222738"/>
                  </a:lnTo>
                  <a:lnTo>
                    <a:pt x="171128" y="216773"/>
                  </a:lnTo>
                  <a:lnTo>
                    <a:pt x="181723" y="210309"/>
                  </a:lnTo>
                  <a:lnTo>
                    <a:pt x="191764" y="203139"/>
                  </a:lnTo>
                  <a:lnTo>
                    <a:pt x="201143" y="195203"/>
                  </a:lnTo>
                  <a:lnTo>
                    <a:pt x="209747" y="186586"/>
                  </a:lnTo>
                  <a:lnTo>
                    <a:pt x="217379" y="177423"/>
                  </a:lnTo>
                  <a:lnTo>
                    <a:pt x="224031" y="167846"/>
                  </a:lnTo>
                  <a:lnTo>
                    <a:pt x="229837" y="157805"/>
                  </a:lnTo>
                  <a:lnTo>
                    <a:pt x="234979" y="147079"/>
                  </a:lnTo>
                  <a:lnTo>
                    <a:pt x="239619" y="135608"/>
                  </a:lnTo>
                  <a:lnTo>
                    <a:pt x="243565" y="123633"/>
                  </a:lnTo>
                  <a:lnTo>
                    <a:pt x="246314" y="111596"/>
                  </a:lnTo>
                  <a:lnTo>
                    <a:pt x="247675" y="99758"/>
                  </a:lnTo>
                  <a:lnTo>
                    <a:pt x="247605" y="88199"/>
                  </a:lnTo>
                  <a:lnTo>
                    <a:pt x="246038" y="76905"/>
                  </a:lnTo>
                  <a:lnTo>
                    <a:pt x="243093" y="65831"/>
                  </a:lnTo>
                  <a:lnTo>
                    <a:pt x="239015" y="55089"/>
                  </a:lnTo>
                  <a:lnTo>
                    <a:pt x="234068" y="44941"/>
                  </a:lnTo>
                  <a:lnTo>
                    <a:pt x="228482" y="35488"/>
                  </a:lnTo>
                  <a:lnTo>
                    <a:pt x="222276" y="26834"/>
                  </a:lnTo>
                  <a:lnTo>
                    <a:pt x="215280" y="19166"/>
                  </a:lnTo>
                  <a:lnTo>
                    <a:pt x="207461" y="12500"/>
                  </a:lnTo>
                  <a:lnTo>
                    <a:pt x="198922" y="7023"/>
                  </a:lnTo>
                  <a:lnTo>
                    <a:pt x="189811" y="3166"/>
                  </a:lnTo>
                  <a:lnTo>
                    <a:pt x="180288" y="1013"/>
                  </a:lnTo>
                  <a:lnTo>
                    <a:pt x="170926" y="196"/>
                  </a:lnTo>
                  <a:lnTo>
                    <a:pt x="161794" y="0"/>
                  </a:lnTo>
                  <a:lnTo>
                    <a:pt x="152090" y="406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31689" y="1664934"/>
              <a:ext cx="238159" cy="255222"/>
            </a:xfrm>
            <a:custGeom>
              <a:avLst/>
              <a:gdLst/>
              <a:ahLst/>
              <a:cxnLst/>
              <a:rect l="0" t="0" r="0" b="0"/>
              <a:pathLst>
                <a:path w="238159" h="255222">
                  <a:moveTo>
                    <a:pt x="138134" y="9097"/>
                  </a:moveTo>
                  <a:lnTo>
                    <a:pt x="126466" y="12030"/>
                  </a:lnTo>
                  <a:lnTo>
                    <a:pt x="115978" y="14813"/>
                  </a:lnTo>
                  <a:lnTo>
                    <a:pt x="105681" y="17721"/>
                  </a:lnTo>
                  <a:lnTo>
                    <a:pt x="95552" y="21107"/>
                  </a:lnTo>
                  <a:lnTo>
                    <a:pt x="85857" y="25569"/>
                  </a:lnTo>
                  <a:lnTo>
                    <a:pt x="76720" y="31340"/>
                  </a:lnTo>
                  <a:lnTo>
                    <a:pt x="68118" y="38328"/>
                  </a:lnTo>
                  <a:lnTo>
                    <a:pt x="59956" y="46313"/>
                  </a:lnTo>
                  <a:lnTo>
                    <a:pt x="52132" y="55054"/>
                  </a:lnTo>
                  <a:lnTo>
                    <a:pt x="44555" y="64345"/>
                  </a:lnTo>
                  <a:lnTo>
                    <a:pt x="37155" y="74026"/>
                  </a:lnTo>
                  <a:lnTo>
                    <a:pt x="29881" y="83979"/>
                  </a:lnTo>
                  <a:lnTo>
                    <a:pt x="22858" y="94119"/>
                  </a:lnTo>
                  <a:lnTo>
                    <a:pt x="16369" y="104385"/>
                  </a:lnTo>
                  <a:lnTo>
                    <a:pt x="10532" y="114747"/>
                  </a:lnTo>
                  <a:lnTo>
                    <a:pt x="5631" y="125503"/>
                  </a:lnTo>
                  <a:lnTo>
                    <a:pt x="2170" y="137249"/>
                  </a:lnTo>
                  <a:lnTo>
                    <a:pt x="293" y="150222"/>
                  </a:lnTo>
                  <a:lnTo>
                    <a:pt x="0" y="164021"/>
                  </a:lnTo>
                  <a:lnTo>
                    <a:pt x="1316" y="177822"/>
                  </a:lnTo>
                  <a:lnTo>
                    <a:pt x="4095" y="191136"/>
                  </a:lnTo>
                  <a:lnTo>
                    <a:pt x="8230" y="203666"/>
                  </a:lnTo>
                  <a:lnTo>
                    <a:pt x="13745" y="215156"/>
                  </a:lnTo>
                  <a:lnTo>
                    <a:pt x="20531" y="225574"/>
                  </a:lnTo>
                  <a:lnTo>
                    <a:pt x="28527" y="234737"/>
                  </a:lnTo>
                  <a:lnTo>
                    <a:pt x="37796" y="242230"/>
                  </a:lnTo>
                  <a:lnTo>
                    <a:pt x="48250" y="247972"/>
                  </a:lnTo>
                  <a:lnTo>
                    <a:pt x="59524" y="252017"/>
                  </a:lnTo>
                  <a:lnTo>
                    <a:pt x="71082" y="254374"/>
                  </a:lnTo>
                  <a:lnTo>
                    <a:pt x="82596" y="255221"/>
                  </a:lnTo>
                  <a:lnTo>
                    <a:pt x="93936" y="254843"/>
                  </a:lnTo>
                  <a:lnTo>
                    <a:pt x="105082" y="253535"/>
                  </a:lnTo>
                  <a:lnTo>
                    <a:pt x="116062" y="251544"/>
                  </a:lnTo>
                  <a:lnTo>
                    <a:pt x="126910" y="248906"/>
                  </a:lnTo>
                  <a:lnTo>
                    <a:pt x="137662" y="245458"/>
                  </a:lnTo>
                  <a:lnTo>
                    <a:pt x="148339" y="241170"/>
                  </a:lnTo>
                  <a:lnTo>
                    <a:pt x="158799" y="235986"/>
                  </a:lnTo>
                  <a:lnTo>
                    <a:pt x="168750" y="229748"/>
                  </a:lnTo>
                  <a:lnTo>
                    <a:pt x="178073" y="222475"/>
                  </a:lnTo>
                  <a:lnTo>
                    <a:pt x="186807" y="214319"/>
                  </a:lnTo>
                  <a:lnTo>
                    <a:pt x="195060" y="205474"/>
                  </a:lnTo>
                  <a:lnTo>
                    <a:pt x="202943" y="196113"/>
                  </a:lnTo>
                  <a:lnTo>
                    <a:pt x="210391" y="186218"/>
                  </a:lnTo>
                  <a:lnTo>
                    <a:pt x="217172" y="175592"/>
                  </a:lnTo>
                  <a:lnTo>
                    <a:pt x="223213" y="164178"/>
                  </a:lnTo>
                  <a:lnTo>
                    <a:pt x="228422" y="151902"/>
                  </a:lnTo>
                  <a:lnTo>
                    <a:pt x="232624" y="138598"/>
                  </a:lnTo>
                  <a:lnTo>
                    <a:pt x="235811" y="124283"/>
                  </a:lnTo>
                  <a:lnTo>
                    <a:pt x="237798" y="109432"/>
                  </a:lnTo>
                  <a:lnTo>
                    <a:pt x="238158" y="94850"/>
                  </a:lnTo>
                  <a:lnTo>
                    <a:pt x="236805" y="80977"/>
                  </a:lnTo>
                  <a:lnTo>
                    <a:pt x="233949" y="68053"/>
                  </a:lnTo>
                  <a:lnTo>
                    <a:pt x="229898" y="56293"/>
                  </a:lnTo>
                  <a:lnTo>
                    <a:pt x="224949" y="45680"/>
                  </a:lnTo>
                  <a:lnTo>
                    <a:pt x="219187" y="36044"/>
                  </a:lnTo>
                  <a:lnTo>
                    <a:pt x="212497" y="27170"/>
                  </a:lnTo>
                  <a:lnTo>
                    <a:pt x="204887" y="18873"/>
                  </a:lnTo>
                  <a:lnTo>
                    <a:pt x="196490" y="11484"/>
                  </a:lnTo>
                  <a:lnTo>
                    <a:pt x="187475" y="5805"/>
                  </a:lnTo>
                  <a:lnTo>
                    <a:pt x="178002" y="2135"/>
                  </a:lnTo>
                  <a:lnTo>
                    <a:pt x="168200" y="316"/>
                  </a:lnTo>
                  <a:lnTo>
                    <a:pt x="158167" y="0"/>
                  </a:lnTo>
                  <a:lnTo>
                    <a:pt x="147989" y="820"/>
                  </a:lnTo>
                  <a:lnTo>
                    <a:pt x="138169" y="2309"/>
                  </a:lnTo>
                  <a:lnTo>
                    <a:pt x="128672" y="4058"/>
                  </a:lnTo>
                  <a:lnTo>
                    <a:pt x="118664" y="6215"/>
                  </a:lnTo>
                  <a:lnTo>
                    <a:pt x="106549" y="90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9859" y="1326590"/>
              <a:ext cx="272944" cy="258726"/>
            </a:xfrm>
            <a:custGeom>
              <a:avLst/>
              <a:gdLst/>
              <a:ahLst/>
              <a:cxnLst/>
              <a:rect l="0" t="0" r="0" b="0"/>
              <a:pathLst>
                <a:path w="272944" h="258726">
                  <a:moveTo>
                    <a:pt x="202162" y="10529"/>
                  </a:moveTo>
                  <a:lnTo>
                    <a:pt x="190493" y="10596"/>
                  </a:lnTo>
                  <a:lnTo>
                    <a:pt x="180005" y="11236"/>
                  </a:lnTo>
                  <a:lnTo>
                    <a:pt x="169703" y="12533"/>
                  </a:lnTo>
                  <a:lnTo>
                    <a:pt x="159401" y="14392"/>
                  </a:lnTo>
                  <a:lnTo>
                    <a:pt x="149057" y="16709"/>
                  </a:lnTo>
                  <a:lnTo>
                    <a:pt x="138668" y="19380"/>
                  </a:lnTo>
                  <a:lnTo>
                    <a:pt x="128240" y="22476"/>
                  </a:lnTo>
                  <a:lnTo>
                    <a:pt x="117782" y="26232"/>
                  </a:lnTo>
                  <a:lnTo>
                    <a:pt x="107302" y="30720"/>
                  </a:lnTo>
                  <a:lnTo>
                    <a:pt x="96807" y="35870"/>
                  </a:lnTo>
                  <a:lnTo>
                    <a:pt x="86301" y="41551"/>
                  </a:lnTo>
                  <a:lnTo>
                    <a:pt x="75792" y="47637"/>
                  </a:lnTo>
                  <a:lnTo>
                    <a:pt x="65447" y="54181"/>
                  </a:lnTo>
                  <a:lnTo>
                    <a:pt x="55574" y="61405"/>
                  </a:lnTo>
                  <a:lnTo>
                    <a:pt x="46308" y="69377"/>
                  </a:lnTo>
                  <a:lnTo>
                    <a:pt x="37781" y="78018"/>
                  </a:lnTo>
                  <a:lnTo>
                    <a:pt x="30199" y="87197"/>
                  </a:lnTo>
                  <a:lnTo>
                    <a:pt x="23582" y="96780"/>
                  </a:lnTo>
                  <a:lnTo>
                    <a:pt x="17798" y="106656"/>
                  </a:lnTo>
                  <a:lnTo>
                    <a:pt x="12671" y="116738"/>
                  </a:lnTo>
                  <a:lnTo>
                    <a:pt x="8042" y="126968"/>
                  </a:lnTo>
                  <a:lnTo>
                    <a:pt x="4102" y="137465"/>
                  </a:lnTo>
                  <a:lnTo>
                    <a:pt x="1358" y="148504"/>
                  </a:lnTo>
                  <a:lnTo>
                    <a:pt x="0" y="160184"/>
                  </a:lnTo>
                  <a:lnTo>
                    <a:pt x="72" y="172131"/>
                  </a:lnTo>
                  <a:lnTo>
                    <a:pt x="1640" y="183618"/>
                  </a:lnTo>
                  <a:lnTo>
                    <a:pt x="4587" y="194268"/>
                  </a:lnTo>
                  <a:lnTo>
                    <a:pt x="8666" y="204045"/>
                  </a:lnTo>
                  <a:lnTo>
                    <a:pt x="13613" y="213073"/>
                  </a:lnTo>
                  <a:lnTo>
                    <a:pt x="19199" y="221511"/>
                  </a:lnTo>
                  <a:lnTo>
                    <a:pt x="25406" y="229347"/>
                  </a:lnTo>
                  <a:lnTo>
                    <a:pt x="32402" y="236399"/>
                  </a:lnTo>
                  <a:lnTo>
                    <a:pt x="40230" y="242624"/>
                  </a:lnTo>
                  <a:lnTo>
                    <a:pt x="49114" y="247959"/>
                  </a:lnTo>
                  <a:lnTo>
                    <a:pt x="59521" y="252245"/>
                  </a:lnTo>
                  <a:lnTo>
                    <a:pt x="71561" y="255493"/>
                  </a:lnTo>
                  <a:lnTo>
                    <a:pt x="84884" y="257691"/>
                  </a:lnTo>
                  <a:lnTo>
                    <a:pt x="98890" y="258725"/>
                  </a:lnTo>
                  <a:lnTo>
                    <a:pt x="113161" y="258643"/>
                  </a:lnTo>
                  <a:lnTo>
                    <a:pt x="127486" y="257624"/>
                  </a:lnTo>
                  <a:lnTo>
                    <a:pt x="141784" y="255877"/>
                  </a:lnTo>
                  <a:lnTo>
                    <a:pt x="156019" y="253584"/>
                  </a:lnTo>
                  <a:lnTo>
                    <a:pt x="169865" y="250571"/>
                  </a:lnTo>
                  <a:lnTo>
                    <a:pt x="182717" y="246339"/>
                  </a:lnTo>
                  <a:lnTo>
                    <a:pt x="194327" y="240712"/>
                  </a:lnTo>
                  <a:lnTo>
                    <a:pt x="204768" y="233814"/>
                  </a:lnTo>
                  <a:lnTo>
                    <a:pt x="214248" y="225887"/>
                  </a:lnTo>
                  <a:lnTo>
                    <a:pt x="223001" y="217180"/>
                  </a:lnTo>
                  <a:lnTo>
                    <a:pt x="231219" y="207740"/>
                  </a:lnTo>
                  <a:lnTo>
                    <a:pt x="239059" y="197426"/>
                  </a:lnTo>
                  <a:lnTo>
                    <a:pt x="246628" y="186230"/>
                  </a:lnTo>
                  <a:lnTo>
                    <a:pt x="253678" y="174272"/>
                  </a:lnTo>
                  <a:lnTo>
                    <a:pt x="259655" y="161714"/>
                  </a:lnTo>
                  <a:lnTo>
                    <a:pt x="264338" y="148709"/>
                  </a:lnTo>
                  <a:lnTo>
                    <a:pt x="267821" y="135382"/>
                  </a:lnTo>
                  <a:lnTo>
                    <a:pt x="270324" y="121829"/>
                  </a:lnTo>
                  <a:lnTo>
                    <a:pt x="272073" y="108130"/>
                  </a:lnTo>
                  <a:lnTo>
                    <a:pt x="272943" y="94659"/>
                  </a:lnTo>
                  <a:lnTo>
                    <a:pt x="272480" y="82068"/>
                  </a:lnTo>
                  <a:lnTo>
                    <a:pt x="270540" y="70636"/>
                  </a:lnTo>
                  <a:lnTo>
                    <a:pt x="267271" y="60316"/>
                  </a:lnTo>
                  <a:lnTo>
                    <a:pt x="262935" y="50916"/>
                  </a:lnTo>
                  <a:lnTo>
                    <a:pt x="257792" y="42225"/>
                  </a:lnTo>
                  <a:lnTo>
                    <a:pt x="251898" y="34216"/>
                  </a:lnTo>
                  <a:lnTo>
                    <a:pt x="245119" y="27049"/>
                  </a:lnTo>
                  <a:lnTo>
                    <a:pt x="237455" y="20746"/>
                  </a:lnTo>
                  <a:lnTo>
                    <a:pt x="229100" y="15343"/>
                  </a:lnTo>
                  <a:lnTo>
                    <a:pt x="219340" y="10432"/>
                  </a:lnTo>
                  <a:lnTo>
                    <a:pt x="205080" y="5583"/>
                  </a:lnTo>
                  <a:lnTo>
                    <a:pt x="1811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75685" y="1661153"/>
              <a:ext cx="280657" cy="252145"/>
            </a:xfrm>
            <a:custGeom>
              <a:avLst/>
              <a:gdLst/>
              <a:ahLst/>
              <a:cxnLst/>
              <a:rect l="0" t="0" r="0" b="0"/>
              <a:pathLst>
                <a:path w="280657" h="252145">
                  <a:moveTo>
                    <a:pt x="173164" y="23406"/>
                  </a:moveTo>
                  <a:lnTo>
                    <a:pt x="161429" y="20606"/>
                  </a:lnTo>
                  <a:lnTo>
                    <a:pt x="150300" y="19104"/>
                  </a:lnTo>
                  <a:lnTo>
                    <a:pt x="138707" y="18798"/>
                  </a:lnTo>
                  <a:lnTo>
                    <a:pt x="126718" y="19477"/>
                  </a:lnTo>
                  <a:lnTo>
                    <a:pt x="114707" y="20945"/>
                  </a:lnTo>
                  <a:lnTo>
                    <a:pt x="102909" y="23023"/>
                  </a:lnTo>
                  <a:lnTo>
                    <a:pt x="91555" y="25878"/>
                  </a:lnTo>
                  <a:lnTo>
                    <a:pt x="80935" y="29998"/>
                  </a:lnTo>
                  <a:lnTo>
                    <a:pt x="71129" y="35542"/>
                  </a:lnTo>
                  <a:lnTo>
                    <a:pt x="62054" y="42213"/>
                  </a:lnTo>
                  <a:lnTo>
                    <a:pt x="53564" y="49454"/>
                  </a:lnTo>
                  <a:lnTo>
                    <a:pt x="45517" y="56883"/>
                  </a:lnTo>
                  <a:lnTo>
                    <a:pt x="37786" y="64481"/>
                  </a:lnTo>
                  <a:lnTo>
                    <a:pt x="30282" y="72487"/>
                  </a:lnTo>
                  <a:lnTo>
                    <a:pt x="22942" y="81023"/>
                  </a:lnTo>
                  <a:lnTo>
                    <a:pt x="16045" y="90230"/>
                  </a:lnTo>
                  <a:lnTo>
                    <a:pt x="10173" y="100329"/>
                  </a:lnTo>
                  <a:lnTo>
                    <a:pt x="5564" y="111347"/>
                  </a:lnTo>
                  <a:lnTo>
                    <a:pt x="2303" y="123002"/>
                  </a:lnTo>
                  <a:lnTo>
                    <a:pt x="479" y="134817"/>
                  </a:lnTo>
                  <a:lnTo>
                    <a:pt x="0" y="146498"/>
                  </a:lnTo>
                  <a:lnTo>
                    <a:pt x="796" y="157781"/>
                  </a:lnTo>
                  <a:lnTo>
                    <a:pt x="2917" y="168357"/>
                  </a:lnTo>
                  <a:lnTo>
                    <a:pt x="6267" y="178135"/>
                  </a:lnTo>
                  <a:lnTo>
                    <a:pt x="10632" y="187193"/>
                  </a:lnTo>
                  <a:lnTo>
                    <a:pt x="15778" y="195670"/>
                  </a:lnTo>
                  <a:lnTo>
                    <a:pt x="21501" y="203712"/>
                  </a:lnTo>
                  <a:lnTo>
                    <a:pt x="27801" y="211436"/>
                  </a:lnTo>
                  <a:lnTo>
                    <a:pt x="34861" y="218938"/>
                  </a:lnTo>
                  <a:lnTo>
                    <a:pt x="42732" y="226275"/>
                  </a:lnTo>
                  <a:lnTo>
                    <a:pt x="51644" y="233170"/>
                  </a:lnTo>
                  <a:lnTo>
                    <a:pt x="62070" y="239042"/>
                  </a:lnTo>
                  <a:lnTo>
                    <a:pt x="74127" y="243654"/>
                  </a:lnTo>
                  <a:lnTo>
                    <a:pt x="87631" y="247089"/>
                  </a:lnTo>
                  <a:lnTo>
                    <a:pt x="102293" y="249560"/>
                  </a:lnTo>
                  <a:lnTo>
                    <a:pt x="117811" y="251288"/>
                  </a:lnTo>
                  <a:lnTo>
                    <a:pt x="133619" y="252144"/>
                  </a:lnTo>
                  <a:lnTo>
                    <a:pt x="148918" y="251671"/>
                  </a:lnTo>
                  <a:lnTo>
                    <a:pt x="163313" y="249724"/>
                  </a:lnTo>
                  <a:lnTo>
                    <a:pt x="176773" y="246452"/>
                  </a:lnTo>
                  <a:lnTo>
                    <a:pt x="189434" y="242113"/>
                  </a:lnTo>
                  <a:lnTo>
                    <a:pt x="201468" y="236973"/>
                  </a:lnTo>
                  <a:lnTo>
                    <a:pt x="212874" y="231251"/>
                  </a:lnTo>
                  <a:lnTo>
                    <a:pt x="223476" y="225119"/>
                  </a:lnTo>
                  <a:lnTo>
                    <a:pt x="233238" y="218693"/>
                  </a:lnTo>
                  <a:lnTo>
                    <a:pt x="242101" y="211735"/>
                  </a:lnTo>
                  <a:lnTo>
                    <a:pt x="249910" y="203694"/>
                  </a:lnTo>
                  <a:lnTo>
                    <a:pt x="256680" y="194356"/>
                  </a:lnTo>
                  <a:lnTo>
                    <a:pt x="262566" y="183982"/>
                  </a:lnTo>
                  <a:lnTo>
                    <a:pt x="267761" y="173101"/>
                  </a:lnTo>
                  <a:lnTo>
                    <a:pt x="272435" y="162069"/>
                  </a:lnTo>
                  <a:lnTo>
                    <a:pt x="276407" y="150730"/>
                  </a:lnTo>
                  <a:lnTo>
                    <a:pt x="279169" y="138527"/>
                  </a:lnTo>
                  <a:lnTo>
                    <a:pt x="280546" y="125215"/>
                  </a:lnTo>
                  <a:lnTo>
                    <a:pt x="280656" y="111173"/>
                  </a:lnTo>
                  <a:lnTo>
                    <a:pt x="279742" y="97202"/>
                  </a:lnTo>
                  <a:lnTo>
                    <a:pt x="278049" y="83770"/>
                  </a:lnTo>
                  <a:lnTo>
                    <a:pt x="275625" y="71159"/>
                  </a:lnTo>
                  <a:lnTo>
                    <a:pt x="272329" y="59615"/>
                  </a:lnTo>
                  <a:lnTo>
                    <a:pt x="268146" y="49156"/>
                  </a:lnTo>
                  <a:lnTo>
                    <a:pt x="263035" y="39794"/>
                  </a:lnTo>
                  <a:lnTo>
                    <a:pt x="256846" y="31637"/>
                  </a:lnTo>
                  <a:lnTo>
                    <a:pt x="249606" y="24626"/>
                  </a:lnTo>
                  <a:lnTo>
                    <a:pt x="241473" y="18575"/>
                  </a:lnTo>
                  <a:lnTo>
                    <a:pt x="232643" y="13268"/>
                  </a:lnTo>
                  <a:lnTo>
                    <a:pt x="223291" y="8517"/>
                  </a:lnTo>
                  <a:lnTo>
                    <a:pt x="213402" y="4495"/>
                  </a:lnTo>
                  <a:lnTo>
                    <a:pt x="202779" y="1697"/>
                  </a:lnTo>
                  <a:lnTo>
                    <a:pt x="191393" y="294"/>
                  </a:lnTo>
                  <a:lnTo>
                    <a:pt x="179939" y="0"/>
                  </a:lnTo>
                  <a:lnTo>
                    <a:pt x="168635" y="219"/>
                  </a:lnTo>
                  <a:lnTo>
                    <a:pt x="156490" y="973"/>
                  </a:lnTo>
                  <a:lnTo>
                    <a:pt x="141579" y="23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853969" y="1000207"/>
            <a:ext cx="778985" cy="1495047"/>
            <a:chOff x="5853969" y="1000207"/>
            <a:chExt cx="778985" cy="1495047"/>
          </a:xfrm>
        </p:grpSpPr>
        <p:sp>
          <p:nvSpPr>
            <p:cNvPr id="45" name="Freeform 44"/>
            <p:cNvSpPr/>
            <p:nvPr/>
          </p:nvSpPr>
          <p:spPr>
            <a:xfrm>
              <a:off x="5853969" y="1010735"/>
              <a:ext cx="20933" cy="1263421"/>
            </a:xfrm>
            <a:custGeom>
              <a:avLst/>
              <a:gdLst/>
              <a:ahLst/>
              <a:cxnLst/>
              <a:rect l="0" t="0" r="0" b="0"/>
              <a:pathLst>
                <a:path w="20933" h="1263421">
                  <a:moveTo>
                    <a:pt x="10404" y="0"/>
                  </a:moveTo>
                  <a:lnTo>
                    <a:pt x="7537" y="14669"/>
                  </a:lnTo>
                  <a:lnTo>
                    <a:pt x="5395" y="28580"/>
                  </a:lnTo>
                  <a:lnTo>
                    <a:pt x="3792" y="43083"/>
                  </a:lnTo>
                  <a:lnTo>
                    <a:pt x="2612" y="58457"/>
                  </a:lnTo>
                  <a:lnTo>
                    <a:pt x="1763" y="74930"/>
                  </a:lnTo>
                  <a:lnTo>
                    <a:pt x="1166" y="92508"/>
                  </a:lnTo>
                  <a:lnTo>
                    <a:pt x="751" y="111197"/>
                  </a:lnTo>
                  <a:lnTo>
                    <a:pt x="467" y="131098"/>
                  </a:lnTo>
                  <a:lnTo>
                    <a:pt x="274" y="152142"/>
                  </a:lnTo>
                  <a:lnTo>
                    <a:pt x="143" y="173814"/>
                  </a:lnTo>
                  <a:lnTo>
                    <a:pt x="55" y="195281"/>
                  </a:lnTo>
                  <a:lnTo>
                    <a:pt x="0" y="216083"/>
                  </a:lnTo>
                  <a:lnTo>
                    <a:pt x="133" y="235965"/>
                  </a:lnTo>
                  <a:lnTo>
                    <a:pt x="755" y="254704"/>
                  </a:lnTo>
                  <a:lnTo>
                    <a:pt x="1985" y="272312"/>
                  </a:lnTo>
                  <a:lnTo>
                    <a:pt x="3626" y="289122"/>
                  </a:lnTo>
                  <a:lnTo>
                    <a:pt x="5267" y="305651"/>
                  </a:lnTo>
                  <a:lnTo>
                    <a:pt x="6664" y="322226"/>
                  </a:lnTo>
                  <a:lnTo>
                    <a:pt x="7753" y="338972"/>
                  </a:lnTo>
                  <a:lnTo>
                    <a:pt x="8558" y="355909"/>
                  </a:lnTo>
                  <a:lnTo>
                    <a:pt x="9135" y="373010"/>
                  </a:lnTo>
                  <a:lnTo>
                    <a:pt x="9539" y="390242"/>
                  </a:lnTo>
                  <a:lnTo>
                    <a:pt x="9818" y="407569"/>
                  </a:lnTo>
                  <a:lnTo>
                    <a:pt x="10009" y="424966"/>
                  </a:lnTo>
                  <a:lnTo>
                    <a:pt x="10138" y="442410"/>
                  </a:lnTo>
                  <a:lnTo>
                    <a:pt x="10225" y="459888"/>
                  </a:lnTo>
                  <a:lnTo>
                    <a:pt x="10284" y="477393"/>
                  </a:lnTo>
                  <a:lnTo>
                    <a:pt x="10324" y="495081"/>
                  </a:lnTo>
                  <a:lnTo>
                    <a:pt x="10350" y="513256"/>
                  </a:lnTo>
                  <a:lnTo>
                    <a:pt x="10368" y="532038"/>
                  </a:lnTo>
                  <a:lnTo>
                    <a:pt x="10380" y="551228"/>
                  </a:lnTo>
                  <a:lnTo>
                    <a:pt x="10387" y="570418"/>
                  </a:lnTo>
                  <a:lnTo>
                    <a:pt x="10393" y="589368"/>
                  </a:lnTo>
                  <a:lnTo>
                    <a:pt x="10396" y="608179"/>
                  </a:lnTo>
                  <a:lnTo>
                    <a:pt x="10399" y="627181"/>
                  </a:lnTo>
                  <a:lnTo>
                    <a:pt x="10400" y="646558"/>
                  </a:lnTo>
                  <a:lnTo>
                    <a:pt x="10402" y="666335"/>
                  </a:lnTo>
                  <a:lnTo>
                    <a:pt x="10402" y="686458"/>
                  </a:lnTo>
                  <a:lnTo>
                    <a:pt x="10402" y="706848"/>
                  </a:lnTo>
                  <a:lnTo>
                    <a:pt x="10402" y="727270"/>
                  </a:lnTo>
                  <a:lnTo>
                    <a:pt x="10402" y="747362"/>
                  </a:lnTo>
                  <a:lnTo>
                    <a:pt x="10403" y="766949"/>
                  </a:lnTo>
                  <a:lnTo>
                    <a:pt x="10403" y="786034"/>
                  </a:lnTo>
                  <a:lnTo>
                    <a:pt x="10404" y="804695"/>
                  </a:lnTo>
                  <a:lnTo>
                    <a:pt x="10408" y="823034"/>
                  </a:lnTo>
                  <a:lnTo>
                    <a:pt x="10581" y="841301"/>
                  </a:lnTo>
                  <a:lnTo>
                    <a:pt x="11229" y="859872"/>
                  </a:lnTo>
                  <a:lnTo>
                    <a:pt x="12478" y="878923"/>
                  </a:lnTo>
                  <a:lnTo>
                    <a:pt x="14130" y="898296"/>
                  </a:lnTo>
                  <a:lnTo>
                    <a:pt x="15779" y="917608"/>
                  </a:lnTo>
                  <a:lnTo>
                    <a:pt x="17182" y="936637"/>
                  </a:lnTo>
                  <a:lnTo>
                    <a:pt x="18275" y="955330"/>
                  </a:lnTo>
                  <a:lnTo>
                    <a:pt x="19083" y="973721"/>
                  </a:lnTo>
                  <a:lnTo>
                    <a:pt x="19662" y="991865"/>
                  </a:lnTo>
                  <a:lnTo>
                    <a:pt x="20067" y="1009660"/>
                  </a:lnTo>
                  <a:lnTo>
                    <a:pt x="20346" y="1026849"/>
                  </a:lnTo>
                  <a:lnTo>
                    <a:pt x="20537" y="1043342"/>
                  </a:lnTo>
                  <a:lnTo>
                    <a:pt x="20666" y="1059198"/>
                  </a:lnTo>
                  <a:lnTo>
                    <a:pt x="20754" y="1074540"/>
                  </a:lnTo>
                  <a:lnTo>
                    <a:pt x="20813" y="1089493"/>
                  </a:lnTo>
                  <a:lnTo>
                    <a:pt x="20852" y="1104163"/>
                  </a:lnTo>
                  <a:lnTo>
                    <a:pt x="20878" y="1118634"/>
                  </a:lnTo>
                  <a:lnTo>
                    <a:pt x="20897" y="1132975"/>
                  </a:lnTo>
                  <a:lnTo>
                    <a:pt x="20909" y="1147557"/>
                  </a:lnTo>
                  <a:lnTo>
                    <a:pt x="20917" y="1163025"/>
                  </a:lnTo>
                  <a:lnTo>
                    <a:pt x="20922" y="1179636"/>
                  </a:lnTo>
                  <a:lnTo>
                    <a:pt x="20926" y="1196616"/>
                  </a:lnTo>
                  <a:lnTo>
                    <a:pt x="20928" y="1214118"/>
                  </a:lnTo>
                  <a:lnTo>
                    <a:pt x="20930" y="1234800"/>
                  </a:lnTo>
                  <a:lnTo>
                    <a:pt x="20932" y="1263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90839" y="1000207"/>
              <a:ext cx="42115" cy="1495047"/>
            </a:xfrm>
            <a:custGeom>
              <a:avLst/>
              <a:gdLst/>
              <a:ahLst/>
              <a:cxnLst/>
              <a:rect l="0" t="0" r="0" b="0"/>
              <a:pathLst>
                <a:path w="42115" h="1495047">
                  <a:moveTo>
                    <a:pt x="42114" y="0"/>
                  </a:moveTo>
                  <a:lnTo>
                    <a:pt x="39247" y="9002"/>
                  </a:lnTo>
                  <a:lnTo>
                    <a:pt x="37105" y="19269"/>
                  </a:lnTo>
                  <a:lnTo>
                    <a:pt x="35503" y="31867"/>
                  </a:lnTo>
                  <a:lnTo>
                    <a:pt x="34322" y="46913"/>
                  </a:lnTo>
                  <a:lnTo>
                    <a:pt x="33473" y="64654"/>
                  </a:lnTo>
                  <a:lnTo>
                    <a:pt x="32876" y="84933"/>
                  </a:lnTo>
                  <a:lnTo>
                    <a:pt x="32461" y="106678"/>
                  </a:lnTo>
                  <a:lnTo>
                    <a:pt x="32176" y="128173"/>
                  </a:lnTo>
                  <a:lnTo>
                    <a:pt x="31988" y="148474"/>
                  </a:lnTo>
                  <a:lnTo>
                    <a:pt x="32031" y="167690"/>
                  </a:lnTo>
                  <a:lnTo>
                    <a:pt x="32590" y="186580"/>
                  </a:lnTo>
                  <a:lnTo>
                    <a:pt x="33779" y="205661"/>
                  </a:lnTo>
                  <a:lnTo>
                    <a:pt x="35392" y="225123"/>
                  </a:lnTo>
                  <a:lnTo>
                    <a:pt x="37014" y="244976"/>
                  </a:lnTo>
                  <a:lnTo>
                    <a:pt x="38399" y="265161"/>
                  </a:lnTo>
                  <a:lnTo>
                    <a:pt x="39481" y="285602"/>
                  </a:lnTo>
                  <a:lnTo>
                    <a:pt x="40280" y="306231"/>
                  </a:lnTo>
                  <a:lnTo>
                    <a:pt x="40852" y="326995"/>
                  </a:lnTo>
                  <a:lnTo>
                    <a:pt x="41253" y="347852"/>
                  </a:lnTo>
                  <a:lnTo>
                    <a:pt x="41531" y="368774"/>
                  </a:lnTo>
                  <a:lnTo>
                    <a:pt x="41720" y="389744"/>
                  </a:lnTo>
                  <a:lnTo>
                    <a:pt x="41849" y="410913"/>
                  </a:lnTo>
                  <a:lnTo>
                    <a:pt x="41936" y="432577"/>
                  </a:lnTo>
                  <a:lnTo>
                    <a:pt x="41995" y="454859"/>
                  </a:lnTo>
                  <a:lnTo>
                    <a:pt x="42035" y="477724"/>
                  </a:lnTo>
                  <a:lnTo>
                    <a:pt x="42061" y="501065"/>
                  </a:lnTo>
                  <a:lnTo>
                    <a:pt x="42074" y="524770"/>
                  </a:lnTo>
                  <a:lnTo>
                    <a:pt x="41913" y="548740"/>
                  </a:lnTo>
                  <a:lnTo>
                    <a:pt x="41273" y="572897"/>
                  </a:lnTo>
                  <a:lnTo>
                    <a:pt x="40029" y="597191"/>
                  </a:lnTo>
                  <a:lnTo>
                    <a:pt x="38380" y="621742"/>
                  </a:lnTo>
                  <a:lnTo>
                    <a:pt x="36734" y="646830"/>
                  </a:lnTo>
                  <a:lnTo>
                    <a:pt x="35329" y="672561"/>
                  </a:lnTo>
                  <a:lnTo>
                    <a:pt x="34064" y="698723"/>
                  </a:lnTo>
                  <a:lnTo>
                    <a:pt x="32608" y="724899"/>
                  </a:lnTo>
                  <a:lnTo>
                    <a:pt x="30782" y="750848"/>
                  </a:lnTo>
                  <a:lnTo>
                    <a:pt x="28725" y="776663"/>
                  </a:lnTo>
                  <a:lnTo>
                    <a:pt x="26797" y="802674"/>
                  </a:lnTo>
                  <a:lnTo>
                    <a:pt x="25203" y="829064"/>
                  </a:lnTo>
                  <a:lnTo>
                    <a:pt x="23981" y="855856"/>
                  </a:lnTo>
                  <a:lnTo>
                    <a:pt x="23085" y="882995"/>
                  </a:lnTo>
                  <a:lnTo>
                    <a:pt x="22444" y="910406"/>
                  </a:lnTo>
                  <a:lnTo>
                    <a:pt x="21826" y="938020"/>
                  </a:lnTo>
                  <a:lnTo>
                    <a:pt x="20872" y="965777"/>
                  </a:lnTo>
                  <a:lnTo>
                    <a:pt x="19414" y="993636"/>
                  </a:lnTo>
                  <a:lnTo>
                    <a:pt x="17620" y="1021565"/>
                  </a:lnTo>
                  <a:lnTo>
                    <a:pt x="15877" y="1049542"/>
                  </a:lnTo>
                  <a:lnTo>
                    <a:pt x="14405" y="1077556"/>
                  </a:lnTo>
                  <a:lnTo>
                    <a:pt x="13096" y="1105760"/>
                  </a:lnTo>
                  <a:lnTo>
                    <a:pt x="11612" y="1134454"/>
                  </a:lnTo>
                  <a:lnTo>
                    <a:pt x="9765" y="1163763"/>
                  </a:lnTo>
                  <a:lnTo>
                    <a:pt x="7695" y="1193651"/>
                  </a:lnTo>
                  <a:lnTo>
                    <a:pt x="5758" y="1224015"/>
                  </a:lnTo>
                  <a:lnTo>
                    <a:pt x="4159" y="1254727"/>
                  </a:lnTo>
                  <a:lnTo>
                    <a:pt x="2932" y="1285199"/>
                  </a:lnTo>
                  <a:lnTo>
                    <a:pt x="2034" y="1314432"/>
                  </a:lnTo>
                  <a:lnTo>
                    <a:pt x="1395" y="1341976"/>
                  </a:lnTo>
                  <a:lnTo>
                    <a:pt x="950" y="1367725"/>
                  </a:lnTo>
                  <a:lnTo>
                    <a:pt x="642" y="1391646"/>
                  </a:lnTo>
                  <a:lnTo>
                    <a:pt x="433" y="1413903"/>
                  </a:lnTo>
                  <a:lnTo>
                    <a:pt x="291" y="1434054"/>
                  </a:lnTo>
                  <a:lnTo>
                    <a:pt x="179" y="1452943"/>
                  </a:lnTo>
                  <a:lnTo>
                    <a:pt x="88" y="1472233"/>
                  </a:lnTo>
                  <a:lnTo>
                    <a:pt x="0" y="14950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5248913" y="1346978"/>
            <a:ext cx="192918" cy="179607"/>
          </a:xfrm>
          <a:custGeom>
            <a:avLst/>
            <a:gdLst/>
            <a:ahLst/>
            <a:cxnLst/>
            <a:rect l="0" t="0" r="0" b="0"/>
            <a:pathLst>
              <a:path w="192918" h="179607">
                <a:moveTo>
                  <a:pt x="89035" y="53312"/>
                </a:moveTo>
                <a:lnTo>
                  <a:pt x="77433" y="56312"/>
                </a:lnTo>
                <a:lnTo>
                  <a:pt x="67585" y="59735"/>
                </a:lnTo>
                <a:lnTo>
                  <a:pt x="58589" y="63940"/>
                </a:lnTo>
                <a:lnTo>
                  <a:pt x="50493" y="69186"/>
                </a:lnTo>
                <a:lnTo>
                  <a:pt x="43763" y="75964"/>
                </a:lnTo>
                <a:lnTo>
                  <a:pt x="38555" y="84396"/>
                </a:lnTo>
                <a:lnTo>
                  <a:pt x="35047" y="94136"/>
                </a:lnTo>
                <a:lnTo>
                  <a:pt x="33587" y="104579"/>
                </a:lnTo>
                <a:lnTo>
                  <a:pt x="34165" y="115293"/>
                </a:lnTo>
                <a:lnTo>
                  <a:pt x="36655" y="125737"/>
                </a:lnTo>
                <a:lnTo>
                  <a:pt x="40983" y="135210"/>
                </a:lnTo>
                <a:lnTo>
                  <a:pt x="46933" y="143421"/>
                </a:lnTo>
                <a:lnTo>
                  <a:pt x="54350" y="150271"/>
                </a:lnTo>
                <a:lnTo>
                  <a:pt x="63222" y="155664"/>
                </a:lnTo>
                <a:lnTo>
                  <a:pt x="73401" y="159692"/>
                </a:lnTo>
                <a:lnTo>
                  <a:pt x="84319" y="162264"/>
                </a:lnTo>
                <a:lnTo>
                  <a:pt x="95106" y="163025"/>
                </a:lnTo>
                <a:lnTo>
                  <a:pt x="105284" y="161947"/>
                </a:lnTo>
                <a:lnTo>
                  <a:pt x="114742" y="159276"/>
                </a:lnTo>
                <a:lnTo>
                  <a:pt x="123555" y="155350"/>
                </a:lnTo>
                <a:lnTo>
                  <a:pt x="131845" y="150480"/>
                </a:lnTo>
                <a:lnTo>
                  <a:pt x="139413" y="144602"/>
                </a:lnTo>
                <a:lnTo>
                  <a:pt x="145752" y="137301"/>
                </a:lnTo>
                <a:lnTo>
                  <a:pt x="150682" y="128467"/>
                </a:lnTo>
                <a:lnTo>
                  <a:pt x="154162" y="118435"/>
                </a:lnTo>
                <a:lnTo>
                  <a:pt x="156133" y="107783"/>
                </a:lnTo>
                <a:lnTo>
                  <a:pt x="156712" y="96920"/>
                </a:lnTo>
                <a:lnTo>
                  <a:pt x="155983" y="86203"/>
                </a:lnTo>
                <a:lnTo>
                  <a:pt x="153907" y="76014"/>
                </a:lnTo>
                <a:lnTo>
                  <a:pt x="150583" y="66503"/>
                </a:lnTo>
                <a:lnTo>
                  <a:pt x="146065" y="57796"/>
                </a:lnTo>
                <a:lnTo>
                  <a:pt x="140284" y="50086"/>
                </a:lnTo>
                <a:lnTo>
                  <a:pt x="133320" y="43388"/>
                </a:lnTo>
                <a:lnTo>
                  <a:pt x="125374" y="37888"/>
                </a:lnTo>
                <a:lnTo>
                  <a:pt x="116669" y="34016"/>
                </a:lnTo>
                <a:lnTo>
                  <a:pt x="107404" y="31860"/>
                </a:lnTo>
                <a:lnTo>
                  <a:pt x="97573" y="31378"/>
                </a:lnTo>
                <a:lnTo>
                  <a:pt x="86988" y="32567"/>
                </a:lnTo>
                <a:lnTo>
                  <a:pt x="75617" y="35254"/>
                </a:lnTo>
                <a:lnTo>
                  <a:pt x="63878" y="39159"/>
                </a:lnTo>
                <a:lnTo>
                  <a:pt x="52532" y="43987"/>
                </a:lnTo>
                <a:lnTo>
                  <a:pt x="41976" y="49499"/>
                </a:lnTo>
                <a:lnTo>
                  <a:pt x="32262" y="55825"/>
                </a:lnTo>
                <a:lnTo>
                  <a:pt x="23276" y="63434"/>
                </a:lnTo>
                <a:lnTo>
                  <a:pt x="14880" y="72478"/>
                </a:lnTo>
                <a:lnTo>
                  <a:pt x="7581" y="82653"/>
                </a:lnTo>
                <a:lnTo>
                  <a:pt x="2487" y="93401"/>
                </a:lnTo>
                <a:lnTo>
                  <a:pt x="25" y="104329"/>
                </a:lnTo>
                <a:lnTo>
                  <a:pt x="0" y="115090"/>
                </a:lnTo>
                <a:lnTo>
                  <a:pt x="1959" y="125308"/>
                </a:lnTo>
                <a:lnTo>
                  <a:pt x="5428" y="134829"/>
                </a:lnTo>
                <a:lnTo>
                  <a:pt x="10161" y="143203"/>
                </a:lnTo>
                <a:lnTo>
                  <a:pt x="16146" y="149625"/>
                </a:lnTo>
                <a:lnTo>
                  <a:pt x="23274" y="153832"/>
                </a:lnTo>
                <a:lnTo>
                  <a:pt x="31346" y="156030"/>
                </a:lnTo>
                <a:lnTo>
                  <a:pt x="40140" y="156608"/>
                </a:lnTo>
                <a:lnTo>
                  <a:pt x="49465" y="155960"/>
                </a:lnTo>
                <a:lnTo>
                  <a:pt x="59169" y="154258"/>
                </a:lnTo>
                <a:lnTo>
                  <a:pt x="69135" y="151454"/>
                </a:lnTo>
                <a:lnTo>
                  <a:pt x="79274" y="147606"/>
                </a:lnTo>
                <a:lnTo>
                  <a:pt x="89201" y="142720"/>
                </a:lnTo>
                <a:lnTo>
                  <a:pt x="98260" y="136684"/>
                </a:lnTo>
                <a:lnTo>
                  <a:pt x="106153" y="129546"/>
                </a:lnTo>
                <a:lnTo>
                  <a:pt x="112435" y="121481"/>
                </a:lnTo>
                <a:lnTo>
                  <a:pt x="116373" y="112696"/>
                </a:lnTo>
                <a:lnTo>
                  <a:pt x="117791" y="103390"/>
                </a:lnTo>
                <a:lnTo>
                  <a:pt x="116810" y="94041"/>
                </a:lnTo>
                <a:lnTo>
                  <a:pt x="113577" y="85377"/>
                </a:lnTo>
                <a:lnTo>
                  <a:pt x="108405" y="77749"/>
                </a:lnTo>
                <a:lnTo>
                  <a:pt x="101700" y="71476"/>
                </a:lnTo>
                <a:lnTo>
                  <a:pt x="93846" y="67012"/>
                </a:lnTo>
                <a:lnTo>
                  <a:pt x="85168" y="64424"/>
                </a:lnTo>
                <a:lnTo>
                  <a:pt x="76073" y="63634"/>
                </a:lnTo>
                <a:lnTo>
                  <a:pt x="67048" y="64608"/>
                </a:lnTo>
                <a:lnTo>
                  <a:pt x="58360" y="67157"/>
                </a:lnTo>
                <a:lnTo>
                  <a:pt x="50392" y="71307"/>
                </a:lnTo>
                <a:lnTo>
                  <a:pt x="43718" y="77364"/>
                </a:lnTo>
                <a:lnTo>
                  <a:pt x="38531" y="85322"/>
                </a:lnTo>
                <a:lnTo>
                  <a:pt x="34862" y="94750"/>
                </a:lnTo>
                <a:lnTo>
                  <a:pt x="32757" y="104987"/>
                </a:lnTo>
                <a:lnTo>
                  <a:pt x="32089" y="115564"/>
                </a:lnTo>
                <a:lnTo>
                  <a:pt x="32927" y="125917"/>
                </a:lnTo>
                <a:lnTo>
                  <a:pt x="35608" y="135330"/>
                </a:lnTo>
                <a:lnTo>
                  <a:pt x="40156" y="143496"/>
                </a:lnTo>
                <a:lnTo>
                  <a:pt x="46479" y="150147"/>
                </a:lnTo>
                <a:lnTo>
                  <a:pt x="54543" y="154873"/>
                </a:lnTo>
                <a:lnTo>
                  <a:pt x="64149" y="157641"/>
                </a:lnTo>
                <a:lnTo>
                  <a:pt x="74835" y="158552"/>
                </a:lnTo>
                <a:lnTo>
                  <a:pt x="85991" y="157661"/>
                </a:lnTo>
                <a:lnTo>
                  <a:pt x="97226" y="155171"/>
                </a:lnTo>
                <a:lnTo>
                  <a:pt x="108207" y="151232"/>
                </a:lnTo>
                <a:lnTo>
                  <a:pt x="118581" y="145848"/>
                </a:lnTo>
                <a:lnTo>
                  <a:pt x="128219" y="139155"/>
                </a:lnTo>
                <a:lnTo>
                  <a:pt x="137013" y="131392"/>
                </a:lnTo>
                <a:lnTo>
                  <a:pt x="144782" y="122811"/>
                </a:lnTo>
                <a:lnTo>
                  <a:pt x="151520" y="113632"/>
                </a:lnTo>
                <a:lnTo>
                  <a:pt x="157047" y="104029"/>
                </a:lnTo>
                <a:lnTo>
                  <a:pt x="160937" y="94130"/>
                </a:lnTo>
                <a:lnTo>
                  <a:pt x="163105" y="84032"/>
                </a:lnTo>
                <a:lnTo>
                  <a:pt x="163595" y="73963"/>
                </a:lnTo>
                <a:lnTo>
                  <a:pt x="162412" y="64276"/>
                </a:lnTo>
                <a:lnTo>
                  <a:pt x="159723" y="55135"/>
                </a:lnTo>
                <a:lnTo>
                  <a:pt x="155648" y="46691"/>
                </a:lnTo>
                <a:lnTo>
                  <a:pt x="150173" y="39165"/>
                </a:lnTo>
                <a:lnTo>
                  <a:pt x="143413" y="32594"/>
                </a:lnTo>
                <a:lnTo>
                  <a:pt x="135436" y="27181"/>
                </a:lnTo>
                <a:lnTo>
                  <a:pt x="126179" y="23367"/>
                </a:lnTo>
                <a:lnTo>
                  <a:pt x="115733" y="21247"/>
                </a:lnTo>
                <a:lnTo>
                  <a:pt x="104465" y="20618"/>
                </a:lnTo>
                <a:lnTo>
                  <a:pt x="92909" y="21176"/>
                </a:lnTo>
                <a:lnTo>
                  <a:pt x="81403" y="22632"/>
                </a:lnTo>
                <a:lnTo>
                  <a:pt x="70237" y="25064"/>
                </a:lnTo>
                <a:lnTo>
                  <a:pt x="59740" y="28899"/>
                </a:lnTo>
                <a:lnTo>
                  <a:pt x="50024" y="34264"/>
                </a:lnTo>
                <a:lnTo>
                  <a:pt x="41347" y="41325"/>
                </a:lnTo>
                <a:lnTo>
                  <a:pt x="34189" y="50425"/>
                </a:lnTo>
                <a:lnTo>
                  <a:pt x="28674" y="61547"/>
                </a:lnTo>
                <a:lnTo>
                  <a:pt x="24784" y="74237"/>
                </a:lnTo>
                <a:lnTo>
                  <a:pt x="22531" y="87810"/>
                </a:lnTo>
                <a:lnTo>
                  <a:pt x="21758" y="101777"/>
                </a:lnTo>
                <a:lnTo>
                  <a:pt x="22356" y="115558"/>
                </a:lnTo>
                <a:lnTo>
                  <a:pt x="24344" y="128425"/>
                </a:lnTo>
                <a:lnTo>
                  <a:pt x="27613" y="140059"/>
                </a:lnTo>
                <a:lnTo>
                  <a:pt x="32264" y="150021"/>
                </a:lnTo>
                <a:lnTo>
                  <a:pt x="38666" y="157591"/>
                </a:lnTo>
                <a:lnTo>
                  <a:pt x="46860" y="162609"/>
                </a:lnTo>
                <a:lnTo>
                  <a:pt x="56447" y="165369"/>
                </a:lnTo>
                <a:lnTo>
                  <a:pt x="66791" y="166333"/>
                </a:lnTo>
                <a:lnTo>
                  <a:pt x="77445" y="165948"/>
                </a:lnTo>
                <a:lnTo>
                  <a:pt x="88020" y="164423"/>
                </a:lnTo>
                <a:lnTo>
                  <a:pt x="98113" y="161739"/>
                </a:lnTo>
                <a:lnTo>
                  <a:pt x="107564" y="157972"/>
                </a:lnTo>
                <a:lnTo>
                  <a:pt x="116400" y="153139"/>
                </a:lnTo>
                <a:lnTo>
                  <a:pt x="124729" y="147139"/>
                </a:lnTo>
                <a:lnTo>
                  <a:pt x="132667" y="140021"/>
                </a:lnTo>
                <a:lnTo>
                  <a:pt x="140152" y="131799"/>
                </a:lnTo>
                <a:lnTo>
                  <a:pt x="146961" y="122377"/>
                </a:lnTo>
                <a:lnTo>
                  <a:pt x="153015" y="111820"/>
                </a:lnTo>
                <a:lnTo>
                  <a:pt x="158064" y="100478"/>
                </a:lnTo>
                <a:lnTo>
                  <a:pt x="161626" y="88872"/>
                </a:lnTo>
                <a:lnTo>
                  <a:pt x="163569" y="77332"/>
                </a:lnTo>
                <a:lnTo>
                  <a:pt x="163906" y="66145"/>
                </a:lnTo>
                <a:lnTo>
                  <a:pt x="162620" y="55632"/>
                </a:lnTo>
                <a:lnTo>
                  <a:pt x="159863" y="45901"/>
                </a:lnTo>
                <a:lnTo>
                  <a:pt x="155742" y="37045"/>
                </a:lnTo>
                <a:lnTo>
                  <a:pt x="150235" y="29234"/>
                </a:lnTo>
                <a:lnTo>
                  <a:pt x="143460" y="22468"/>
                </a:lnTo>
                <a:lnTo>
                  <a:pt x="135641" y="16923"/>
                </a:lnTo>
                <a:lnTo>
                  <a:pt x="127023" y="13020"/>
                </a:lnTo>
                <a:lnTo>
                  <a:pt x="117820" y="10844"/>
                </a:lnTo>
                <a:lnTo>
                  <a:pt x="108200" y="10349"/>
                </a:lnTo>
                <a:lnTo>
                  <a:pt x="98290" y="11528"/>
                </a:lnTo>
                <a:lnTo>
                  <a:pt x="88184" y="14210"/>
                </a:lnTo>
                <a:lnTo>
                  <a:pt x="78111" y="18110"/>
                </a:lnTo>
                <a:lnTo>
                  <a:pt x="68421" y="22936"/>
                </a:lnTo>
                <a:lnTo>
                  <a:pt x="59281" y="28446"/>
                </a:lnTo>
                <a:lnTo>
                  <a:pt x="51009" y="34770"/>
                </a:lnTo>
                <a:lnTo>
                  <a:pt x="44130" y="42379"/>
                </a:lnTo>
                <a:lnTo>
                  <a:pt x="38807" y="51426"/>
                </a:lnTo>
                <a:lnTo>
                  <a:pt x="35046" y="61774"/>
                </a:lnTo>
                <a:lnTo>
                  <a:pt x="32880" y="73170"/>
                </a:lnTo>
                <a:lnTo>
                  <a:pt x="32163" y="85352"/>
                </a:lnTo>
                <a:lnTo>
                  <a:pt x="32627" y="97937"/>
                </a:lnTo>
                <a:lnTo>
                  <a:pt x="33993" y="110452"/>
                </a:lnTo>
                <a:lnTo>
                  <a:pt x="36026" y="122634"/>
                </a:lnTo>
                <a:lnTo>
                  <a:pt x="38864" y="134099"/>
                </a:lnTo>
                <a:lnTo>
                  <a:pt x="42977" y="144273"/>
                </a:lnTo>
                <a:lnTo>
                  <a:pt x="48534" y="152958"/>
                </a:lnTo>
                <a:lnTo>
                  <a:pt x="55726" y="159960"/>
                </a:lnTo>
                <a:lnTo>
                  <a:pt x="64913" y="164922"/>
                </a:lnTo>
                <a:lnTo>
                  <a:pt x="76089" y="167849"/>
                </a:lnTo>
                <a:lnTo>
                  <a:pt x="88646" y="168866"/>
                </a:lnTo>
                <a:lnTo>
                  <a:pt x="101597" y="168046"/>
                </a:lnTo>
                <a:lnTo>
                  <a:pt x="114333" y="165609"/>
                </a:lnTo>
                <a:lnTo>
                  <a:pt x="126474" y="161874"/>
                </a:lnTo>
                <a:lnTo>
                  <a:pt x="137700" y="157160"/>
                </a:lnTo>
                <a:lnTo>
                  <a:pt x="147950" y="151730"/>
                </a:lnTo>
                <a:lnTo>
                  <a:pt x="157342" y="145628"/>
                </a:lnTo>
                <a:lnTo>
                  <a:pt x="166051" y="138702"/>
                </a:lnTo>
                <a:lnTo>
                  <a:pt x="174238" y="130925"/>
                </a:lnTo>
                <a:lnTo>
                  <a:pt x="181553" y="122245"/>
                </a:lnTo>
                <a:lnTo>
                  <a:pt x="187183" y="112508"/>
                </a:lnTo>
                <a:lnTo>
                  <a:pt x="190819" y="101736"/>
                </a:lnTo>
                <a:lnTo>
                  <a:pt x="192616" y="90247"/>
                </a:lnTo>
                <a:lnTo>
                  <a:pt x="192917" y="78544"/>
                </a:lnTo>
                <a:lnTo>
                  <a:pt x="192074" y="66938"/>
                </a:lnTo>
                <a:lnTo>
                  <a:pt x="190070" y="55706"/>
                </a:lnTo>
                <a:lnTo>
                  <a:pt x="186530" y="45163"/>
                </a:lnTo>
                <a:lnTo>
                  <a:pt x="181375" y="35412"/>
                </a:lnTo>
                <a:lnTo>
                  <a:pt x="174796" y="26543"/>
                </a:lnTo>
                <a:lnTo>
                  <a:pt x="167085" y="18723"/>
                </a:lnTo>
                <a:lnTo>
                  <a:pt x="158517" y="11951"/>
                </a:lnTo>
                <a:lnTo>
                  <a:pt x="149002" y="6402"/>
                </a:lnTo>
                <a:lnTo>
                  <a:pt x="138105" y="2497"/>
                </a:lnTo>
                <a:lnTo>
                  <a:pt x="125708" y="324"/>
                </a:lnTo>
                <a:lnTo>
                  <a:pt x="112300" y="0"/>
                </a:lnTo>
                <a:lnTo>
                  <a:pt x="98761" y="1827"/>
                </a:lnTo>
                <a:lnTo>
                  <a:pt x="85624" y="5761"/>
                </a:lnTo>
                <a:lnTo>
                  <a:pt x="73211" y="11486"/>
                </a:lnTo>
                <a:lnTo>
                  <a:pt x="61801" y="18609"/>
                </a:lnTo>
                <a:lnTo>
                  <a:pt x="51437" y="26770"/>
                </a:lnTo>
                <a:lnTo>
                  <a:pt x="42308" y="35840"/>
                </a:lnTo>
                <a:lnTo>
                  <a:pt x="34839" y="45905"/>
                </a:lnTo>
                <a:lnTo>
                  <a:pt x="29113" y="56937"/>
                </a:lnTo>
                <a:lnTo>
                  <a:pt x="25078" y="68956"/>
                </a:lnTo>
                <a:lnTo>
                  <a:pt x="22728" y="82088"/>
                </a:lnTo>
                <a:lnTo>
                  <a:pt x="21891" y="96287"/>
                </a:lnTo>
                <a:lnTo>
                  <a:pt x="22445" y="111060"/>
                </a:lnTo>
                <a:lnTo>
                  <a:pt x="24403" y="125590"/>
                </a:lnTo>
                <a:lnTo>
                  <a:pt x="27657" y="139420"/>
                </a:lnTo>
                <a:lnTo>
                  <a:pt x="32468" y="151975"/>
                </a:lnTo>
                <a:lnTo>
                  <a:pt x="39509" y="162423"/>
                </a:lnTo>
                <a:lnTo>
                  <a:pt x="48941" y="170509"/>
                </a:lnTo>
                <a:lnTo>
                  <a:pt x="60005" y="176142"/>
                </a:lnTo>
                <a:lnTo>
                  <a:pt x="71346" y="179122"/>
                </a:lnTo>
                <a:lnTo>
                  <a:pt x="82153" y="179606"/>
                </a:lnTo>
                <a:lnTo>
                  <a:pt x="92167" y="177851"/>
                </a:lnTo>
                <a:lnTo>
                  <a:pt x="101419" y="174024"/>
                </a:lnTo>
                <a:lnTo>
                  <a:pt x="110040" y="168419"/>
                </a:lnTo>
                <a:lnTo>
                  <a:pt x="118015" y="161405"/>
                </a:lnTo>
                <a:lnTo>
                  <a:pt x="125167" y="153336"/>
                </a:lnTo>
                <a:lnTo>
                  <a:pt x="131469" y="144500"/>
                </a:lnTo>
                <a:lnTo>
                  <a:pt x="137026" y="134959"/>
                </a:lnTo>
                <a:lnTo>
                  <a:pt x="141994" y="124570"/>
                </a:lnTo>
                <a:lnTo>
                  <a:pt x="146514" y="113324"/>
                </a:lnTo>
                <a:lnTo>
                  <a:pt x="150379" y="101501"/>
                </a:lnTo>
                <a:lnTo>
                  <a:pt x="153072" y="89565"/>
                </a:lnTo>
                <a:lnTo>
                  <a:pt x="154387" y="77804"/>
                </a:lnTo>
                <a:lnTo>
                  <a:pt x="153946" y="66636"/>
                </a:lnTo>
                <a:lnTo>
                  <a:pt x="151065" y="56668"/>
                </a:lnTo>
                <a:lnTo>
                  <a:pt x="145603" y="48125"/>
                </a:lnTo>
                <a:lnTo>
                  <a:pt x="137865" y="41221"/>
                </a:lnTo>
                <a:lnTo>
                  <a:pt x="128320" y="36324"/>
                </a:lnTo>
                <a:lnTo>
                  <a:pt x="117428" y="33442"/>
                </a:lnTo>
                <a:lnTo>
                  <a:pt x="105728" y="32453"/>
                </a:lnTo>
                <a:lnTo>
                  <a:pt x="93818" y="33294"/>
                </a:lnTo>
                <a:lnTo>
                  <a:pt x="82046" y="35749"/>
                </a:lnTo>
                <a:lnTo>
                  <a:pt x="70857" y="39665"/>
                </a:lnTo>
                <a:lnTo>
                  <a:pt x="60868" y="45034"/>
                </a:lnTo>
                <a:lnTo>
                  <a:pt x="52308" y="51717"/>
                </a:lnTo>
                <a:lnTo>
                  <a:pt x="45390" y="59473"/>
                </a:lnTo>
                <a:lnTo>
                  <a:pt x="40483" y="68050"/>
                </a:lnTo>
                <a:lnTo>
                  <a:pt x="37594" y="77225"/>
                </a:lnTo>
                <a:lnTo>
                  <a:pt x="36601" y="86827"/>
                </a:lnTo>
                <a:lnTo>
                  <a:pt x="37438" y="96724"/>
                </a:lnTo>
                <a:lnTo>
                  <a:pt x="39891" y="106817"/>
                </a:lnTo>
                <a:lnTo>
                  <a:pt x="43806" y="116712"/>
                </a:lnTo>
                <a:lnTo>
                  <a:pt x="49173" y="125751"/>
                </a:lnTo>
                <a:lnTo>
                  <a:pt x="55851" y="133629"/>
                </a:lnTo>
                <a:lnTo>
                  <a:pt x="63434" y="139902"/>
                </a:lnTo>
                <a:lnTo>
                  <a:pt x="71362" y="143834"/>
                </a:lnTo>
                <a:lnTo>
                  <a:pt x="79315" y="145244"/>
                </a:lnTo>
                <a:lnTo>
                  <a:pt x="87600" y="144949"/>
                </a:lnTo>
                <a:lnTo>
                  <a:pt x="97268" y="142570"/>
                </a:lnTo>
                <a:lnTo>
                  <a:pt x="110092" y="13754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/>
          <p:cNvGrpSpPr/>
          <p:nvPr/>
        </p:nvGrpSpPr>
        <p:grpSpPr>
          <a:xfrm>
            <a:off x="5259623" y="1766995"/>
            <a:ext cx="508508" cy="237805"/>
            <a:chOff x="5259623" y="1766995"/>
            <a:chExt cx="508508" cy="237805"/>
          </a:xfrm>
        </p:grpSpPr>
        <p:sp>
          <p:nvSpPr>
            <p:cNvPr id="49" name="Freeform 48"/>
            <p:cNvSpPr/>
            <p:nvPr/>
          </p:nvSpPr>
          <p:spPr>
            <a:xfrm>
              <a:off x="5259623" y="1810054"/>
              <a:ext cx="159926" cy="194746"/>
            </a:xfrm>
            <a:custGeom>
              <a:avLst/>
              <a:gdLst/>
              <a:ahLst/>
              <a:cxnLst/>
              <a:rect l="0" t="0" r="0" b="0"/>
              <a:pathLst>
                <a:path w="159926" h="194746">
                  <a:moveTo>
                    <a:pt x="78325" y="21904"/>
                  </a:moveTo>
                  <a:lnTo>
                    <a:pt x="66723" y="24905"/>
                  </a:lnTo>
                  <a:lnTo>
                    <a:pt x="56875" y="28327"/>
                  </a:lnTo>
                  <a:lnTo>
                    <a:pt x="47870" y="32528"/>
                  </a:lnTo>
                  <a:lnTo>
                    <a:pt x="39428" y="37601"/>
                  </a:lnTo>
                  <a:lnTo>
                    <a:pt x="31401" y="43731"/>
                  </a:lnTo>
                  <a:lnTo>
                    <a:pt x="23687" y="50919"/>
                  </a:lnTo>
                  <a:lnTo>
                    <a:pt x="16528" y="59179"/>
                  </a:lnTo>
                  <a:lnTo>
                    <a:pt x="10474" y="68622"/>
                  </a:lnTo>
                  <a:lnTo>
                    <a:pt x="5741" y="79191"/>
                  </a:lnTo>
                  <a:lnTo>
                    <a:pt x="2394" y="90541"/>
                  </a:lnTo>
                  <a:lnTo>
                    <a:pt x="514" y="102150"/>
                  </a:lnTo>
                  <a:lnTo>
                    <a:pt x="0" y="113693"/>
                  </a:lnTo>
                  <a:lnTo>
                    <a:pt x="943" y="124882"/>
                  </a:lnTo>
                  <a:lnTo>
                    <a:pt x="3695" y="135396"/>
                  </a:lnTo>
                  <a:lnTo>
                    <a:pt x="8286" y="145127"/>
                  </a:lnTo>
                  <a:lnTo>
                    <a:pt x="14469" y="153984"/>
                  </a:lnTo>
                  <a:lnTo>
                    <a:pt x="21907" y="161795"/>
                  </a:lnTo>
                  <a:lnTo>
                    <a:pt x="30278" y="168561"/>
                  </a:lnTo>
                  <a:lnTo>
                    <a:pt x="39321" y="174106"/>
                  </a:lnTo>
                  <a:lnTo>
                    <a:pt x="48835" y="178009"/>
                  </a:lnTo>
                  <a:lnTo>
                    <a:pt x="58672" y="180185"/>
                  </a:lnTo>
                  <a:lnTo>
                    <a:pt x="68564" y="180681"/>
                  </a:lnTo>
                  <a:lnTo>
                    <a:pt x="78131" y="179501"/>
                  </a:lnTo>
                  <a:lnTo>
                    <a:pt x="87197" y="176820"/>
                  </a:lnTo>
                  <a:lnTo>
                    <a:pt x="95760" y="172920"/>
                  </a:lnTo>
                  <a:lnTo>
                    <a:pt x="103898" y="168093"/>
                  </a:lnTo>
                  <a:lnTo>
                    <a:pt x="111698" y="162583"/>
                  </a:lnTo>
                  <a:lnTo>
                    <a:pt x="118921" y="156259"/>
                  </a:lnTo>
                  <a:lnTo>
                    <a:pt x="125021" y="148650"/>
                  </a:lnTo>
                  <a:lnTo>
                    <a:pt x="129786" y="139608"/>
                  </a:lnTo>
                  <a:lnTo>
                    <a:pt x="133155" y="129432"/>
                  </a:lnTo>
                  <a:lnTo>
                    <a:pt x="135050" y="118685"/>
                  </a:lnTo>
                  <a:lnTo>
                    <a:pt x="135582" y="107752"/>
                  </a:lnTo>
                  <a:lnTo>
                    <a:pt x="134991" y="96819"/>
                  </a:lnTo>
                  <a:lnTo>
                    <a:pt x="133540" y="85952"/>
                  </a:lnTo>
                  <a:lnTo>
                    <a:pt x="131449" y="75174"/>
                  </a:lnTo>
                  <a:lnTo>
                    <a:pt x="128574" y="64801"/>
                  </a:lnTo>
                  <a:lnTo>
                    <a:pt x="124434" y="55435"/>
                  </a:lnTo>
                  <a:lnTo>
                    <a:pt x="118864" y="47319"/>
                  </a:lnTo>
                  <a:lnTo>
                    <a:pt x="111835" y="40377"/>
                  </a:lnTo>
                  <a:lnTo>
                    <a:pt x="103288" y="34397"/>
                  </a:lnTo>
                  <a:lnTo>
                    <a:pt x="93360" y="29164"/>
                  </a:lnTo>
                  <a:lnTo>
                    <a:pt x="82626" y="24971"/>
                  </a:lnTo>
                  <a:lnTo>
                    <a:pt x="71969" y="22583"/>
                  </a:lnTo>
                  <a:lnTo>
                    <a:pt x="61882" y="22273"/>
                  </a:lnTo>
                  <a:lnTo>
                    <a:pt x="52486" y="23862"/>
                  </a:lnTo>
                  <a:lnTo>
                    <a:pt x="43716" y="26987"/>
                  </a:lnTo>
                  <a:lnTo>
                    <a:pt x="35451" y="31279"/>
                  </a:lnTo>
                  <a:lnTo>
                    <a:pt x="27729" y="36582"/>
                  </a:lnTo>
                  <a:lnTo>
                    <a:pt x="20755" y="42957"/>
                  </a:lnTo>
                  <a:lnTo>
                    <a:pt x="14586" y="50357"/>
                  </a:lnTo>
                  <a:lnTo>
                    <a:pt x="9458" y="58781"/>
                  </a:lnTo>
                  <a:lnTo>
                    <a:pt x="5843" y="68346"/>
                  </a:lnTo>
                  <a:lnTo>
                    <a:pt x="3865" y="78996"/>
                  </a:lnTo>
                  <a:lnTo>
                    <a:pt x="3503" y="90234"/>
                  </a:lnTo>
                  <a:lnTo>
                    <a:pt x="4772" y="101237"/>
                  </a:lnTo>
                  <a:lnTo>
                    <a:pt x="7514" y="111559"/>
                  </a:lnTo>
                  <a:lnTo>
                    <a:pt x="11455" y="121115"/>
                  </a:lnTo>
                  <a:lnTo>
                    <a:pt x="16308" y="129994"/>
                  </a:lnTo>
                  <a:lnTo>
                    <a:pt x="21837" y="138327"/>
                  </a:lnTo>
                  <a:lnTo>
                    <a:pt x="28174" y="145924"/>
                  </a:lnTo>
                  <a:lnTo>
                    <a:pt x="35790" y="152282"/>
                  </a:lnTo>
                  <a:lnTo>
                    <a:pt x="44839" y="157220"/>
                  </a:lnTo>
                  <a:lnTo>
                    <a:pt x="55018" y="160536"/>
                  </a:lnTo>
                  <a:lnTo>
                    <a:pt x="65768" y="161864"/>
                  </a:lnTo>
                  <a:lnTo>
                    <a:pt x="76702" y="161198"/>
                  </a:lnTo>
                  <a:lnTo>
                    <a:pt x="87636" y="158819"/>
                  </a:lnTo>
                  <a:lnTo>
                    <a:pt x="98503" y="155096"/>
                  </a:lnTo>
                  <a:lnTo>
                    <a:pt x="109282" y="150371"/>
                  </a:lnTo>
                  <a:lnTo>
                    <a:pt x="119655" y="144761"/>
                  </a:lnTo>
                  <a:lnTo>
                    <a:pt x="129021" y="138172"/>
                  </a:lnTo>
                  <a:lnTo>
                    <a:pt x="137128" y="130627"/>
                  </a:lnTo>
                  <a:lnTo>
                    <a:pt x="143725" y="122103"/>
                  </a:lnTo>
                  <a:lnTo>
                    <a:pt x="148408" y="112471"/>
                  </a:lnTo>
                  <a:lnTo>
                    <a:pt x="151149" y="101770"/>
                  </a:lnTo>
                  <a:lnTo>
                    <a:pt x="152209" y="90329"/>
                  </a:lnTo>
                  <a:lnTo>
                    <a:pt x="151950" y="78657"/>
                  </a:lnTo>
                  <a:lnTo>
                    <a:pt x="150702" y="67073"/>
                  </a:lnTo>
                  <a:lnTo>
                    <a:pt x="148581" y="55855"/>
                  </a:lnTo>
                  <a:lnTo>
                    <a:pt x="145488" y="45322"/>
                  </a:lnTo>
                  <a:lnTo>
                    <a:pt x="141438" y="35577"/>
                  </a:lnTo>
                  <a:lnTo>
                    <a:pt x="136245" y="26712"/>
                  </a:lnTo>
                  <a:lnTo>
                    <a:pt x="129470" y="18896"/>
                  </a:lnTo>
                  <a:lnTo>
                    <a:pt x="121022" y="12126"/>
                  </a:lnTo>
                  <a:lnTo>
                    <a:pt x="111264" y="6578"/>
                  </a:lnTo>
                  <a:lnTo>
                    <a:pt x="100804" y="2673"/>
                  </a:lnTo>
                  <a:lnTo>
                    <a:pt x="90072" y="496"/>
                  </a:lnTo>
                  <a:lnTo>
                    <a:pt x="79445" y="0"/>
                  </a:lnTo>
                  <a:lnTo>
                    <a:pt x="69316" y="1179"/>
                  </a:lnTo>
                  <a:lnTo>
                    <a:pt x="59851" y="3873"/>
                  </a:lnTo>
                  <a:lnTo>
                    <a:pt x="51345" y="8292"/>
                  </a:lnTo>
                  <a:lnTo>
                    <a:pt x="44302" y="15063"/>
                  </a:lnTo>
                  <a:lnTo>
                    <a:pt x="38865" y="24314"/>
                  </a:lnTo>
                  <a:lnTo>
                    <a:pt x="35026" y="35424"/>
                  </a:lnTo>
                  <a:lnTo>
                    <a:pt x="32808" y="47329"/>
                  </a:lnTo>
                  <a:lnTo>
                    <a:pt x="32059" y="59331"/>
                  </a:lnTo>
                  <a:lnTo>
                    <a:pt x="32672" y="71132"/>
                  </a:lnTo>
                  <a:lnTo>
                    <a:pt x="34670" y="82655"/>
                  </a:lnTo>
                  <a:lnTo>
                    <a:pt x="37946" y="93905"/>
                  </a:lnTo>
                  <a:lnTo>
                    <a:pt x="42601" y="104442"/>
                  </a:lnTo>
                  <a:lnTo>
                    <a:pt x="49007" y="113394"/>
                  </a:lnTo>
                  <a:lnTo>
                    <a:pt x="57198" y="120408"/>
                  </a:lnTo>
                  <a:lnTo>
                    <a:pt x="66613" y="125289"/>
                  </a:lnTo>
                  <a:lnTo>
                    <a:pt x="76310" y="127749"/>
                  </a:lnTo>
                  <a:lnTo>
                    <a:pt x="85712" y="127878"/>
                  </a:lnTo>
                  <a:lnTo>
                    <a:pt x="94462" y="125882"/>
                  </a:lnTo>
                  <a:lnTo>
                    <a:pt x="102259" y="121892"/>
                  </a:lnTo>
                  <a:lnTo>
                    <a:pt x="109045" y="116172"/>
                  </a:lnTo>
                  <a:lnTo>
                    <a:pt x="114617" y="108912"/>
                  </a:lnTo>
                  <a:lnTo>
                    <a:pt x="118546" y="100145"/>
                  </a:lnTo>
                  <a:lnTo>
                    <a:pt x="120737" y="90042"/>
                  </a:lnTo>
                  <a:lnTo>
                    <a:pt x="121075" y="79344"/>
                  </a:lnTo>
                  <a:lnTo>
                    <a:pt x="119258" y="69237"/>
                  </a:lnTo>
                  <a:lnTo>
                    <a:pt x="115327" y="60343"/>
                  </a:lnTo>
                  <a:lnTo>
                    <a:pt x="109434" y="53070"/>
                  </a:lnTo>
                  <a:lnTo>
                    <a:pt x="101667" y="47859"/>
                  </a:lnTo>
                  <a:lnTo>
                    <a:pt x="92268" y="44734"/>
                  </a:lnTo>
                  <a:lnTo>
                    <a:pt x="81893" y="43566"/>
                  </a:lnTo>
                  <a:lnTo>
                    <a:pt x="71477" y="44280"/>
                  </a:lnTo>
                  <a:lnTo>
                    <a:pt x="61567" y="46650"/>
                  </a:lnTo>
                  <a:lnTo>
                    <a:pt x="52798" y="50677"/>
                  </a:lnTo>
                  <a:lnTo>
                    <a:pt x="46046" y="56652"/>
                  </a:lnTo>
                  <a:lnTo>
                    <a:pt x="41585" y="64555"/>
                  </a:lnTo>
                  <a:lnTo>
                    <a:pt x="39200" y="73946"/>
                  </a:lnTo>
                  <a:lnTo>
                    <a:pt x="38489" y="84158"/>
                  </a:lnTo>
                  <a:lnTo>
                    <a:pt x="39049" y="94723"/>
                  </a:lnTo>
                  <a:lnTo>
                    <a:pt x="40861" y="105238"/>
                  </a:lnTo>
                  <a:lnTo>
                    <a:pt x="44270" y="115291"/>
                  </a:lnTo>
                  <a:lnTo>
                    <a:pt x="49341" y="124706"/>
                  </a:lnTo>
                  <a:lnTo>
                    <a:pt x="56033" y="133179"/>
                  </a:lnTo>
                  <a:lnTo>
                    <a:pt x="64352" y="140200"/>
                  </a:lnTo>
                  <a:lnTo>
                    <a:pt x="74114" y="145608"/>
                  </a:lnTo>
                  <a:lnTo>
                    <a:pt x="84227" y="148918"/>
                  </a:lnTo>
                  <a:lnTo>
                    <a:pt x="92871" y="149185"/>
                  </a:lnTo>
                  <a:lnTo>
                    <a:pt x="99142" y="146188"/>
                  </a:lnTo>
                  <a:lnTo>
                    <a:pt x="102685" y="140787"/>
                  </a:lnTo>
                  <a:lnTo>
                    <a:pt x="103249" y="134491"/>
                  </a:lnTo>
                  <a:lnTo>
                    <a:pt x="101036" y="128281"/>
                  </a:lnTo>
                  <a:lnTo>
                    <a:pt x="96687" y="123036"/>
                  </a:lnTo>
                  <a:lnTo>
                    <a:pt x="91045" y="119745"/>
                  </a:lnTo>
                  <a:lnTo>
                    <a:pt x="84725" y="118736"/>
                  </a:lnTo>
                  <a:lnTo>
                    <a:pt x="78559" y="119979"/>
                  </a:lnTo>
                  <a:lnTo>
                    <a:pt x="73646" y="123381"/>
                  </a:lnTo>
                  <a:lnTo>
                    <a:pt x="70495" y="128639"/>
                  </a:lnTo>
                  <a:lnTo>
                    <a:pt x="70190" y="134522"/>
                  </a:lnTo>
                  <a:lnTo>
                    <a:pt x="73454" y="138803"/>
                  </a:lnTo>
                  <a:lnTo>
                    <a:pt x="78837" y="140283"/>
                  </a:lnTo>
                  <a:lnTo>
                    <a:pt x="85225" y="139238"/>
                  </a:lnTo>
                  <a:lnTo>
                    <a:pt x="92042" y="136307"/>
                  </a:lnTo>
                  <a:lnTo>
                    <a:pt x="98533" y="131887"/>
                  </a:lnTo>
                  <a:lnTo>
                    <a:pt x="103657" y="126087"/>
                  </a:lnTo>
                  <a:lnTo>
                    <a:pt x="106964" y="119077"/>
                  </a:lnTo>
                  <a:lnTo>
                    <a:pt x="108043" y="111419"/>
                  </a:lnTo>
                  <a:lnTo>
                    <a:pt x="106271" y="103962"/>
                  </a:lnTo>
                  <a:lnTo>
                    <a:pt x="101599" y="97178"/>
                  </a:lnTo>
                  <a:lnTo>
                    <a:pt x="94582" y="91489"/>
                  </a:lnTo>
                  <a:lnTo>
                    <a:pt x="86063" y="87422"/>
                  </a:lnTo>
                  <a:lnTo>
                    <a:pt x="76686" y="85109"/>
                  </a:lnTo>
                  <a:lnTo>
                    <a:pt x="67159" y="84674"/>
                  </a:lnTo>
                  <a:lnTo>
                    <a:pt x="58311" y="86420"/>
                  </a:lnTo>
                  <a:lnTo>
                    <a:pt x="50523" y="90300"/>
                  </a:lnTo>
                  <a:lnTo>
                    <a:pt x="43957" y="96157"/>
                  </a:lnTo>
                  <a:lnTo>
                    <a:pt x="38756" y="103900"/>
                  </a:lnTo>
                  <a:lnTo>
                    <a:pt x="34857" y="113286"/>
                  </a:lnTo>
                  <a:lnTo>
                    <a:pt x="32371" y="123822"/>
                  </a:lnTo>
                  <a:lnTo>
                    <a:pt x="31667" y="134878"/>
                  </a:lnTo>
                  <a:lnTo>
                    <a:pt x="32788" y="146041"/>
                  </a:lnTo>
                  <a:lnTo>
                    <a:pt x="35658" y="156804"/>
                  </a:lnTo>
                  <a:lnTo>
                    <a:pt x="40250" y="166499"/>
                  </a:lnTo>
                  <a:lnTo>
                    <a:pt x="46379" y="174864"/>
                  </a:lnTo>
                  <a:lnTo>
                    <a:pt x="53918" y="181819"/>
                  </a:lnTo>
                  <a:lnTo>
                    <a:pt x="62872" y="187282"/>
                  </a:lnTo>
                  <a:lnTo>
                    <a:pt x="73106" y="191358"/>
                  </a:lnTo>
                  <a:lnTo>
                    <a:pt x="84062" y="193962"/>
                  </a:lnTo>
                  <a:lnTo>
                    <a:pt x="94874" y="194745"/>
                  </a:lnTo>
                  <a:lnTo>
                    <a:pt x="105068" y="193677"/>
                  </a:lnTo>
                  <a:lnTo>
                    <a:pt x="114538" y="190843"/>
                  </a:lnTo>
                  <a:lnTo>
                    <a:pt x="123360" y="186274"/>
                  </a:lnTo>
                  <a:lnTo>
                    <a:pt x="131654" y="180156"/>
                  </a:lnTo>
                  <a:lnTo>
                    <a:pt x="139226" y="172455"/>
                  </a:lnTo>
                  <a:lnTo>
                    <a:pt x="145567" y="162859"/>
                  </a:lnTo>
                  <a:lnTo>
                    <a:pt x="150502" y="151371"/>
                  </a:lnTo>
                  <a:lnTo>
                    <a:pt x="154156" y="138421"/>
                  </a:lnTo>
                  <a:lnTo>
                    <a:pt x="156776" y="124666"/>
                  </a:lnTo>
                  <a:lnTo>
                    <a:pt x="158609" y="110568"/>
                  </a:lnTo>
                  <a:lnTo>
                    <a:pt x="159705" y="96528"/>
                  </a:lnTo>
                  <a:lnTo>
                    <a:pt x="159925" y="82955"/>
                  </a:lnTo>
                  <a:lnTo>
                    <a:pt x="159257" y="70020"/>
                  </a:lnTo>
                  <a:lnTo>
                    <a:pt x="157658" y="57860"/>
                  </a:lnTo>
                  <a:lnTo>
                    <a:pt x="154982" y="46678"/>
                  </a:lnTo>
                  <a:lnTo>
                    <a:pt x="151248" y="36491"/>
                  </a:lnTo>
                  <a:lnTo>
                    <a:pt x="146452" y="27326"/>
                  </a:lnTo>
                  <a:lnTo>
                    <a:pt x="140484" y="19307"/>
                  </a:lnTo>
                  <a:lnTo>
                    <a:pt x="133395" y="12401"/>
                  </a:lnTo>
                  <a:lnTo>
                    <a:pt x="125364" y="6762"/>
                  </a:lnTo>
                  <a:lnTo>
                    <a:pt x="116603" y="2796"/>
                  </a:lnTo>
                  <a:lnTo>
                    <a:pt x="107304" y="578"/>
                  </a:lnTo>
                  <a:lnTo>
                    <a:pt x="97619" y="55"/>
                  </a:lnTo>
                  <a:lnTo>
                    <a:pt x="87666" y="1215"/>
                  </a:lnTo>
                  <a:lnTo>
                    <a:pt x="77533" y="3884"/>
                  </a:lnTo>
                  <a:lnTo>
                    <a:pt x="67440" y="7776"/>
                  </a:lnTo>
                  <a:lnTo>
                    <a:pt x="57736" y="12596"/>
                  </a:lnTo>
                  <a:lnTo>
                    <a:pt x="48584" y="18098"/>
                  </a:lnTo>
                  <a:lnTo>
                    <a:pt x="40133" y="24247"/>
                  </a:lnTo>
                  <a:lnTo>
                    <a:pt x="32602" y="31206"/>
                  </a:lnTo>
                  <a:lnTo>
                    <a:pt x="26018" y="38999"/>
                  </a:lnTo>
                  <a:lnTo>
                    <a:pt x="20258" y="47521"/>
                  </a:lnTo>
                  <a:lnTo>
                    <a:pt x="15146" y="56619"/>
                  </a:lnTo>
                  <a:lnTo>
                    <a:pt x="10527" y="66154"/>
                  </a:lnTo>
                  <a:lnTo>
                    <a:pt x="6593" y="76167"/>
                  </a:lnTo>
                  <a:lnTo>
                    <a:pt x="3855" y="86874"/>
                  </a:lnTo>
                  <a:lnTo>
                    <a:pt x="2499" y="98332"/>
                  </a:lnTo>
                  <a:lnTo>
                    <a:pt x="2573" y="110298"/>
                  </a:lnTo>
                  <a:lnTo>
                    <a:pt x="4143" y="122329"/>
                  </a:lnTo>
                  <a:lnTo>
                    <a:pt x="7090" y="134159"/>
                  </a:lnTo>
                  <a:lnTo>
                    <a:pt x="11170" y="145542"/>
                  </a:lnTo>
                  <a:lnTo>
                    <a:pt x="16117" y="156187"/>
                  </a:lnTo>
                  <a:lnTo>
                    <a:pt x="21709" y="165997"/>
                  </a:lnTo>
                  <a:lnTo>
                    <a:pt x="28088" y="174568"/>
                  </a:lnTo>
                  <a:lnTo>
                    <a:pt x="35733" y="181121"/>
                  </a:lnTo>
                  <a:lnTo>
                    <a:pt x="44796" y="185412"/>
                  </a:lnTo>
                  <a:lnTo>
                    <a:pt x="54815" y="187496"/>
                  </a:lnTo>
                  <a:lnTo>
                    <a:pt x="64924" y="187466"/>
                  </a:lnTo>
                  <a:lnTo>
                    <a:pt x="74606" y="185591"/>
                  </a:lnTo>
                  <a:lnTo>
                    <a:pt x="83546" y="182081"/>
                  </a:lnTo>
                  <a:lnTo>
                    <a:pt x="91471" y="176993"/>
                  </a:lnTo>
                  <a:lnTo>
                    <a:pt x="98352" y="170501"/>
                  </a:lnTo>
                  <a:lnTo>
                    <a:pt x="104328" y="162874"/>
                  </a:lnTo>
                  <a:lnTo>
                    <a:pt x="109591" y="154386"/>
                  </a:lnTo>
                  <a:lnTo>
                    <a:pt x="114319" y="145265"/>
                  </a:lnTo>
                  <a:lnTo>
                    <a:pt x="118498" y="135531"/>
                  </a:lnTo>
                  <a:lnTo>
                    <a:pt x="121934" y="125011"/>
                  </a:lnTo>
                  <a:lnTo>
                    <a:pt x="124576" y="113679"/>
                  </a:lnTo>
                  <a:lnTo>
                    <a:pt x="126350" y="101797"/>
                  </a:lnTo>
                  <a:lnTo>
                    <a:pt x="127091" y="89822"/>
                  </a:lnTo>
                  <a:lnTo>
                    <a:pt x="126805" y="78030"/>
                  </a:lnTo>
                  <a:lnTo>
                    <a:pt x="125478" y="66672"/>
                  </a:lnTo>
                  <a:lnTo>
                    <a:pt x="122992" y="56044"/>
                  </a:lnTo>
                  <a:lnTo>
                    <a:pt x="119388" y="46235"/>
                  </a:lnTo>
                  <a:lnTo>
                    <a:pt x="114682" y="37327"/>
                  </a:lnTo>
                  <a:lnTo>
                    <a:pt x="108774" y="29482"/>
                  </a:lnTo>
                  <a:lnTo>
                    <a:pt x="101725" y="22693"/>
                  </a:lnTo>
                  <a:lnTo>
                    <a:pt x="93723" y="17132"/>
                  </a:lnTo>
                  <a:lnTo>
                    <a:pt x="84980" y="13219"/>
                  </a:lnTo>
                  <a:lnTo>
                    <a:pt x="75706" y="11027"/>
                  </a:lnTo>
                  <a:lnTo>
                    <a:pt x="66515" y="10185"/>
                  </a:lnTo>
                  <a:lnTo>
                    <a:pt x="57515" y="9968"/>
                  </a:lnTo>
                  <a:lnTo>
                    <a:pt x="47921" y="10358"/>
                  </a:lnTo>
                  <a:lnTo>
                    <a:pt x="36211" y="11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598462" y="1766995"/>
              <a:ext cx="169669" cy="172829"/>
            </a:xfrm>
            <a:custGeom>
              <a:avLst/>
              <a:gdLst/>
              <a:ahLst/>
              <a:cxnLst/>
              <a:rect l="0" t="0" r="0" b="0"/>
              <a:pathLst>
                <a:path w="169669" h="172829">
                  <a:moveTo>
                    <a:pt x="86927" y="43906"/>
                  </a:moveTo>
                  <a:lnTo>
                    <a:pt x="75258" y="44107"/>
                  </a:lnTo>
                  <a:lnTo>
                    <a:pt x="64769" y="46028"/>
                  </a:lnTo>
                  <a:lnTo>
                    <a:pt x="54472" y="49917"/>
                  </a:lnTo>
                  <a:lnTo>
                    <a:pt x="44343" y="55497"/>
                  </a:lnTo>
                  <a:lnTo>
                    <a:pt x="34649" y="62446"/>
                  </a:lnTo>
                  <a:lnTo>
                    <a:pt x="25522" y="70450"/>
                  </a:lnTo>
                  <a:lnTo>
                    <a:pt x="17264" y="79394"/>
                  </a:lnTo>
                  <a:lnTo>
                    <a:pt x="10399" y="89364"/>
                  </a:lnTo>
                  <a:lnTo>
                    <a:pt x="5091" y="100318"/>
                  </a:lnTo>
                  <a:lnTo>
                    <a:pt x="1512" y="111943"/>
                  </a:lnTo>
                  <a:lnTo>
                    <a:pt x="0" y="123744"/>
                  </a:lnTo>
                  <a:lnTo>
                    <a:pt x="548" y="135409"/>
                  </a:lnTo>
                  <a:lnTo>
                    <a:pt x="3187" y="146343"/>
                  </a:lnTo>
                  <a:lnTo>
                    <a:pt x="8148" y="155621"/>
                  </a:lnTo>
                  <a:lnTo>
                    <a:pt x="15331" y="162887"/>
                  </a:lnTo>
                  <a:lnTo>
                    <a:pt x="24220" y="168121"/>
                  </a:lnTo>
                  <a:lnTo>
                    <a:pt x="34087" y="171357"/>
                  </a:lnTo>
                  <a:lnTo>
                    <a:pt x="44422" y="172828"/>
                  </a:lnTo>
                  <a:lnTo>
                    <a:pt x="54951" y="172718"/>
                  </a:lnTo>
                  <a:lnTo>
                    <a:pt x="65544" y="171066"/>
                  </a:lnTo>
                  <a:lnTo>
                    <a:pt x="76140" y="168031"/>
                  </a:lnTo>
                  <a:lnTo>
                    <a:pt x="86391" y="163708"/>
                  </a:lnTo>
                  <a:lnTo>
                    <a:pt x="95675" y="158059"/>
                  </a:lnTo>
                  <a:lnTo>
                    <a:pt x="103736" y="151184"/>
                  </a:lnTo>
                  <a:lnTo>
                    <a:pt x="110641" y="143296"/>
                  </a:lnTo>
                  <a:lnTo>
                    <a:pt x="116596" y="134632"/>
                  </a:lnTo>
                  <a:lnTo>
                    <a:pt x="121817" y="125393"/>
                  </a:lnTo>
                  <a:lnTo>
                    <a:pt x="126173" y="115579"/>
                  </a:lnTo>
                  <a:lnTo>
                    <a:pt x="129201" y="105007"/>
                  </a:lnTo>
                  <a:lnTo>
                    <a:pt x="130756" y="93643"/>
                  </a:lnTo>
                  <a:lnTo>
                    <a:pt x="130816" y="81911"/>
                  </a:lnTo>
                  <a:lnTo>
                    <a:pt x="129337" y="70567"/>
                  </a:lnTo>
                  <a:lnTo>
                    <a:pt x="126452" y="60014"/>
                  </a:lnTo>
                  <a:lnTo>
                    <a:pt x="122412" y="50301"/>
                  </a:lnTo>
                  <a:lnTo>
                    <a:pt x="117493" y="41317"/>
                  </a:lnTo>
                  <a:lnTo>
                    <a:pt x="111925" y="32917"/>
                  </a:lnTo>
                  <a:lnTo>
                    <a:pt x="105730" y="25445"/>
                  </a:lnTo>
                  <a:lnTo>
                    <a:pt x="98742" y="19703"/>
                  </a:lnTo>
                  <a:lnTo>
                    <a:pt x="90933" y="15993"/>
                  </a:lnTo>
                  <a:lnTo>
                    <a:pt x="82571" y="14315"/>
                  </a:lnTo>
                  <a:lnTo>
                    <a:pt x="74112" y="14625"/>
                  </a:lnTo>
                  <a:lnTo>
                    <a:pt x="65834" y="16692"/>
                  </a:lnTo>
                  <a:lnTo>
                    <a:pt x="57988" y="20332"/>
                  </a:lnTo>
                  <a:lnTo>
                    <a:pt x="50872" y="25509"/>
                  </a:lnTo>
                  <a:lnTo>
                    <a:pt x="44574" y="32064"/>
                  </a:lnTo>
                  <a:lnTo>
                    <a:pt x="39177" y="39904"/>
                  </a:lnTo>
                  <a:lnTo>
                    <a:pt x="34841" y="49067"/>
                  </a:lnTo>
                  <a:lnTo>
                    <a:pt x="31558" y="59450"/>
                  </a:lnTo>
                  <a:lnTo>
                    <a:pt x="29334" y="70676"/>
                  </a:lnTo>
                  <a:lnTo>
                    <a:pt x="28282" y="82203"/>
                  </a:lnTo>
                  <a:lnTo>
                    <a:pt x="28356" y="93690"/>
                  </a:lnTo>
                  <a:lnTo>
                    <a:pt x="29539" y="104843"/>
                  </a:lnTo>
                  <a:lnTo>
                    <a:pt x="31929" y="115332"/>
                  </a:lnTo>
                  <a:lnTo>
                    <a:pt x="35471" y="125039"/>
                  </a:lnTo>
                  <a:lnTo>
                    <a:pt x="40306" y="133539"/>
                  </a:lnTo>
                  <a:lnTo>
                    <a:pt x="46833" y="140046"/>
                  </a:lnTo>
                  <a:lnTo>
                    <a:pt x="55106" y="144305"/>
                  </a:lnTo>
                  <a:lnTo>
                    <a:pt x="64576" y="146369"/>
                  </a:lnTo>
                  <a:lnTo>
                    <a:pt x="74311" y="146325"/>
                  </a:lnTo>
                  <a:lnTo>
                    <a:pt x="83741" y="144445"/>
                  </a:lnTo>
                  <a:lnTo>
                    <a:pt x="92680" y="141102"/>
                  </a:lnTo>
                  <a:lnTo>
                    <a:pt x="101136" y="136657"/>
                  </a:lnTo>
                  <a:lnTo>
                    <a:pt x="109187" y="131412"/>
                  </a:lnTo>
                  <a:lnTo>
                    <a:pt x="116762" y="125436"/>
                  </a:lnTo>
                  <a:lnTo>
                    <a:pt x="123639" y="118594"/>
                  </a:lnTo>
                  <a:lnTo>
                    <a:pt x="129751" y="110880"/>
                  </a:lnTo>
                  <a:lnTo>
                    <a:pt x="135180" y="102411"/>
                  </a:lnTo>
                  <a:lnTo>
                    <a:pt x="140061" y="93348"/>
                  </a:lnTo>
                  <a:lnTo>
                    <a:pt x="144523" y="83837"/>
                  </a:lnTo>
                  <a:lnTo>
                    <a:pt x="148350" y="73840"/>
                  </a:lnTo>
                  <a:lnTo>
                    <a:pt x="151016" y="63144"/>
                  </a:lnTo>
                  <a:lnTo>
                    <a:pt x="152318" y="51702"/>
                  </a:lnTo>
                  <a:lnTo>
                    <a:pt x="152039" y="40086"/>
                  </a:lnTo>
                  <a:lnTo>
                    <a:pt x="149798" y="29354"/>
                  </a:lnTo>
                  <a:lnTo>
                    <a:pt x="145579" y="20038"/>
                  </a:lnTo>
                  <a:lnTo>
                    <a:pt x="139491" y="12480"/>
                  </a:lnTo>
                  <a:lnTo>
                    <a:pt x="131592" y="7077"/>
                  </a:lnTo>
                  <a:lnTo>
                    <a:pt x="122101" y="3823"/>
                  </a:lnTo>
                  <a:lnTo>
                    <a:pt x="111493" y="2570"/>
                  </a:lnTo>
                  <a:lnTo>
                    <a:pt x="100390" y="3226"/>
                  </a:lnTo>
                  <a:lnTo>
                    <a:pt x="89195" y="5553"/>
                  </a:lnTo>
                  <a:lnTo>
                    <a:pt x="78411" y="9383"/>
                  </a:lnTo>
                  <a:lnTo>
                    <a:pt x="68702" y="14692"/>
                  </a:lnTo>
                  <a:lnTo>
                    <a:pt x="60323" y="21335"/>
                  </a:lnTo>
                  <a:lnTo>
                    <a:pt x="53189" y="29065"/>
                  </a:lnTo>
                  <a:lnTo>
                    <a:pt x="47073" y="37624"/>
                  </a:lnTo>
                  <a:lnTo>
                    <a:pt x="41741" y="46787"/>
                  </a:lnTo>
                  <a:lnTo>
                    <a:pt x="37310" y="56380"/>
                  </a:lnTo>
                  <a:lnTo>
                    <a:pt x="34229" y="66272"/>
                  </a:lnTo>
                  <a:lnTo>
                    <a:pt x="32640" y="76366"/>
                  </a:lnTo>
                  <a:lnTo>
                    <a:pt x="32556" y="86431"/>
                  </a:lnTo>
                  <a:lnTo>
                    <a:pt x="34019" y="96117"/>
                  </a:lnTo>
                  <a:lnTo>
                    <a:pt x="36899" y="105257"/>
                  </a:lnTo>
                  <a:lnTo>
                    <a:pt x="41104" y="113700"/>
                  </a:lnTo>
                  <a:lnTo>
                    <a:pt x="46667" y="121225"/>
                  </a:lnTo>
                  <a:lnTo>
                    <a:pt x="53480" y="127796"/>
                  </a:lnTo>
                  <a:lnTo>
                    <a:pt x="61325" y="133209"/>
                  </a:lnTo>
                  <a:lnTo>
                    <a:pt x="69960" y="137022"/>
                  </a:lnTo>
                  <a:lnTo>
                    <a:pt x="79170" y="139133"/>
                  </a:lnTo>
                  <a:lnTo>
                    <a:pt x="88625" y="139416"/>
                  </a:lnTo>
                  <a:lnTo>
                    <a:pt x="97892" y="137561"/>
                  </a:lnTo>
                  <a:lnTo>
                    <a:pt x="106747" y="133608"/>
                  </a:lnTo>
                  <a:lnTo>
                    <a:pt x="114998" y="127870"/>
                  </a:lnTo>
                  <a:lnTo>
                    <a:pt x="122393" y="120740"/>
                  </a:lnTo>
                  <a:lnTo>
                    <a:pt x="128878" y="112573"/>
                  </a:lnTo>
                  <a:lnTo>
                    <a:pt x="134233" y="103499"/>
                  </a:lnTo>
                  <a:lnTo>
                    <a:pt x="138007" y="93432"/>
                  </a:lnTo>
                  <a:lnTo>
                    <a:pt x="140097" y="82411"/>
                  </a:lnTo>
                  <a:lnTo>
                    <a:pt x="140535" y="70910"/>
                  </a:lnTo>
                  <a:lnTo>
                    <a:pt x="139316" y="59723"/>
                  </a:lnTo>
                  <a:lnTo>
                    <a:pt x="136604" y="49274"/>
                  </a:lnTo>
                  <a:lnTo>
                    <a:pt x="132514" y="39631"/>
                  </a:lnTo>
                  <a:lnTo>
                    <a:pt x="127028" y="30694"/>
                  </a:lnTo>
                  <a:lnTo>
                    <a:pt x="120266" y="22325"/>
                  </a:lnTo>
                  <a:lnTo>
                    <a:pt x="112457" y="14875"/>
                  </a:lnTo>
                  <a:lnTo>
                    <a:pt x="103845" y="9147"/>
                  </a:lnTo>
                  <a:lnTo>
                    <a:pt x="94646" y="5446"/>
                  </a:lnTo>
                  <a:lnTo>
                    <a:pt x="85029" y="3774"/>
                  </a:lnTo>
                  <a:lnTo>
                    <a:pt x="75121" y="4088"/>
                  </a:lnTo>
                  <a:lnTo>
                    <a:pt x="65021" y="6158"/>
                  </a:lnTo>
                  <a:lnTo>
                    <a:pt x="55121" y="9801"/>
                  </a:lnTo>
                  <a:lnTo>
                    <a:pt x="46080" y="14978"/>
                  </a:lnTo>
                  <a:lnTo>
                    <a:pt x="38194" y="21529"/>
                  </a:lnTo>
                  <a:lnTo>
                    <a:pt x="31747" y="29196"/>
                  </a:lnTo>
                  <a:lnTo>
                    <a:pt x="27165" y="37712"/>
                  </a:lnTo>
                  <a:lnTo>
                    <a:pt x="24494" y="46846"/>
                  </a:lnTo>
                  <a:lnTo>
                    <a:pt x="23478" y="56420"/>
                  </a:lnTo>
                  <a:lnTo>
                    <a:pt x="23769" y="66299"/>
                  </a:lnTo>
                  <a:lnTo>
                    <a:pt x="25041" y="76384"/>
                  </a:lnTo>
                  <a:lnTo>
                    <a:pt x="27349" y="86443"/>
                  </a:lnTo>
                  <a:lnTo>
                    <a:pt x="31100" y="96125"/>
                  </a:lnTo>
                  <a:lnTo>
                    <a:pt x="36404" y="105253"/>
                  </a:lnTo>
                  <a:lnTo>
                    <a:pt x="43254" y="113349"/>
                  </a:lnTo>
                  <a:lnTo>
                    <a:pt x="51679" y="119576"/>
                  </a:lnTo>
                  <a:lnTo>
                    <a:pt x="61527" y="123644"/>
                  </a:lnTo>
                  <a:lnTo>
                    <a:pt x="72207" y="125579"/>
                  </a:lnTo>
                  <a:lnTo>
                    <a:pt x="82827" y="125447"/>
                  </a:lnTo>
                  <a:lnTo>
                    <a:pt x="92880" y="123499"/>
                  </a:lnTo>
                  <a:lnTo>
                    <a:pt x="101914" y="119770"/>
                  </a:lnTo>
                  <a:lnTo>
                    <a:pt x="109378" y="114003"/>
                  </a:lnTo>
                  <a:lnTo>
                    <a:pt x="115125" y="106247"/>
                  </a:lnTo>
                  <a:lnTo>
                    <a:pt x="119017" y="97126"/>
                  </a:lnTo>
                  <a:lnTo>
                    <a:pt x="120746" y="87629"/>
                  </a:lnTo>
                  <a:lnTo>
                    <a:pt x="120348" y="78366"/>
                  </a:lnTo>
                  <a:lnTo>
                    <a:pt x="117812" y="69878"/>
                  </a:lnTo>
                  <a:lnTo>
                    <a:pt x="112920" y="62790"/>
                  </a:lnTo>
                  <a:lnTo>
                    <a:pt x="105783" y="57298"/>
                  </a:lnTo>
                  <a:lnTo>
                    <a:pt x="96926" y="53578"/>
                  </a:lnTo>
                  <a:lnTo>
                    <a:pt x="87080" y="51964"/>
                  </a:lnTo>
                  <a:lnTo>
                    <a:pt x="76764" y="52432"/>
                  </a:lnTo>
                  <a:lnTo>
                    <a:pt x="66418" y="54674"/>
                  </a:lnTo>
                  <a:lnTo>
                    <a:pt x="56478" y="58304"/>
                  </a:lnTo>
                  <a:lnTo>
                    <a:pt x="47135" y="62967"/>
                  </a:lnTo>
                  <a:lnTo>
                    <a:pt x="38541" y="68535"/>
                  </a:lnTo>
                  <a:lnTo>
                    <a:pt x="30907" y="75095"/>
                  </a:lnTo>
                  <a:lnTo>
                    <a:pt x="24264" y="82616"/>
                  </a:lnTo>
                  <a:lnTo>
                    <a:pt x="18970" y="90954"/>
                  </a:lnTo>
                  <a:lnTo>
                    <a:pt x="15768" y="99929"/>
                  </a:lnTo>
                  <a:lnTo>
                    <a:pt x="14876" y="109372"/>
                  </a:lnTo>
                  <a:lnTo>
                    <a:pt x="16057" y="118983"/>
                  </a:lnTo>
                  <a:lnTo>
                    <a:pt x="18901" y="128356"/>
                  </a:lnTo>
                  <a:lnTo>
                    <a:pt x="23005" y="137278"/>
                  </a:lnTo>
                  <a:lnTo>
                    <a:pt x="28350" y="145404"/>
                  </a:lnTo>
                  <a:lnTo>
                    <a:pt x="35285" y="152183"/>
                  </a:lnTo>
                  <a:lnTo>
                    <a:pt x="43869" y="157435"/>
                  </a:lnTo>
                  <a:lnTo>
                    <a:pt x="53734" y="160979"/>
                  </a:lnTo>
                  <a:lnTo>
                    <a:pt x="64272" y="162466"/>
                  </a:lnTo>
                  <a:lnTo>
                    <a:pt x="75059" y="161911"/>
                  </a:lnTo>
                  <a:lnTo>
                    <a:pt x="85725" y="159607"/>
                  </a:lnTo>
                  <a:lnTo>
                    <a:pt x="95879" y="155936"/>
                  </a:lnTo>
                  <a:lnTo>
                    <a:pt x="105371" y="151249"/>
                  </a:lnTo>
                  <a:lnTo>
                    <a:pt x="114236" y="145836"/>
                  </a:lnTo>
                  <a:lnTo>
                    <a:pt x="122583" y="139911"/>
                  </a:lnTo>
                  <a:lnTo>
                    <a:pt x="130537" y="133630"/>
                  </a:lnTo>
                  <a:lnTo>
                    <a:pt x="138204" y="126938"/>
                  </a:lnTo>
                  <a:lnTo>
                    <a:pt x="145666" y="119608"/>
                  </a:lnTo>
                  <a:lnTo>
                    <a:pt x="152973" y="111561"/>
                  </a:lnTo>
                  <a:lnTo>
                    <a:pt x="159677" y="102868"/>
                  </a:lnTo>
                  <a:lnTo>
                    <a:pt x="164888" y="93654"/>
                  </a:lnTo>
                  <a:lnTo>
                    <a:pt x="168236" y="84047"/>
                  </a:lnTo>
                  <a:lnTo>
                    <a:pt x="169668" y="74154"/>
                  </a:lnTo>
                  <a:lnTo>
                    <a:pt x="169190" y="64061"/>
                  </a:lnTo>
                  <a:lnTo>
                    <a:pt x="167011" y="53837"/>
                  </a:lnTo>
                  <a:lnTo>
                    <a:pt x="163295" y="43854"/>
                  </a:lnTo>
                  <a:lnTo>
                    <a:pt x="158068" y="34757"/>
                  </a:lnTo>
                  <a:lnTo>
                    <a:pt x="151484" y="26825"/>
                  </a:lnTo>
                  <a:lnTo>
                    <a:pt x="143794" y="20008"/>
                  </a:lnTo>
                  <a:lnTo>
                    <a:pt x="135264" y="14113"/>
                  </a:lnTo>
                  <a:lnTo>
                    <a:pt x="126119" y="8933"/>
                  </a:lnTo>
                  <a:lnTo>
                    <a:pt x="116539" y="4605"/>
                  </a:lnTo>
                  <a:lnTo>
                    <a:pt x="106656" y="1594"/>
                  </a:lnTo>
                  <a:lnTo>
                    <a:pt x="96569" y="52"/>
                  </a:lnTo>
                  <a:lnTo>
                    <a:pt x="86506" y="0"/>
                  </a:lnTo>
                  <a:lnTo>
                    <a:pt x="76825" y="1484"/>
                  </a:lnTo>
                  <a:lnTo>
                    <a:pt x="67682" y="4378"/>
                  </a:lnTo>
                  <a:lnTo>
                    <a:pt x="59067" y="8592"/>
                  </a:lnTo>
                  <a:lnTo>
                    <a:pt x="50894" y="14162"/>
                  </a:lnTo>
                  <a:lnTo>
                    <a:pt x="43066" y="20980"/>
                  </a:lnTo>
                  <a:lnTo>
                    <a:pt x="35655" y="28828"/>
                  </a:lnTo>
                  <a:lnTo>
                    <a:pt x="28897" y="37465"/>
                  </a:lnTo>
                  <a:lnTo>
                    <a:pt x="22877" y="46686"/>
                  </a:lnTo>
                  <a:lnTo>
                    <a:pt x="17851" y="56487"/>
                  </a:lnTo>
                  <a:lnTo>
                    <a:pt x="14305" y="67051"/>
                  </a:lnTo>
                  <a:lnTo>
                    <a:pt x="12372" y="78413"/>
                  </a:lnTo>
                  <a:lnTo>
                    <a:pt x="12041" y="90315"/>
                  </a:lnTo>
                  <a:lnTo>
                    <a:pt x="13331" y="102304"/>
                  </a:lnTo>
                  <a:lnTo>
                    <a:pt x="16097" y="114091"/>
                  </a:lnTo>
                  <a:lnTo>
                    <a:pt x="20393" y="124937"/>
                  </a:lnTo>
                  <a:lnTo>
                    <a:pt x="26549" y="133623"/>
                  </a:lnTo>
                  <a:lnTo>
                    <a:pt x="34569" y="139675"/>
                  </a:lnTo>
                  <a:lnTo>
                    <a:pt x="43869" y="143108"/>
                  </a:lnTo>
                  <a:lnTo>
                    <a:pt x="53487" y="144065"/>
                  </a:lnTo>
                  <a:lnTo>
                    <a:pt x="62832" y="142887"/>
                  </a:lnTo>
                  <a:lnTo>
                    <a:pt x="71373" y="139693"/>
                  </a:lnTo>
                  <a:lnTo>
                    <a:pt x="78498" y="134293"/>
                  </a:lnTo>
                  <a:lnTo>
                    <a:pt x="84014" y="126788"/>
                  </a:lnTo>
                  <a:lnTo>
                    <a:pt x="87750" y="117837"/>
                  </a:lnTo>
                  <a:lnTo>
                    <a:pt x="89375" y="108453"/>
                  </a:lnTo>
                  <a:lnTo>
                    <a:pt x="88910" y="99272"/>
                  </a:lnTo>
                  <a:lnTo>
                    <a:pt x="86499" y="91009"/>
                  </a:lnTo>
                  <a:lnTo>
                    <a:pt x="82224" y="84603"/>
                  </a:lnTo>
                  <a:lnTo>
                    <a:pt x="76326" y="80410"/>
                  </a:lnTo>
                  <a:lnTo>
                    <a:pt x="69537" y="79364"/>
                  </a:lnTo>
                  <a:lnTo>
                    <a:pt x="63603" y="82092"/>
                  </a:lnTo>
                  <a:lnTo>
                    <a:pt x="60303" y="86951"/>
                  </a:lnTo>
                  <a:lnTo>
                    <a:pt x="60129" y="92471"/>
                  </a:lnTo>
                  <a:lnTo>
                    <a:pt x="62717" y="97899"/>
                  </a:lnTo>
                  <a:lnTo>
                    <a:pt x="65446" y="102534"/>
                  </a:lnTo>
                  <a:lnTo>
                    <a:pt x="64388" y="106373"/>
                  </a:lnTo>
                  <a:lnTo>
                    <a:pt x="59669" y="110401"/>
                  </a:lnTo>
                  <a:lnTo>
                    <a:pt x="54436" y="115630"/>
                  </a:lnTo>
                  <a:lnTo>
                    <a:pt x="51159" y="122406"/>
                  </a:lnTo>
                  <a:lnTo>
                    <a:pt x="50759" y="129226"/>
                  </a:lnTo>
                  <a:lnTo>
                    <a:pt x="53135" y="135443"/>
                  </a:lnTo>
                  <a:lnTo>
                    <a:pt x="57749" y="140931"/>
                  </a:lnTo>
                  <a:lnTo>
                    <a:pt x="62329" y="143903"/>
                  </a:lnTo>
                  <a:lnTo>
                    <a:pt x="63999" y="142754"/>
                  </a:lnTo>
                  <a:lnTo>
                    <a:pt x="62720" y="139220"/>
                  </a:lnTo>
                  <a:lnTo>
                    <a:pt x="59474" y="134724"/>
                  </a:lnTo>
                  <a:lnTo>
                    <a:pt x="54838" y="129952"/>
                  </a:lnTo>
                  <a:lnTo>
                    <a:pt x="47311" y="124518"/>
                  </a:lnTo>
                  <a:lnTo>
                    <a:pt x="34284" y="1176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235686" y="1348955"/>
            <a:ext cx="566577" cy="234928"/>
            <a:chOff x="5235686" y="1348955"/>
            <a:chExt cx="566577" cy="234928"/>
          </a:xfrm>
        </p:grpSpPr>
        <p:sp>
          <p:nvSpPr>
            <p:cNvPr id="52" name="Freeform 51"/>
            <p:cNvSpPr/>
            <p:nvPr/>
          </p:nvSpPr>
          <p:spPr>
            <a:xfrm>
              <a:off x="5556529" y="1348955"/>
              <a:ext cx="245734" cy="234928"/>
            </a:xfrm>
            <a:custGeom>
              <a:avLst/>
              <a:gdLst/>
              <a:ahLst/>
              <a:cxnLst/>
              <a:rect l="0" t="0" r="0" b="0"/>
              <a:pathLst>
                <a:path w="245734" h="234928">
                  <a:moveTo>
                    <a:pt x="160445" y="93449"/>
                  </a:moveTo>
                  <a:lnTo>
                    <a:pt x="151644" y="90649"/>
                  </a:lnTo>
                  <a:lnTo>
                    <a:pt x="143297" y="89147"/>
                  </a:lnTo>
                  <a:lnTo>
                    <a:pt x="134598" y="88841"/>
                  </a:lnTo>
                  <a:lnTo>
                    <a:pt x="125478" y="89520"/>
                  </a:lnTo>
                  <a:lnTo>
                    <a:pt x="115982" y="90988"/>
                  </a:lnTo>
                  <a:lnTo>
                    <a:pt x="106190" y="93066"/>
                  </a:lnTo>
                  <a:lnTo>
                    <a:pt x="96176" y="95921"/>
                  </a:lnTo>
                  <a:lnTo>
                    <a:pt x="86002" y="100040"/>
                  </a:lnTo>
                  <a:lnTo>
                    <a:pt x="75720" y="105589"/>
                  </a:lnTo>
                  <a:lnTo>
                    <a:pt x="65529" y="112433"/>
                  </a:lnTo>
                  <a:lnTo>
                    <a:pt x="55760" y="120322"/>
                  </a:lnTo>
                  <a:lnTo>
                    <a:pt x="46573" y="129000"/>
                  </a:lnTo>
                  <a:lnTo>
                    <a:pt x="38439" y="138250"/>
                  </a:lnTo>
                  <a:lnTo>
                    <a:pt x="32186" y="147904"/>
                  </a:lnTo>
                  <a:lnTo>
                    <a:pt x="28100" y="157834"/>
                  </a:lnTo>
                  <a:lnTo>
                    <a:pt x="26154" y="167789"/>
                  </a:lnTo>
                  <a:lnTo>
                    <a:pt x="26278" y="177399"/>
                  </a:lnTo>
                  <a:lnTo>
                    <a:pt x="28216" y="186493"/>
                  </a:lnTo>
                  <a:lnTo>
                    <a:pt x="31768" y="195074"/>
                  </a:lnTo>
                  <a:lnTo>
                    <a:pt x="36885" y="203225"/>
                  </a:lnTo>
                  <a:lnTo>
                    <a:pt x="43400" y="211034"/>
                  </a:lnTo>
                  <a:lnTo>
                    <a:pt x="51212" y="218262"/>
                  </a:lnTo>
                  <a:lnTo>
                    <a:pt x="60357" y="224365"/>
                  </a:lnTo>
                  <a:lnTo>
                    <a:pt x="70728" y="229132"/>
                  </a:lnTo>
                  <a:lnTo>
                    <a:pt x="81946" y="232503"/>
                  </a:lnTo>
                  <a:lnTo>
                    <a:pt x="93467" y="234399"/>
                  </a:lnTo>
                  <a:lnTo>
                    <a:pt x="104956" y="234927"/>
                  </a:lnTo>
                  <a:lnTo>
                    <a:pt x="116279" y="234165"/>
                  </a:lnTo>
                  <a:lnTo>
                    <a:pt x="127415" y="232065"/>
                  </a:lnTo>
                  <a:lnTo>
                    <a:pt x="138383" y="228726"/>
                  </a:lnTo>
                  <a:lnTo>
                    <a:pt x="149053" y="224198"/>
                  </a:lnTo>
                  <a:lnTo>
                    <a:pt x="159153" y="218410"/>
                  </a:lnTo>
                  <a:lnTo>
                    <a:pt x="168574" y="211443"/>
                  </a:lnTo>
                  <a:lnTo>
                    <a:pt x="177207" y="203493"/>
                  </a:lnTo>
                  <a:lnTo>
                    <a:pt x="184861" y="194787"/>
                  </a:lnTo>
                  <a:lnTo>
                    <a:pt x="191523" y="185515"/>
                  </a:lnTo>
                  <a:lnTo>
                    <a:pt x="197166" y="175510"/>
                  </a:lnTo>
                  <a:lnTo>
                    <a:pt x="201666" y="164277"/>
                  </a:lnTo>
                  <a:lnTo>
                    <a:pt x="205056" y="151652"/>
                  </a:lnTo>
                  <a:lnTo>
                    <a:pt x="207182" y="138088"/>
                  </a:lnTo>
                  <a:lnTo>
                    <a:pt x="207635" y="124445"/>
                  </a:lnTo>
                  <a:lnTo>
                    <a:pt x="206337" y="111237"/>
                  </a:lnTo>
                  <a:lnTo>
                    <a:pt x="203177" y="98777"/>
                  </a:lnTo>
                  <a:lnTo>
                    <a:pt x="197857" y="87336"/>
                  </a:lnTo>
                  <a:lnTo>
                    <a:pt x="190430" y="76945"/>
                  </a:lnTo>
                  <a:lnTo>
                    <a:pt x="181376" y="67630"/>
                  </a:lnTo>
                  <a:lnTo>
                    <a:pt x="171397" y="59503"/>
                  </a:lnTo>
                  <a:lnTo>
                    <a:pt x="160987" y="52526"/>
                  </a:lnTo>
                  <a:lnTo>
                    <a:pt x="150408" y="47008"/>
                  </a:lnTo>
                  <a:lnTo>
                    <a:pt x="139780" y="43655"/>
                  </a:lnTo>
                  <a:lnTo>
                    <a:pt x="129158" y="42661"/>
                  </a:lnTo>
                  <a:lnTo>
                    <a:pt x="118719" y="43774"/>
                  </a:lnTo>
                  <a:lnTo>
                    <a:pt x="108777" y="46572"/>
                  </a:lnTo>
                  <a:lnTo>
                    <a:pt x="99460" y="50641"/>
                  </a:lnTo>
                  <a:lnTo>
                    <a:pt x="90897" y="55793"/>
                  </a:lnTo>
                  <a:lnTo>
                    <a:pt x="83291" y="62067"/>
                  </a:lnTo>
                  <a:lnTo>
                    <a:pt x="76661" y="69402"/>
                  </a:lnTo>
                  <a:lnTo>
                    <a:pt x="71038" y="77953"/>
                  </a:lnTo>
                  <a:lnTo>
                    <a:pt x="66552" y="88135"/>
                  </a:lnTo>
                  <a:lnTo>
                    <a:pt x="63172" y="100014"/>
                  </a:lnTo>
                  <a:lnTo>
                    <a:pt x="61053" y="112891"/>
                  </a:lnTo>
                  <a:lnTo>
                    <a:pt x="60604" y="125533"/>
                  </a:lnTo>
                  <a:lnTo>
                    <a:pt x="61900" y="137247"/>
                  </a:lnTo>
                  <a:lnTo>
                    <a:pt x="64889" y="147719"/>
                  </a:lnTo>
                  <a:lnTo>
                    <a:pt x="69562" y="156754"/>
                  </a:lnTo>
                  <a:lnTo>
                    <a:pt x="75746" y="164415"/>
                  </a:lnTo>
                  <a:lnTo>
                    <a:pt x="83322" y="170763"/>
                  </a:lnTo>
                  <a:lnTo>
                    <a:pt x="92300" y="175752"/>
                  </a:lnTo>
                  <a:lnTo>
                    <a:pt x="102556" y="179477"/>
                  </a:lnTo>
                  <a:lnTo>
                    <a:pt x="113695" y="181831"/>
                  </a:lnTo>
                  <a:lnTo>
                    <a:pt x="125163" y="182438"/>
                  </a:lnTo>
                  <a:lnTo>
                    <a:pt x="136611" y="181248"/>
                  </a:lnTo>
                  <a:lnTo>
                    <a:pt x="147736" y="178331"/>
                  </a:lnTo>
                  <a:lnTo>
                    <a:pt x="158207" y="173707"/>
                  </a:lnTo>
                  <a:lnTo>
                    <a:pt x="167911" y="167559"/>
                  </a:lnTo>
                  <a:lnTo>
                    <a:pt x="176749" y="160178"/>
                  </a:lnTo>
                  <a:lnTo>
                    <a:pt x="184548" y="151862"/>
                  </a:lnTo>
                  <a:lnTo>
                    <a:pt x="191310" y="142860"/>
                  </a:lnTo>
                  <a:lnTo>
                    <a:pt x="197022" y="133207"/>
                  </a:lnTo>
                  <a:lnTo>
                    <a:pt x="201569" y="122743"/>
                  </a:lnTo>
                  <a:lnTo>
                    <a:pt x="204996" y="111448"/>
                  </a:lnTo>
                  <a:lnTo>
                    <a:pt x="207316" y="99591"/>
                  </a:lnTo>
                  <a:lnTo>
                    <a:pt x="208432" y="87633"/>
                  </a:lnTo>
                  <a:lnTo>
                    <a:pt x="208396" y="75852"/>
                  </a:lnTo>
                  <a:lnTo>
                    <a:pt x="207069" y="64501"/>
                  </a:lnTo>
                  <a:lnTo>
                    <a:pt x="204050" y="53879"/>
                  </a:lnTo>
                  <a:lnTo>
                    <a:pt x="199268" y="44078"/>
                  </a:lnTo>
                  <a:lnTo>
                    <a:pt x="192615" y="35345"/>
                  </a:lnTo>
                  <a:lnTo>
                    <a:pt x="183797" y="28150"/>
                  </a:lnTo>
                  <a:lnTo>
                    <a:pt x="172872" y="22615"/>
                  </a:lnTo>
                  <a:lnTo>
                    <a:pt x="160485" y="18880"/>
                  </a:lnTo>
                  <a:lnTo>
                    <a:pt x="147649" y="17264"/>
                  </a:lnTo>
                  <a:lnTo>
                    <a:pt x="134991" y="17733"/>
                  </a:lnTo>
                  <a:lnTo>
                    <a:pt x="122902" y="19978"/>
                  </a:lnTo>
                  <a:lnTo>
                    <a:pt x="111710" y="23611"/>
                  </a:lnTo>
                  <a:lnTo>
                    <a:pt x="101483" y="28281"/>
                  </a:lnTo>
                  <a:lnTo>
                    <a:pt x="92107" y="34023"/>
                  </a:lnTo>
                  <a:lnTo>
                    <a:pt x="83408" y="41232"/>
                  </a:lnTo>
                  <a:lnTo>
                    <a:pt x="75219" y="50008"/>
                  </a:lnTo>
                  <a:lnTo>
                    <a:pt x="67563" y="60173"/>
                  </a:lnTo>
                  <a:lnTo>
                    <a:pt x="60639" y="71444"/>
                  </a:lnTo>
                  <a:lnTo>
                    <a:pt x="54508" y="83543"/>
                  </a:lnTo>
                  <a:lnTo>
                    <a:pt x="49407" y="96073"/>
                  </a:lnTo>
                  <a:lnTo>
                    <a:pt x="45810" y="108550"/>
                  </a:lnTo>
                  <a:lnTo>
                    <a:pt x="43848" y="120711"/>
                  </a:lnTo>
                  <a:lnTo>
                    <a:pt x="43668" y="132333"/>
                  </a:lnTo>
                  <a:lnTo>
                    <a:pt x="45592" y="143144"/>
                  </a:lnTo>
                  <a:lnTo>
                    <a:pt x="49596" y="153075"/>
                  </a:lnTo>
                  <a:lnTo>
                    <a:pt x="55537" y="161897"/>
                  </a:lnTo>
                  <a:lnTo>
                    <a:pt x="63338" y="169153"/>
                  </a:lnTo>
                  <a:lnTo>
                    <a:pt x="72763" y="174733"/>
                  </a:lnTo>
                  <a:lnTo>
                    <a:pt x="83325" y="178668"/>
                  </a:lnTo>
                  <a:lnTo>
                    <a:pt x="94399" y="180950"/>
                  </a:lnTo>
                  <a:lnTo>
                    <a:pt x="105582" y="181742"/>
                  </a:lnTo>
                  <a:lnTo>
                    <a:pt x="116699" y="181158"/>
                  </a:lnTo>
                  <a:lnTo>
                    <a:pt x="127696" y="179179"/>
                  </a:lnTo>
                  <a:lnTo>
                    <a:pt x="138571" y="175921"/>
                  </a:lnTo>
                  <a:lnTo>
                    <a:pt x="149179" y="171446"/>
                  </a:lnTo>
                  <a:lnTo>
                    <a:pt x="159237" y="165695"/>
                  </a:lnTo>
                  <a:lnTo>
                    <a:pt x="168635" y="158751"/>
                  </a:lnTo>
                  <a:lnTo>
                    <a:pt x="177422" y="150818"/>
                  </a:lnTo>
                  <a:lnTo>
                    <a:pt x="185711" y="142123"/>
                  </a:lnTo>
                  <a:lnTo>
                    <a:pt x="193618" y="132867"/>
                  </a:lnTo>
                  <a:lnTo>
                    <a:pt x="201081" y="123213"/>
                  </a:lnTo>
                  <a:lnTo>
                    <a:pt x="207874" y="113279"/>
                  </a:lnTo>
                  <a:lnTo>
                    <a:pt x="213918" y="103154"/>
                  </a:lnTo>
                  <a:lnTo>
                    <a:pt x="218961" y="92897"/>
                  </a:lnTo>
                  <a:lnTo>
                    <a:pt x="222517" y="82551"/>
                  </a:lnTo>
                  <a:lnTo>
                    <a:pt x="224457" y="72149"/>
                  </a:lnTo>
                  <a:lnTo>
                    <a:pt x="224792" y="61876"/>
                  </a:lnTo>
                  <a:lnTo>
                    <a:pt x="223505" y="52050"/>
                  </a:lnTo>
                  <a:lnTo>
                    <a:pt x="220746" y="42812"/>
                  </a:lnTo>
                  <a:lnTo>
                    <a:pt x="216625" y="34133"/>
                  </a:lnTo>
                  <a:lnTo>
                    <a:pt x="211118" y="25917"/>
                  </a:lnTo>
                  <a:lnTo>
                    <a:pt x="204333" y="18070"/>
                  </a:lnTo>
                  <a:lnTo>
                    <a:pt x="196168" y="10985"/>
                  </a:lnTo>
                  <a:lnTo>
                    <a:pt x="186253" y="5511"/>
                  </a:lnTo>
                  <a:lnTo>
                    <a:pt x="174552" y="1979"/>
                  </a:lnTo>
                  <a:lnTo>
                    <a:pt x="161628" y="253"/>
                  </a:lnTo>
                  <a:lnTo>
                    <a:pt x="148421" y="0"/>
                  </a:lnTo>
                  <a:lnTo>
                    <a:pt x="135510" y="870"/>
                  </a:lnTo>
                  <a:lnTo>
                    <a:pt x="123250" y="2723"/>
                  </a:lnTo>
                  <a:lnTo>
                    <a:pt x="111943" y="5628"/>
                  </a:lnTo>
                  <a:lnTo>
                    <a:pt x="101640" y="9544"/>
                  </a:lnTo>
                  <a:lnTo>
                    <a:pt x="92212" y="14477"/>
                  </a:lnTo>
                  <a:lnTo>
                    <a:pt x="83478" y="20543"/>
                  </a:lnTo>
                  <a:lnTo>
                    <a:pt x="75266" y="27702"/>
                  </a:lnTo>
                  <a:lnTo>
                    <a:pt x="67594" y="35781"/>
                  </a:lnTo>
                  <a:lnTo>
                    <a:pt x="60660" y="44575"/>
                  </a:lnTo>
                  <a:lnTo>
                    <a:pt x="54521" y="53905"/>
                  </a:lnTo>
                  <a:lnTo>
                    <a:pt x="49416" y="63950"/>
                  </a:lnTo>
                  <a:lnTo>
                    <a:pt x="45816" y="75210"/>
                  </a:lnTo>
                  <a:lnTo>
                    <a:pt x="43853" y="87848"/>
                  </a:lnTo>
                  <a:lnTo>
                    <a:pt x="43671" y="101251"/>
                  </a:lnTo>
                  <a:lnTo>
                    <a:pt x="45593" y="114254"/>
                  </a:lnTo>
                  <a:lnTo>
                    <a:pt x="49592" y="126213"/>
                  </a:lnTo>
                  <a:lnTo>
                    <a:pt x="55361" y="136851"/>
                  </a:lnTo>
                  <a:lnTo>
                    <a:pt x="62513" y="145998"/>
                  </a:lnTo>
                  <a:lnTo>
                    <a:pt x="70688" y="153739"/>
                  </a:lnTo>
                  <a:lnTo>
                    <a:pt x="79599" y="160310"/>
                  </a:lnTo>
                  <a:lnTo>
                    <a:pt x="89024" y="165981"/>
                  </a:lnTo>
                  <a:lnTo>
                    <a:pt x="98804" y="170983"/>
                  </a:lnTo>
                  <a:lnTo>
                    <a:pt x="108829" y="175176"/>
                  </a:lnTo>
                  <a:lnTo>
                    <a:pt x="119018" y="178090"/>
                  </a:lnTo>
                  <a:lnTo>
                    <a:pt x="129314" y="179563"/>
                  </a:lnTo>
                  <a:lnTo>
                    <a:pt x="139517" y="179569"/>
                  </a:lnTo>
                  <a:lnTo>
                    <a:pt x="149295" y="178052"/>
                  </a:lnTo>
                  <a:lnTo>
                    <a:pt x="158503" y="175140"/>
                  </a:lnTo>
                  <a:lnTo>
                    <a:pt x="167160" y="171084"/>
                  </a:lnTo>
                  <a:lnTo>
                    <a:pt x="175362" y="166153"/>
                  </a:lnTo>
                  <a:lnTo>
                    <a:pt x="183209" y="160572"/>
                  </a:lnTo>
                  <a:lnTo>
                    <a:pt x="190633" y="154200"/>
                  </a:lnTo>
                  <a:lnTo>
                    <a:pt x="197400" y="146559"/>
                  </a:lnTo>
                  <a:lnTo>
                    <a:pt x="203426" y="137495"/>
                  </a:lnTo>
                  <a:lnTo>
                    <a:pt x="208456" y="127306"/>
                  </a:lnTo>
                  <a:lnTo>
                    <a:pt x="212004" y="116549"/>
                  </a:lnTo>
                  <a:lnTo>
                    <a:pt x="213939" y="105615"/>
                  </a:lnTo>
                  <a:lnTo>
                    <a:pt x="214271" y="94850"/>
                  </a:lnTo>
                  <a:lnTo>
                    <a:pt x="212981" y="84629"/>
                  </a:lnTo>
                  <a:lnTo>
                    <a:pt x="210221" y="75093"/>
                  </a:lnTo>
                  <a:lnTo>
                    <a:pt x="206099" y="66199"/>
                  </a:lnTo>
                  <a:lnTo>
                    <a:pt x="200591" y="57831"/>
                  </a:lnTo>
                  <a:lnTo>
                    <a:pt x="193810" y="49873"/>
                  </a:lnTo>
                  <a:lnTo>
                    <a:pt x="185817" y="42544"/>
                  </a:lnTo>
                  <a:lnTo>
                    <a:pt x="176551" y="36372"/>
                  </a:lnTo>
                  <a:lnTo>
                    <a:pt x="166099" y="31559"/>
                  </a:lnTo>
                  <a:lnTo>
                    <a:pt x="154826" y="28157"/>
                  </a:lnTo>
                  <a:lnTo>
                    <a:pt x="143268" y="26240"/>
                  </a:lnTo>
                  <a:lnTo>
                    <a:pt x="131759" y="25702"/>
                  </a:lnTo>
                  <a:lnTo>
                    <a:pt x="120593" y="26628"/>
                  </a:lnTo>
                  <a:lnTo>
                    <a:pt x="110094" y="29370"/>
                  </a:lnTo>
                  <a:lnTo>
                    <a:pt x="100373" y="33953"/>
                  </a:lnTo>
                  <a:lnTo>
                    <a:pt x="91523" y="40132"/>
                  </a:lnTo>
                  <a:lnTo>
                    <a:pt x="83716" y="47566"/>
                  </a:lnTo>
                  <a:lnTo>
                    <a:pt x="76953" y="55935"/>
                  </a:lnTo>
                  <a:lnTo>
                    <a:pt x="71410" y="64976"/>
                  </a:lnTo>
                  <a:lnTo>
                    <a:pt x="67508" y="74490"/>
                  </a:lnTo>
                  <a:lnTo>
                    <a:pt x="65329" y="84330"/>
                  </a:lnTo>
                  <a:lnTo>
                    <a:pt x="64660" y="94394"/>
                  </a:lnTo>
                  <a:lnTo>
                    <a:pt x="65192" y="104610"/>
                  </a:lnTo>
                  <a:lnTo>
                    <a:pt x="66630" y="114920"/>
                  </a:lnTo>
                  <a:lnTo>
                    <a:pt x="69050" y="124962"/>
                  </a:lnTo>
                  <a:lnTo>
                    <a:pt x="72877" y="134100"/>
                  </a:lnTo>
                  <a:lnTo>
                    <a:pt x="78228" y="142059"/>
                  </a:lnTo>
                  <a:lnTo>
                    <a:pt x="84940" y="148895"/>
                  </a:lnTo>
                  <a:lnTo>
                    <a:pt x="92740" y="154802"/>
                  </a:lnTo>
                  <a:lnTo>
                    <a:pt x="101359" y="159991"/>
                  </a:lnTo>
                  <a:lnTo>
                    <a:pt x="110570" y="164325"/>
                  </a:lnTo>
                  <a:lnTo>
                    <a:pt x="120197" y="167339"/>
                  </a:lnTo>
                  <a:lnTo>
                    <a:pt x="130105" y="168878"/>
                  </a:lnTo>
                  <a:lnTo>
                    <a:pt x="139875" y="168760"/>
                  </a:lnTo>
                  <a:lnTo>
                    <a:pt x="148829" y="166628"/>
                  </a:lnTo>
                  <a:lnTo>
                    <a:pt x="156650" y="162486"/>
                  </a:lnTo>
                  <a:lnTo>
                    <a:pt x="162884" y="156620"/>
                  </a:lnTo>
                  <a:lnTo>
                    <a:pt x="166791" y="149402"/>
                  </a:lnTo>
                  <a:lnTo>
                    <a:pt x="168187" y="141191"/>
                  </a:lnTo>
                  <a:lnTo>
                    <a:pt x="167192" y="132596"/>
                  </a:lnTo>
                  <a:lnTo>
                    <a:pt x="163949" y="124448"/>
                  </a:lnTo>
                  <a:lnTo>
                    <a:pt x="158771" y="117160"/>
                  </a:lnTo>
                  <a:lnTo>
                    <a:pt x="152062" y="110778"/>
                  </a:lnTo>
                  <a:lnTo>
                    <a:pt x="144205" y="105176"/>
                  </a:lnTo>
                  <a:lnTo>
                    <a:pt x="135520" y="100192"/>
                  </a:lnTo>
                  <a:lnTo>
                    <a:pt x="126251" y="95996"/>
                  </a:lnTo>
                  <a:lnTo>
                    <a:pt x="116577" y="93073"/>
                  </a:lnTo>
                  <a:lnTo>
                    <a:pt x="106630" y="91591"/>
                  </a:lnTo>
                  <a:lnTo>
                    <a:pt x="96663" y="91577"/>
                  </a:lnTo>
                  <a:lnTo>
                    <a:pt x="87044" y="93088"/>
                  </a:lnTo>
                  <a:lnTo>
                    <a:pt x="77957" y="96004"/>
                  </a:lnTo>
                  <a:lnTo>
                    <a:pt x="69890" y="100403"/>
                  </a:lnTo>
                  <a:lnTo>
                    <a:pt x="63681" y="106629"/>
                  </a:lnTo>
                  <a:lnTo>
                    <a:pt x="59630" y="114691"/>
                  </a:lnTo>
                  <a:lnTo>
                    <a:pt x="57877" y="123849"/>
                  </a:lnTo>
                  <a:lnTo>
                    <a:pt x="58662" y="132841"/>
                  </a:lnTo>
                  <a:lnTo>
                    <a:pt x="61862" y="140946"/>
                  </a:lnTo>
                  <a:lnTo>
                    <a:pt x="67246" y="147671"/>
                  </a:lnTo>
                  <a:lnTo>
                    <a:pt x="74664" y="152506"/>
                  </a:lnTo>
                  <a:lnTo>
                    <a:pt x="83824" y="155375"/>
                  </a:lnTo>
                  <a:lnTo>
                    <a:pt x="94037" y="156369"/>
                  </a:lnTo>
                  <a:lnTo>
                    <a:pt x="104343" y="155539"/>
                  </a:lnTo>
                  <a:lnTo>
                    <a:pt x="114176" y="153099"/>
                  </a:lnTo>
                  <a:lnTo>
                    <a:pt x="122712" y="149339"/>
                  </a:lnTo>
                  <a:lnTo>
                    <a:pt x="128432" y="143716"/>
                  </a:lnTo>
                  <a:lnTo>
                    <a:pt x="130475" y="136429"/>
                  </a:lnTo>
                  <a:lnTo>
                    <a:pt x="129153" y="129483"/>
                  </a:lnTo>
                  <a:lnTo>
                    <a:pt x="125162" y="123438"/>
                  </a:lnTo>
                  <a:lnTo>
                    <a:pt x="119188" y="118507"/>
                  </a:lnTo>
                  <a:lnTo>
                    <a:pt x="111791" y="115093"/>
                  </a:lnTo>
                  <a:lnTo>
                    <a:pt x="103411" y="113295"/>
                  </a:lnTo>
                  <a:lnTo>
                    <a:pt x="94846" y="113412"/>
                  </a:lnTo>
                  <a:lnTo>
                    <a:pt x="87238" y="116078"/>
                  </a:lnTo>
                  <a:lnTo>
                    <a:pt x="81135" y="121388"/>
                  </a:lnTo>
                  <a:lnTo>
                    <a:pt x="76868" y="128684"/>
                  </a:lnTo>
                  <a:lnTo>
                    <a:pt x="74821" y="136868"/>
                  </a:lnTo>
                  <a:lnTo>
                    <a:pt x="74969" y="145211"/>
                  </a:lnTo>
                  <a:lnTo>
                    <a:pt x="77151" y="153231"/>
                  </a:lnTo>
                  <a:lnTo>
                    <a:pt x="81265" y="160529"/>
                  </a:lnTo>
                  <a:lnTo>
                    <a:pt x="87062" y="166977"/>
                  </a:lnTo>
                  <a:lnTo>
                    <a:pt x="94205" y="172321"/>
                  </a:lnTo>
                  <a:lnTo>
                    <a:pt x="102361" y="176095"/>
                  </a:lnTo>
                  <a:lnTo>
                    <a:pt x="111241" y="178183"/>
                  </a:lnTo>
                  <a:lnTo>
                    <a:pt x="120302" y="178452"/>
                  </a:lnTo>
                  <a:lnTo>
                    <a:pt x="128772" y="176589"/>
                  </a:lnTo>
                  <a:lnTo>
                    <a:pt x="136246" y="172688"/>
                  </a:lnTo>
                  <a:lnTo>
                    <a:pt x="141566" y="169062"/>
                  </a:lnTo>
                  <a:lnTo>
                    <a:pt x="143385" y="168637"/>
                  </a:lnTo>
                  <a:lnTo>
                    <a:pt x="142250" y="171032"/>
                  </a:lnTo>
                  <a:lnTo>
                    <a:pt x="139071" y="175245"/>
                  </a:lnTo>
                  <a:lnTo>
                    <a:pt x="134387" y="180387"/>
                  </a:lnTo>
                  <a:lnTo>
                    <a:pt x="128360" y="185708"/>
                  </a:lnTo>
                  <a:lnTo>
                    <a:pt x="121165" y="190809"/>
                  </a:lnTo>
                  <a:lnTo>
                    <a:pt x="113031" y="195241"/>
                  </a:lnTo>
                  <a:lnTo>
                    <a:pt x="104184" y="198401"/>
                  </a:lnTo>
                  <a:lnTo>
                    <a:pt x="94820" y="200081"/>
                  </a:lnTo>
                  <a:lnTo>
                    <a:pt x="85089" y="200245"/>
                  </a:lnTo>
                  <a:lnTo>
                    <a:pt x="75102" y="198845"/>
                  </a:lnTo>
                  <a:lnTo>
                    <a:pt x="64950" y="196012"/>
                  </a:lnTo>
                  <a:lnTo>
                    <a:pt x="55014" y="191841"/>
                  </a:lnTo>
                  <a:lnTo>
                    <a:pt x="45948" y="186301"/>
                  </a:lnTo>
                  <a:lnTo>
                    <a:pt x="38037" y="179499"/>
                  </a:lnTo>
                  <a:lnTo>
                    <a:pt x="31234" y="171492"/>
                  </a:lnTo>
                  <a:lnTo>
                    <a:pt x="25348" y="162216"/>
                  </a:lnTo>
                  <a:lnTo>
                    <a:pt x="20165" y="151757"/>
                  </a:lnTo>
                  <a:lnTo>
                    <a:pt x="15495" y="140481"/>
                  </a:lnTo>
                  <a:lnTo>
                    <a:pt x="11190" y="128920"/>
                  </a:lnTo>
                  <a:lnTo>
                    <a:pt x="7149" y="117405"/>
                  </a:lnTo>
                  <a:lnTo>
                    <a:pt x="3619" y="106065"/>
                  </a:lnTo>
                  <a:lnTo>
                    <a:pt x="1160" y="94917"/>
                  </a:lnTo>
                  <a:lnTo>
                    <a:pt x="0" y="83946"/>
                  </a:lnTo>
                  <a:lnTo>
                    <a:pt x="376" y="73443"/>
                  </a:lnTo>
                  <a:lnTo>
                    <a:pt x="2682" y="63988"/>
                  </a:lnTo>
                  <a:lnTo>
                    <a:pt x="6946" y="55817"/>
                  </a:lnTo>
                  <a:lnTo>
                    <a:pt x="13064" y="49008"/>
                  </a:lnTo>
                  <a:lnTo>
                    <a:pt x="20982" y="43650"/>
                  </a:lnTo>
                  <a:lnTo>
                    <a:pt x="30491" y="39639"/>
                  </a:lnTo>
                  <a:lnTo>
                    <a:pt x="41282" y="36741"/>
                  </a:lnTo>
                  <a:lnTo>
                    <a:pt x="53039" y="34696"/>
                  </a:lnTo>
                  <a:lnTo>
                    <a:pt x="65499" y="33278"/>
                  </a:lnTo>
                  <a:lnTo>
                    <a:pt x="78458" y="32304"/>
                  </a:lnTo>
                  <a:lnTo>
                    <a:pt x="91762" y="31642"/>
                  </a:lnTo>
                  <a:lnTo>
                    <a:pt x="105300" y="31198"/>
                  </a:lnTo>
                  <a:lnTo>
                    <a:pt x="118831" y="31069"/>
                  </a:lnTo>
                  <a:lnTo>
                    <a:pt x="131997" y="31514"/>
                  </a:lnTo>
                  <a:lnTo>
                    <a:pt x="144631" y="32631"/>
                  </a:lnTo>
                  <a:lnTo>
                    <a:pt x="156743" y="34366"/>
                  </a:lnTo>
                  <a:lnTo>
                    <a:pt x="168417" y="36601"/>
                  </a:lnTo>
                  <a:lnTo>
                    <a:pt x="179749" y="39221"/>
                  </a:lnTo>
                  <a:lnTo>
                    <a:pt x="190667" y="42285"/>
                  </a:lnTo>
                  <a:lnTo>
                    <a:pt x="200932" y="46020"/>
                  </a:lnTo>
                  <a:lnTo>
                    <a:pt x="210464" y="50499"/>
                  </a:lnTo>
                  <a:lnTo>
                    <a:pt x="219172" y="55813"/>
                  </a:lnTo>
                  <a:lnTo>
                    <a:pt x="226874" y="62136"/>
                  </a:lnTo>
                  <a:lnTo>
                    <a:pt x="233566" y="69467"/>
                  </a:lnTo>
                  <a:lnTo>
                    <a:pt x="239058" y="77662"/>
                  </a:lnTo>
                  <a:lnTo>
                    <a:pt x="242925" y="86533"/>
                  </a:lnTo>
                  <a:lnTo>
                    <a:pt x="245081" y="95906"/>
                  </a:lnTo>
                  <a:lnTo>
                    <a:pt x="245733" y="105640"/>
                  </a:lnTo>
                  <a:lnTo>
                    <a:pt x="245191" y="115626"/>
                  </a:lnTo>
                  <a:lnTo>
                    <a:pt x="243750" y="125787"/>
                  </a:lnTo>
                  <a:lnTo>
                    <a:pt x="241498" y="136067"/>
                  </a:lnTo>
                  <a:lnTo>
                    <a:pt x="238317" y="146429"/>
                  </a:lnTo>
                  <a:lnTo>
                    <a:pt x="234216" y="156841"/>
                  </a:lnTo>
                  <a:lnTo>
                    <a:pt x="229329" y="167122"/>
                  </a:lnTo>
                  <a:lnTo>
                    <a:pt x="223823" y="176952"/>
                  </a:lnTo>
                  <a:lnTo>
                    <a:pt x="217865" y="186184"/>
                  </a:lnTo>
                  <a:lnTo>
                    <a:pt x="211693" y="194547"/>
                  </a:lnTo>
                  <a:lnTo>
                    <a:pt x="204918" y="202378"/>
                  </a:lnTo>
                  <a:lnTo>
                    <a:pt x="195828" y="210362"/>
                  </a:lnTo>
                  <a:lnTo>
                    <a:pt x="181502" y="2197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35686" y="1378240"/>
              <a:ext cx="124087" cy="106603"/>
            </a:xfrm>
            <a:custGeom>
              <a:avLst/>
              <a:gdLst/>
              <a:ahLst/>
              <a:cxnLst/>
              <a:rect l="0" t="0" r="0" b="0"/>
              <a:pathLst>
                <a:path w="124087" h="106603">
                  <a:moveTo>
                    <a:pt x="91733" y="53635"/>
                  </a:moveTo>
                  <a:lnTo>
                    <a:pt x="85732" y="47902"/>
                  </a:lnTo>
                  <a:lnTo>
                    <a:pt x="78887" y="43618"/>
                  </a:lnTo>
                  <a:lnTo>
                    <a:pt x="70499" y="40416"/>
                  </a:lnTo>
                  <a:lnTo>
                    <a:pt x="60872" y="38228"/>
                  </a:lnTo>
                  <a:lnTo>
                    <a:pt x="50557" y="37179"/>
                  </a:lnTo>
                  <a:lnTo>
                    <a:pt x="39959" y="37246"/>
                  </a:lnTo>
                  <a:lnTo>
                    <a:pt x="29606" y="38589"/>
                  </a:lnTo>
                  <a:lnTo>
                    <a:pt x="20203" y="41614"/>
                  </a:lnTo>
                  <a:lnTo>
                    <a:pt x="12051" y="46389"/>
                  </a:lnTo>
                  <a:lnTo>
                    <a:pt x="5582" y="52697"/>
                  </a:lnTo>
                  <a:lnTo>
                    <a:pt x="1510" y="60218"/>
                  </a:lnTo>
                  <a:lnTo>
                    <a:pt x="0" y="68637"/>
                  </a:lnTo>
                  <a:lnTo>
                    <a:pt x="918" y="77372"/>
                  </a:lnTo>
                  <a:lnTo>
                    <a:pt x="4109" y="85615"/>
                  </a:lnTo>
                  <a:lnTo>
                    <a:pt x="9256" y="92957"/>
                  </a:lnTo>
                  <a:lnTo>
                    <a:pt x="16115" y="99036"/>
                  </a:lnTo>
                  <a:lnTo>
                    <a:pt x="24603" y="103370"/>
                  </a:lnTo>
                  <a:lnTo>
                    <a:pt x="34522" y="105871"/>
                  </a:lnTo>
                  <a:lnTo>
                    <a:pt x="45264" y="106602"/>
                  </a:lnTo>
                  <a:lnTo>
                    <a:pt x="55932" y="105589"/>
                  </a:lnTo>
                  <a:lnTo>
                    <a:pt x="66030" y="103023"/>
                  </a:lnTo>
                  <a:lnTo>
                    <a:pt x="75435" y="99201"/>
                  </a:lnTo>
                  <a:lnTo>
                    <a:pt x="84212" y="94429"/>
                  </a:lnTo>
                  <a:lnTo>
                    <a:pt x="92483" y="88960"/>
                  </a:lnTo>
                  <a:lnTo>
                    <a:pt x="100207" y="82833"/>
                  </a:lnTo>
                  <a:lnTo>
                    <a:pt x="107184" y="75889"/>
                  </a:lnTo>
                  <a:lnTo>
                    <a:pt x="113355" y="68106"/>
                  </a:lnTo>
                  <a:lnTo>
                    <a:pt x="118484" y="59591"/>
                  </a:lnTo>
                  <a:lnTo>
                    <a:pt x="122099" y="50496"/>
                  </a:lnTo>
                  <a:lnTo>
                    <a:pt x="124069" y="40979"/>
                  </a:lnTo>
                  <a:lnTo>
                    <a:pt x="124086" y="31487"/>
                  </a:lnTo>
                  <a:lnTo>
                    <a:pt x="121520" y="22726"/>
                  </a:lnTo>
                  <a:lnTo>
                    <a:pt x="116272" y="15033"/>
                  </a:lnTo>
                  <a:lnTo>
                    <a:pt x="108680" y="8717"/>
                  </a:lnTo>
                  <a:lnTo>
                    <a:pt x="99233" y="4224"/>
                  </a:lnTo>
                  <a:lnTo>
                    <a:pt x="88416" y="1606"/>
                  </a:lnTo>
                  <a:lnTo>
                    <a:pt x="77033" y="461"/>
                  </a:lnTo>
                  <a:lnTo>
                    <a:pt x="64985" y="0"/>
                  </a:lnTo>
                  <a:lnTo>
                    <a:pt x="50102" y="182"/>
                  </a:lnTo>
                  <a:lnTo>
                    <a:pt x="28562" y="9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759711" y="2253098"/>
            <a:ext cx="251440" cy="715939"/>
            <a:chOff x="2759711" y="2253098"/>
            <a:chExt cx="251440" cy="715939"/>
          </a:xfrm>
        </p:grpSpPr>
        <p:sp>
          <p:nvSpPr>
            <p:cNvPr id="55" name="Freeform 54"/>
            <p:cNvSpPr/>
            <p:nvPr/>
          </p:nvSpPr>
          <p:spPr>
            <a:xfrm>
              <a:off x="2759711" y="2253098"/>
              <a:ext cx="251440" cy="326384"/>
            </a:xfrm>
            <a:custGeom>
              <a:avLst/>
              <a:gdLst/>
              <a:ahLst/>
              <a:cxnLst/>
              <a:rect l="0" t="0" r="0" b="0"/>
              <a:pathLst>
                <a:path w="251440" h="326384">
                  <a:moveTo>
                    <a:pt x="82983" y="0"/>
                  </a:moveTo>
                  <a:lnTo>
                    <a:pt x="77182" y="11869"/>
                  </a:lnTo>
                  <a:lnTo>
                    <a:pt x="72258" y="24279"/>
                  </a:lnTo>
                  <a:lnTo>
                    <a:pt x="67756" y="38456"/>
                  </a:lnTo>
                  <a:lnTo>
                    <a:pt x="63535" y="53819"/>
                  </a:lnTo>
                  <a:lnTo>
                    <a:pt x="59521" y="69166"/>
                  </a:lnTo>
                  <a:lnTo>
                    <a:pt x="55655" y="83805"/>
                  </a:lnTo>
                  <a:lnTo>
                    <a:pt x="51730" y="97873"/>
                  </a:lnTo>
                  <a:lnTo>
                    <a:pt x="47406" y="112059"/>
                  </a:lnTo>
                  <a:lnTo>
                    <a:pt x="42535" y="126779"/>
                  </a:lnTo>
                  <a:lnTo>
                    <a:pt x="37297" y="141969"/>
                  </a:lnTo>
                  <a:lnTo>
                    <a:pt x="32088" y="157260"/>
                  </a:lnTo>
                  <a:lnTo>
                    <a:pt x="27141" y="172405"/>
                  </a:lnTo>
                  <a:lnTo>
                    <a:pt x="22516" y="187324"/>
                  </a:lnTo>
                  <a:lnTo>
                    <a:pt x="18183" y="202021"/>
                  </a:lnTo>
                  <a:lnTo>
                    <a:pt x="14085" y="216530"/>
                  </a:lnTo>
                  <a:lnTo>
                    <a:pt x="10164" y="230730"/>
                  </a:lnTo>
                  <a:lnTo>
                    <a:pt x="6370" y="244351"/>
                  </a:lnTo>
                  <a:lnTo>
                    <a:pt x="2695" y="257196"/>
                  </a:lnTo>
                  <a:lnTo>
                    <a:pt x="130" y="265901"/>
                  </a:lnTo>
                  <a:lnTo>
                    <a:pt x="0" y="267069"/>
                  </a:lnTo>
                  <a:lnTo>
                    <a:pt x="2042" y="263274"/>
                  </a:lnTo>
                  <a:lnTo>
                    <a:pt x="5502" y="256545"/>
                  </a:lnTo>
                  <a:lnTo>
                    <a:pt x="9588" y="247768"/>
                  </a:lnTo>
                  <a:lnTo>
                    <a:pt x="13823" y="237465"/>
                  </a:lnTo>
                  <a:lnTo>
                    <a:pt x="18159" y="226038"/>
                  </a:lnTo>
                  <a:lnTo>
                    <a:pt x="22841" y="213802"/>
                  </a:lnTo>
                  <a:lnTo>
                    <a:pt x="27992" y="200997"/>
                  </a:lnTo>
                  <a:lnTo>
                    <a:pt x="33438" y="187795"/>
                  </a:lnTo>
                  <a:lnTo>
                    <a:pt x="38795" y="174323"/>
                  </a:lnTo>
                  <a:lnTo>
                    <a:pt x="43850" y="160670"/>
                  </a:lnTo>
                  <a:lnTo>
                    <a:pt x="48720" y="147060"/>
                  </a:lnTo>
                  <a:lnTo>
                    <a:pt x="53750" y="133842"/>
                  </a:lnTo>
                  <a:lnTo>
                    <a:pt x="59130" y="121172"/>
                  </a:lnTo>
                  <a:lnTo>
                    <a:pt x="64727" y="109036"/>
                  </a:lnTo>
                  <a:lnTo>
                    <a:pt x="70184" y="97345"/>
                  </a:lnTo>
                  <a:lnTo>
                    <a:pt x="75305" y="86002"/>
                  </a:lnTo>
                  <a:lnTo>
                    <a:pt x="80218" y="75078"/>
                  </a:lnTo>
                  <a:lnTo>
                    <a:pt x="85278" y="64808"/>
                  </a:lnTo>
                  <a:lnTo>
                    <a:pt x="90696" y="55299"/>
                  </a:lnTo>
                  <a:lnTo>
                    <a:pt x="96969" y="47606"/>
                  </a:lnTo>
                  <a:lnTo>
                    <a:pt x="103845" y="43590"/>
                  </a:lnTo>
                  <a:lnTo>
                    <a:pt x="110137" y="43748"/>
                  </a:lnTo>
                  <a:lnTo>
                    <a:pt x="116004" y="47612"/>
                  </a:lnTo>
                  <a:lnTo>
                    <a:pt x="121830" y="54406"/>
                  </a:lnTo>
                  <a:lnTo>
                    <a:pt x="127657" y="63221"/>
                  </a:lnTo>
                  <a:lnTo>
                    <a:pt x="133231" y="73133"/>
                  </a:lnTo>
                  <a:lnTo>
                    <a:pt x="138412" y="83553"/>
                  </a:lnTo>
                  <a:lnTo>
                    <a:pt x="143356" y="94503"/>
                  </a:lnTo>
                  <a:lnTo>
                    <a:pt x="148431" y="106455"/>
                  </a:lnTo>
                  <a:lnTo>
                    <a:pt x="153839" y="119604"/>
                  </a:lnTo>
                  <a:lnTo>
                    <a:pt x="159452" y="133539"/>
                  </a:lnTo>
                  <a:lnTo>
                    <a:pt x="164920" y="147440"/>
                  </a:lnTo>
                  <a:lnTo>
                    <a:pt x="170048" y="160830"/>
                  </a:lnTo>
                  <a:lnTo>
                    <a:pt x="174966" y="173584"/>
                  </a:lnTo>
                  <a:lnTo>
                    <a:pt x="180028" y="185756"/>
                  </a:lnTo>
                  <a:lnTo>
                    <a:pt x="185430" y="197459"/>
                  </a:lnTo>
                  <a:lnTo>
                    <a:pt x="191040" y="208810"/>
                  </a:lnTo>
                  <a:lnTo>
                    <a:pt x="196507" y="219907"/>
                  </a:lnTo>
                  <a:lnTo>
                    <a:pt x="201639" y="230832"/>
                  </a:lnTo>
                  <a:lnTo>
                    <a:pt x="206730" y="241970"/>
                  </a:lnTo>
                  <a:lnTo>
                    <a:pt x="212440" y="253973"/>
                  </a:lnTo>
                  <a:lnTo>
                    <a:pt x="219085" y="267105"/>
                  </a:lnTo>
                  <a:lnTo>
                    <a:pt x="226206" y="280554"/>
                  </a:lnTo>
                  <a:lnTo>
                    <a:pt x="233442" y="293945"/>
                  </a:lnTo>
                  <a:lnTo>
                    <a:pt x="241435" y="308457"/>
                  </a:lnTo>
                  <a:lnTo>
                    <a:pt x="25143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70876" y="2379440"/>
              <a:ext cx="24461" cy="589597"/>
            </a:xfrm>
            <a:custGeom>
              <a:avLst/>
              <a:gdLst/>
              <a:ahLst/>
              <a:cxnLst/>
              <a:rect l="0" t="0" r="0" b="0"/>
              <a:pathLst>
                <a:path w="24461" h="589597">
                  <a:moveTo>
                    <a:pt x="13932" y="0"/>
                  </a:moveTo>
                  <a:lnTo>
                    <a:pt x="10998" y="8868"/>
                  </a:lnTo>
                  <a:lnTo>
                    <a:pt x="8216" y="17855"/>
                  </a:lnTo>
                  <a:lnTo>
                    <a:pt x="5325" y="27846"/>
                  </a:lnTo>
                  <a:lnTo>
                    <a:pt x="2631" y="38654"/>
                  </a:lnTo>
                  <a:lnTo>
                    <a:pt x="762" y="49817"/>
                  </a:lnTo>
                  <a:lnTo>
                    <a:pt x="0" y="61041"/>
                  </a:lnTo>
                  <a:lnTo>
                    <a:pt x="141" y="72844"/>
                  </a:lnTo>
                  <a:lnTo>
                    <a:pt x="694" y="86422"/>
                  </a:lnTo>
                  <a:lnTo>
                    <a:pt x="1324" y="102305"/>
                  </a:lnTo>
                  <a:lnTo>
                    <a:pt x="1881" y="120550"/>
                  </a:lnTo>
                  <a:lnTo>
                    <a:pt x="2320" y="141082"/>
                  </a:lnTo>
                  <a:lnTo>
                    <a:pt x="2653" y="163586"/>
                  </a:lnTo>
                  <a:lnTo>
                    <a:pt x="3061" y="187001"/>
                  </a:lnTo>
                  <a:lnTo>
                    <a:pt x="3874" y="209705"/>
                  </a:lnTo>
                  <a:lnTo>
                    <a:pt x="5237" y="230850"/>
                  </a:lnTo>
                  <a:lnTo>
                    <a:pt x="6968" y="250312"/>
                  </a:lnTo>
                  <a:lnTo>
                    <a:pt x="8669" y="268312"/>
                  </a:lnTo>
                  <a:lnTo>
                    <a:pt x="10108" y="285162"/>
                  </a:lnTo>
                  <a:lnTo>
                    <a:pt x="11225" y="301160"/>
                  </a:lnTo>
                  <a:lnTo>
                    <a:pt x="12050" y="316546"/>
                  </a:lnTo>
                  <a:lnTo>
                    <a:pt x="12643" y="331509"/>
                  </a:lnTo>
                  <a:lnTo>
                    <a:pt x="13228" y="346342"/>
                  </a:lnTo>
                  <a:lnTo>
                    <a:pt x="14161" y="361449"/>
                  </a:lnTo>
                  <a:lnTo>
                    <a:pt x="15599" y="377018"/>
                  </a:lnTo>
                  <a:lnTo>
                    <a:pt x="17211" y="392899"/>
                  </a:lnTo>
                  <a:lnTo>
                    <a:pt x="18300" y="408712"/>
                  </a:lnTo>
                  <a:lnTo>
                    <a:pt x="18518" y="424242"/>
                  </a:lnTo>
                  <a:lnTo>
                    <a:pt x="18172" y="439603"/>
                  </a:lnTo>
                  <a:lnTo>
                    <a:pt x="18007" y="455135"/>
                  </a:lnTo>
                  <a:lnTo>
                    <a:pt x="18449" y="471029"/>
                  </a:lnTo>
                  <a:lnTo>
                    <a:pt x="19426" y="487315"/>
                  </a:lnTo>
                  <a:lnTo>
                    <a:pt x="20554" y="503940"/>
                  </a:lnTo>
                  <a:lnTo>
                    <a:pt x="21575" y="520810"/>
                  </a:lnTo>
                  <a:lnTo>
                    <a:pt x="22398" y="537097"/>
                  </a:lnTo>
                  <a:lnTo>
                    <a:pt x="23107" y="552857"/>
                  </a:lnTo>
                  <a:lnTo>
                    <a:pt x="23758" y="569474"/>
                  </a:lnTo>
                  <a:lnTo>
                    <a:pt x="24460" y="5895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2505782" y="3327005"/>
            <a:ext cx="1021265" cy="558011"/>
            <a:chOff x="2505782" y="3327005"/>
            <a:chExt cx="1021265" cy="558011"/>
          </a:xfrm>
        </p:grpSpPr>
        <p:sp>
          <p:nvSpPr>
            <p:cNvPr id="58" name="Freeform 57"/>
            <p:cNvSpPr/>
            <p:nvPr/>
          </p:nvSpPr>
          <p:spPr>
            <a:xfrm>
              <a:off x="2747937" y="3421761"/>
              <a:ext cx="42115" cy="389556"/>
            </a:xfrm>
            <a:custGeom>
              <a:avLst/>
              <a:gdLst/>
              <a:ahLst/>
              <a:cxnLst/>
              <a:rect l="0" t="0" r="0" b="0"/>
              <a:pathLst>
                <a:path w="42115" h="389556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5" y="40460"/>
                  </a:lnTo>
                  <a:lnTo>
                    <a:pt x="178" y="57682"/>
                  </a:lnTo>
                  <a:lnTo>
                    <a:pt x="826" y="75347"/>
                  </a:lnTo>
                  <a:lnTo>
                    <a:pt x="2075" y="92642"/>
                  </a:lnTo>
                  <a:lnTo>
                    <a:pt x="3727" y="109288"/>
                  </a:lnTo>
                  <a:lnTo>
                    <a:pt x="5376" y="125286"/>
                  </a:lnTo>
                  <a:lnTo>
                    <a:pt x="6783" y="140739"/>
                  </a:lnTo>
                  <a:lnTo>
                    <a:pt x="8049" y="155774"/>
                  </a:lnTo>
                  <a:lnTo>
                    <a:pt x="9505" y="170504"/>
                  </a:lnTo>
                  <a:lnTo>
                    <a:pt x="11332" y="185017"/>
                  </a:lnTo>
                  <a:lnTo>
                    <a:pt x="13389" y="199377"/>
                  </a:lnTo>
                  <a:lnTo>
                    <a:pt x="15317" y="213634"/>
                  </a:lnTo>
                  <a:lnTo>
                    <a:pt x="16916" y="227814"/>
                  </a:lnTo>
                  <a:lnTo>
                    <a:pt x="18311" y="241778"/>
                  </a:lnTo>
                  <a:lnTo>
                    <a:pt x="19855" y="255235"/>
                  </a:lnTo>
                  <a:lnTo>
                    <a:pt x="21741" y="268068"/>
                  </a:lnTo>
                  <a:lnTo>
                    <a:pt x="23838" y="280483"/>
                  </a:lnTo>
                  <a:lnTo>
                    <a:pt x="25792" y="292893"/>
                  </a:lnTo>
                  <a:lnTo>
                    <a:pt x="27408" y="305536"/>
                  </a:lnTo>
                  <a:lnTo>
                    <a:pt x="28816" y="318318"/>
                  </a:lnTo>
                  <a:lnTo>
                    <a:pt x="30367" y="330905"/>
                  </a:lnTo>
                  <a:lnTo>
                    <a:pt x="32258" y="343102"/>
                  </a:lnTo>
                  <a:lnTo>
                    <a:pt x="34368" y="354433"/>
                  </a:lnTo>
                  <a:lnTo>
                    <a:pt x="36553" y="365184"/>
                  </a:lnTo>
                  <a:lnTo>
                    <a:pt x="39007" y="376296"/>
                  </a:lnTo>
                  <a:lnTo>
                    <a:pt x="42114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05782" y="3327005"/>
              <a:ext cx="473783" cy="189514"/>
            </a:xfrm>
            <a:custGeom>
              <a:avLst/>
              <a:gdLst/>
              <a:ahLst/>
              <a:cxnLst/>
              <a:rect l="0" t="0" r="0" b="0"/>
              <a:pathLst>
                <a:path w="473783" h="189514">
                  <a:moveTo>
                    <a:pt x="473782" y="0"/>
                  </a:moveTo>
                  <a:lnTo>
                    <a:pt x="459113" y="67"/>
                  </a:lnTo>
                  <a:lnTo>
                    <a:pt x="445203" y="707"/>
                  </a:lnTo>
                  <a:lnTo>
                    <a:pt x="430714" y="2004"/>
                  </a:lnTo>
                  <a:lnTo>
                    <a:pt x="415858" y="3863"/>
                  </a:lnTo>
                  <a:lnTo>
                    <a:pt x="401329" y="6180"/>
                  </a:lnTo>
                  <a:lnTo>
                    <a:pt x="387516" y="8846"/>
                  </a:lnTo>
                  <a:lnTo>
                    <a:pt x="374477" y="11770"/>
                  </a:lnTo>
                  <a:lnTo>
                    <a:pt x="362114" y="14877"/>
                  </a:lnTo>
                  <a:lnTo>
                    <a:pt x="350277" y="18112"/>
                  </a:lnTo>
                  <a:lnTo>
                    <a:pt x="338667" y="21436"/>
                  </a:lnTo>
                  <a:lnTo>
                    <a:pt x="326865" y="24821"/>
                  </a:lnTo>
                  <a:lnTo>
                    <a:pt x="314657" y="28250"/>
                  </a:lnTo>
                  <a:lnTo>
                    <a:pt x="302014" y="31876"/>
                  </a:lnTo>
                  <a:lnTo>
                    <a:pt x="288994" y="35996"/>
                  </a:lnTo>
                  <a:lnTo>
                    <a:pt x="275678" y="40729"/>
                  </a:lnTo>
                  <a:lnTo>
                    <a:pt x="262143" y="45875"/>
                  </a:lnTo>
                  <a:lnTo>
                    <a:pt x="248451" y="51021"/>
                  </a:lnTo>
                  <a:lnTo>
                    <a:pt x="234654" y="55930"/>
                  </a:lnTo>
                  <a:lnTo>
                    <a:pt x="220949" y="60701"/>
                  </a:lnTo>
                  <a:lnTo>
                    <a:pt x="207667" y="65663"/>
                  </a:lnTo>
                  <a:lnTo>
                    <a:pt x="194950" y="71001"/>
                  </a:lnTo>
                  <a:lnTo>
                    <a:pt x="182613" y="76740"/>
                  </a:lnTo>
                  <a:lnTo>
                    <a:pt x="170256" y="82825"/>
                  </a:lnTo>
                  <a:lnTo>
                    <a:pt x="157643" y="89181"/>
                  </a:lnTo>
                  <a:lnTo>
                    <a:pt x="144712" y="95738"/>
                  </a:lnTo>
                  <a:lnTo>
                    <a:pt x="131492" y="102439"/>
                  </a:lnTo>
                  <a:lnTo>
                    <a:pt x="118043" y="109241"/>
                  </a:lnTo>
                  <a:lnTo>
                    <a:pt x="104587" y="116114"/>
                  </a:lnTo>
                  <a:lnTo>
                    <a:pt x="91480" y="123034"/>
                  </a:lnTo>
                  <a:lnTo>
                    <a:pt x="78892" y="129986"/>
                  </a:lnTo>
                  <a:lnTo>
                    <a:pt x="66984" y="136960"/>
                  </a:lnTo>
                  <a:lnTo>
                    <a:pt x="55979" y="143950"/>
                  </a:lnTo>
                  <a:lnTo>
                    <a:pt x="45915" y="150944"/>
                  </a:lnTo>
                  <a:lnTo>
                    <a:pt x="36775" y="157830"/>
                  </a:lnTo>
                  <a:lnTo>
                    <a:pt x="27587" y="165171"/>
                  </a:lnTo>
                  <a:lnTo>
                    <a:pt x="16424" y="174730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78060" y="3642860"/>
              <a:ext cx="148718" cy="208498"/>
            </a:xfrm>
            <a:custGeom>
              <a:avLst/>
              <a:gdLst/>
              <a:ahLst/>
              <a:cxnLst/>
              <a:rect l="0" t="0" r="0" b="0"/>
              <a:pathLst>
                <a:path w="148718" h="208498">
                  <a:moveTo>
                    <a:pt x="69919" y="10528"/>
                  </a:moveTo>
                  <a:lnTo>
                    <a:pt x="61185" y="16463"/>
                  </a:lnTo>
                  <a:lnTo>
                    <a:pt x="53478" y="22667"/>
                  </a:lnTo>
                  <a:lnTo>
                    <a:pt x="46080" y="29763"/>
                  </a:lnTo>
                  <a:lnTo>
                    <a:pt x="38992" y="37704"/>
                  </a:lnTo>
                  <a:lnTo>
                    <a:pt x="32462" y="46350"/>
                  </a:lnTo>
                  <a:lnTo>
                    <a:pt x="26589" y="55545"/>
                  </a:lnTo>
                  <a:lnTo>
                    <a:pt x="21325" y="65144"/>
                  </a:lnTo>
                  <a:lnTo>
                    <a:pt x="16554" y="75034"/>
                  </a:lnTo>
                  <a:lnTo>
                    <a:pt x="12164" y="85131"/>
                  </a:lnTo>
                  <a:lnTo>
                    <a:pt x="8215" y="95537"/>
                  </a:lnTo>
                  <a:lnTo>
                    <a:pt x="4935" y="106515"/>
                  </a:lnTo>
                  <a:lnTo>
                    <a:pt x="2398" y="118158"/>
                  </a:lnTo>
                  <a:lnTo>
                    <a:pt x="694" y="130250"/>
                  </a:lnTo>
                  <a:lnTo>
                    <a:pt x="0" y="142366"/>
                  </a:lnTo>
                  <a:lnTo>
                    <a:pt x="317" y="154253"/>
                  </a:lnTo>
                  <a:lnTo>
                    <a:pt x="1666" y="165675"/>
                  </a:lnTo>
                  <a:lnTo>
                    <a:pt x="4166" y="176346"/>
                  </a:lnTo>
                  <a:lnTo>
                    <a:pt x="7779" y="186173"/>
                  </a:lnTo>
                  <a:lnTo>
                    <a:pt x="12492" y="194754"/>
                  </a:lnTo>
                  <a:lnTo>
                    <a:pt x="18404" y="201315"/>
                  </a:lnTo>
                  <a:lnTo>
                    <a:pt x="25455" y="205615"/>
                  </a:lnTo>
                  <a:lnTo>
                    <a:pt x="33461" y="207876"/>
                  </a:lnTo>
                  <a:lnTo>
                    <a:pt x="42204" y="208497"/>
                  </a:lnTo>
                  <a:lnTo>
                    <a:pt x="51492" y="207873"/>
                  </a:lnTo>
                  <a:lnTo>
                    <a:pt x="61168" y="206016"/>
                  </a:lnTo>
                  <a:lnTo>
                    <a:pt x="71116" y="202576"/>
                  </a:lnTo>
                  <a:lnTo>
                    <a:pt x="81247" y="197488"/>
                  </a:lnTo>
                  <a:lnTo>
                    <a:pt x="91338" y="190954"/>
                  </a:lnTo>
                  <a:lnTo>
                    <a:pt x="101039" y="183274"/>
                  </a:lnTo>
                  <a:lnTo>
                    <a:pt x="110190" y="174736"/>
                  </a:lnTo>
                  <a:lnTo>
                    <a:pt x="118641" y="165580"/>
                  </a:lnTo>
                  <a:lnTo>
                    <a:pt x="126171" y="155988"/>
                  </a:lnTo>
                  <a:lnTo>
                    <a:pt x="132750" y="146086"/>
                  </a:lnTo>
                  <a:lnTo>
                    <a:pt x="138338" y="135641"/>
                  </a:lnTo>
                  <a:lnTo>
                    <a:pt x="142801" y="124105"/>
                  </a:lnTo>
                  <a:lnTo>
                    <a:pt x="146166" y="111269"/>
                  </a:lnTo>
                  <a:lnTo>
                    <a:pt x="148275" y="97392"/>
                  </a:lnTo>
                  <a:lnTo>
                    <a:pt x="148717" y="83005"/>
                  </a:lnTo>
                  <a:lnTo>
                    <a:pt x="147416" y="68485"/>
                  </a:lnTo>
                  <a:lnTo>
                    <a:pt x="144424" y="54330"/>
                  </a:lnTo>
                  <a:lnTo>
                    <a:pt x="139749" y="41212"/>
                  </a:lnTo>
                  <a:lnTo>
                    <a:pt x="133568" y="29408"/>
                  </a:lnTo>
                  <a:lnTo>
                    <a:pt x="126165" y="19333"/>
                  </a:lnTo>
                  <a:lnTo>
                    <a:pt x="117833" y="11686"/>
                  </a:lnTo>
                  <a:lnTo>
                    <a:pt x="108835" y="6614"/>
                  </a:lnTo>
                  <a:lnTo>
                    <a:pt x="99630" y="3645"/>
                  </a:lnTo>
                  <a:lnTo>
                    <a:pt x="89877" y="1681"/>
                  </a:lnTo>
                  <a:lnTo>
                    <a:pt x="77606" y="546"/>
                  </a:lnTo>
                  <a:lnTo>
                    <a:pt x="593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08620" y="3369119"/>
              <a:ext cx="39401" cy="473783"/>
            </a:xfrm>
            <a:custGeom>
              <a:avLst/>
              <a:gdLst/>
              <a:ahLst/>
              <a:cxnLst/>
              <a:rect l="0" t="0" r="0" b="0"/>
              <a:pathLst>
                <a:path w="39401" h="473783">
                  <a:moveTo>
                    <a:pt x="7815" y="0"/>
                  </a:moveTo>
                  <a:lnTo>
                    <a:pt x="4948" y="9002"/>
                  </a:lnTo>
                  <a:lnTo>
                    <a:pt x="2806" y="19269"/>
                  </a:lnTo>
                  <a:lnTo>
                    <a:pt x="1208" y="31849"/>
                  </a:lnTo>
                  <a:lnTo>
                    <a:pt x="200" y="46203"/>
                  </a:lnTo>
                  <a:lnTo>
                    <a:pt x="0" y="61351"/>
                  </a:lnTo>
                  <a:lnTo>
                    <a:pt x="651" y="76640"/>
                  </a:lnTo>
                  <a:lnTo>
                    <a:pt x="1889" y="91948"/>
                  </a:lnTo>
                  <a:lnTo>
                    <a:pt x="3253" y="107498"/>
                  </a:lnTo>
                  <a:lnTo>
                    <a:pt x="4463" y="123427"/>
                  </a:lnTo>
                  <a:lnTo>
                    <a:pt x="5425" y="139579"/>
                  </a:lnTo>
                  <a:lnTo>
                    <a:pt x="6144" y="155589"/>
                  </a:lnTo>
                  <a:lnTo>
                    <a:pt x="6668" y="171254"/>
                  </a:lnTo>
                  <a:lnTo>
                    <a:pt x="7206" y="186538"/>
                  </a:lnTo>
                  <a:lnTo>
                    <a:pt x="8107" y="201488"/>
                  </a:lnTo>
                  <a:lnTo>
                    <a:pt x="9529" y="216174"/>
                  </a:lnTo>
                  <a:lnTo>
                    <a:pt x="11300" y="230664"/>
                  </a:lnTo>
                  <a:lnTo>
                    <a:pt x="13028" y="245013"/>
                  </a:lnTo>
                  <a:lnTo>
                    <a:pt x="14488" y="259264"/>
                  </a:lnTo>
                  <a:lnTo>
                    <a:pt x="15790" y="273446"/>
                  </a:lnTo>
                  <a:lnTo>
                    <a:pt x="17270" y="287581"/>
                  </a:lnTo>
                  <a:lnTo>
                    <a:pt x="19113" y="301694"/>
                  </a:lnTo>
                  <a:lnTo>
                    <a:pt x="21182" y="316121"/>
                  </a:lnTo>
                  <a:lnTo>
                    <a:pt x="23117" y="331485"/>
                  </a:lnTo>
                  <a:lnTo>
                    <a:pt x="24720" y="348040"/>
                  </a:lnTo>
                  <a:lnTo>
                    <a:pt x="26119" y="365397"/>
                  </a:lnTo>
                  <a:lnTo>
                    <a:pt x="27665" y="382740"/>
                  </a:lnTo>
                  <a:lnTo>
                    <a:pt x="29552" y="399576"/>
                  </a:lnTo>
                  <a:lnTo>
                    <a:pt x="31660" y="415367"/>
                  </a:lnTo>
                  <a:lnTo>
                    <a:pt x="33842" y="431028"/>
                  </a:lnTo>
                  <a:lnTo>
                    <a:pt x="36295" y="449042"/>
                  </a:lnTo>
                  <a:lnTo>
                    <a:pt x="3940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958507" y="3527046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0"/>
                  </a:moveTo>
                  <a:lnTo>
                    <a:pt x="293592" y="68"/>
                  </a:lnTo>
                  <a:lnTo>
                    <a:pt x="282463" y="708"/>
                  </a:lnTo>
                  <a:lnTo>
                    <a:pt x="270860" y="2009"/>
                  </a:lnTo>
                  <a:lnTo>
                    <a:pt x="258526" y="4041"/>
                  </a:lnTo>
                  <a:lnTo>
                    <a:pt x="245217" y="7006"/>
                  </a:lnTo>
                  <a:lnTo>
                    <a:pt x="230908" y="10921"/>
                  </a:lnTo>
                  <a:lnTo>
                    <a:pt x="215731" y="15497"/>
                  </a:lnTo>
                  <a:lnTo>
                    <a:pt x="199869" y="20253"/>
                  </a:lnTo>
                  <a:lnTo>
                    <a:pt x="183498" y="24896"/>
                  </a:lnTo>
                  <a:lnTo>
                    <a:pt x="166760" y="29485"/>
                  </a:lnTo>
                  <a:lnTo>
                    <a:pt x="149766" y="34326"/>
                  </a:lnTo>
                  <a:lnTo>
                    <a:pt x="132589" y="39583"/>
                  </a:lnTo>
                  <a:lnTo>
                    <a:pt x="115121" y="45266"/>
                  </a:lnTo>
                  <a:lnTo>
                    <a:pt x="97096" y="51314"/>
                  </a:lnTo>
                  <a:lnTo>
                    <a:pt x="78437" y="57636"/>
                  </a:lnTo>
                  <a:lnTo>
                    <a:pt x="60108" y="63854"/>
                  </a:lnTo>
                  <a:lnTo>
                    <a:pt x="42216" y="69923"/>
                  </a:lnTo>
                  <a:lnTo>
                    <a:pt x="23189" y="7637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26307" y="3634871"/>
              <a:ext cx="248098" cy="206109"/>
            </a:xfrm>
            <a:custGeom>
              <a:avLst/>
              <a:gdLst/>
              <a:ahLst/>
              <a:cxnLst/>
              <a:rect l="0" t="0" r="0" b="0"/>
              <a:pathLst>
                <a:path w="248098" h="206109">
                  <a:moveTo>
                    <a:pt x="132283" y="81688"/>
                  </a:moveTo>
                  <a:lnTo>
                    <a:pt x="132149" y="70020"/>
                  </a:lnTo>
                  <a:lnTo>
                    <a:pt x="130869" y="59532"/>
                  </a:lnTo>
                  <a:lnTo>
                    <a:pt x="128276" y="49234"/>
                  </a:lnTo>
                  <a:lnTo>
                    <a:pt x="124557" y="39105"/>
                  </a:lnTo>
                  <a:lnTo>
                    <a:pt x="119924" y="29411"/>
                  </a:lnTo>
                  <a:lnTo>
                    <a:pt x="114586" y="20288"/>
                  </a:lnTo>
                  <a:lnTo>
                    <a:pt x="108566" y="12203"/>
                  </a:lnTo>
                  <a:lnTo>
                    <a:pt x="101703" y="5986"/>
                  </a:lnTo>
                  <a:lnTo>
                    <a:pt x="93979" y="1927"/>
                  </a:lnTo>
                  <a:lnTo>
                    <a:pt x="85506" y="0"/>
                  </a:lnTo>
                  <a:lnTo>
                    <a:pt x="76441" y="137"/>
                  </a:lnTo>
                  <a:lnTo>
                    <a:pt x="66938" y="2083"/>
                  </a:lnTo>
                  <a:lnTo>
                    <a:pt x="57286" y="5642"/>
                  </a:lnTo>
                  <a:lnTo>
                    <a:pt x="47887" y="10763"/>
                  </a:lnTo>
                  <a:lnTo>
                    <a:pt x="38942" y="17280"/>
                  </a:lnTo>
                  <a:lnTo>
                    <a:pt x="30632" y="25095"/>
                  </a:lnTo>
                  <a:lnTo>
                    <a:pt x="23196" y="34241"/>
                  </a:lnTo>
                  <a:lnTo>
                    <a:pt x="16681" y="44622"/>
                  </a:lnTo>
                  <a:lnTo>
                    <a:pt x="11136" y="56185"/>
                  </a:lnTo>
                  <a:lnTo>
                    <a:pt x="6701" y="69004"/>
                  </a:lnTo>
                  <a:lnTo>
                    <a:pt x="3351" y="82990"/>
                  </a:lnTo>
                  <a:lnTo>
                    <a:pt x="1082" y="97619"/>
                  </a:lnTo>
                  <a:lnTo>
                    <a:pt x="0" y="112051"/>
                  </a:lnTo>
                  <a:lnTo>
                    <a:pt x="53" y="125824"/>
                  </a:lnTo>
                  <a:lnTo>
                    <a:pt x="1224" y="138681"/>
                  </a:lnTo>
                  <a:lnTo>
                    <a:pt x="3604" y="150396"/>
                  </a:lnTo>
                  <a:lnTo>
                    <a:pt x="7136" y="160978"/>
                  </a:lnTo>
                  <a:lnTo>
                    <a:pt x="11795" y="170594"/>
                  </a:lnTo>
                  <a:lnTo>
                    <a:pt x="17670" y="179455"/>
                  </a:lnTo>
                  <a:lnTo>
                    <a:pt x="24697" y="187744"/>
                  </a:lnTo>
                  <a:lnTo>
                    <a:pt x="32687" y="195126"/>
                  </a:lnTo>
                  <a:lnTo>
                    <a:pt x="41420" y="200802"/>
                  </a:lnTo>
                  <a:lnTo>
                    <a:pt x="50696" y="204464"/>
                  </a:lnTo>
                  <a:lnTo>
                    <a:pt x="60194" y="206108"/>
                  </a:lnTo>
                  <a:lnTo>
                    <a:pt x="69490" y="205774"/>
                  </a:lnTo>
                  <a:lnTo>
                    <a:pt x="78370" y="203692"/>
                  </a:lnTo>
                  <a:lnTo>
                    <a:pt x="86807" y="200041"/>
                  </a:lnTo>
                  <a:lnTo>
                    <a:pt x="94859" y="194857"/>
                  </a:lnTo>
                  <a:lnTo>
                    <a:pt x="102607" y="188301"/>
                  </a:lnTo>
                  <a:lnTo>
                    <a:pt x="109964" y="180631"/>
                  </a:lnTo>
                  <a:lnTo>
                    <a:pt x="116686" y="172114"/>
                  </a:lnTo>
                  <a:lnTo>
                    <a:pt x="122687" y="162974"/>
                  </a:lnTo>
                  <a:lnTo>
                    <a:pt x="127870" y="153227"/>
                  </a:lnTo>
                  <a:lnTo>
                    <a:pt x="132053" y="142699"/>
                  </a:lnTo>
                  <a:lnTo>
                    <a:pt x="135262" y="131446"/>
                  </a:lnTo>
                  <a:lnTo>
                    <a:pt x="138529" y="122739"/>
                  </a:lnTo>
                  <a:lnTo>
                    <a:pt x="142592" y="120588"/>
                  </a:lnTo>
                  <a:lnTo>
                    <a:pt x="146549" y="123665"/>
                  </a:lnTo>
                  <a:lnTo>
                    <a:pt x="150229" y="129924"/>
                  </a:lnTo>
                  <a:lnTo>
                    <a:pt x="153913" y="137830"/>
                  </a:lnTo>
                  <a:lnTo>
                    <a:pt x="158008" y="146281"/>
                  </a:lnTo>
                  <a:lnTo>
                    <a:pt x="162699" y="154701"/>
                  </a:lnTo>
                  <a:lnTo>
                    <a:pt x="168138" y="162716"/>
                  </a:lnTo>
                  <a:lnTo>
                    <a:pt x="174539" y="169981"/>
                  </a:lnTo>
                  <a:lnTo>
                    <a:pt x="181917" y="176396"/>
                  </a:lnTo>
                  <a:lnTo>
                    <a:pt x="190260" y="181897"/>
                  </a:lnTo>
                  <a:lnTo>
                    <a:pt x="200747" y="186895"/>
                  </a:lnTo>
                  <a:lnTo>
                    <a:pt x="217654" y="191827"/>
                  </a:lnTo>
                  <a:lnTo>
                    <a:pt x="248097" y="1975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495864" y="3369119"/>
              <a:ext cx="31183" cy="515897"/>
            </a:xfrm>
            <a:custGeom>
              <a:avLst/>
              <a:gdLst/>
              <a:ahLst/>
              <a:cxnLst/>
              <a:rect l="0" t="0" r="0" b="0"/>
              <a:pathLst>
                <a:path w="31183" h="515897">
                  <a:moveTo>
                    <a:pt x="10125" y="0"/>
                  </a:moveTo>
                  <a:lnTo>
                    <a:pt x="7258" y="9069"/>
                  </a:lnTo>
                  <a:lnTo>
                    <a:pt x="5117" y="19977"/>
                  </a:lnTo>
                  <a:lnTo>
                    <a:pt x="3514" y="33853"/>
                  </a:lnTo>
                  <a:lnTo>
                    <a:pt x="2333" y="50067"/>
                  </a:lnTo>
                  <a:lnTo>
                    <a:pt x="1484" y="67531"/>
                  </a:lnTo>
                  <a:lnTo>
                    <a:pt x="887" y="85482"/>
                  </a:lnTo>
                  <a:lnTo>
                    <a:pt x="473" y="103540"/>
                  </a:lnTo>
                  <a:lnTo>
                    <a:pt x="188" y="121550"/>
                  </a:lnTo>
                  <a:lnTo>
                    <a:pt x="0" y="139469"/>
                  </a:lnTo>
                  <a:lnTo>
                    <a:pt x="41" y="157466"/>
                  </a:lnTo>
                  <a:lnTo>
                    <a:pt x="602" y="175861"/>
                  </a:lnTo>
                  <a:lnTo>
                    <a:pt x="1796" y="194796"/>
                  </a:lnTo>
                  <a:lnTo>
                    <a:pt x="3581" y="214093"/>
                  </a:lnTo>
                  <a:lnTo>
                    <a:pt x="5851" y="233355"/>
                  </a:lnTo>
                  <a:lnTo>
                    <a:pt x="8485" y="252355"/>
                  </a:lnTo>
                  <a:lnTo>
                    <a:pt x="11219" y="271199"/>
                  </a:lnTo>
                  <a:lnTo>
                    <a:pt x="13667" y="290223"/>
                  </a:lnTo>
                  <a:lnTo>
                    <a:pt x="15647" y="309611"/>
                  </a:lnTo>
                  <a:lnTo>
                    <a:pt x="17314" y="329225"/>
                  </a:lnTo>
                  <a:lnTo>
                    <a:pt x="19047" y="348706"/>
                  </a:lnTo>
                  <a:lnTo>
                    <a:pt x="21063" y="367847"/>
                  </a:lnTo>
                  <a:lnTo>
                    <a:pt x="23250" y="386447"/>
                  </a:lnTo>
                  <a:lnTo>
                    <a:pt x="25265" y="404244"/>
                  </a:lnTo>
                  <a:lnTo>
                    <a:pt x="26917" y="421172"/>
                  </a:lnTo>
                  <a:lnTo>
                    <a:pt x="28182" y="437306"/>
                  </a:lnTo>
                  <a:lnTo>
                    <a:pt x="29242" y="454664"/>
                  </a:lnTo>
                  <a:lnTo>
                    <a:pt x="30189" y="478125"/>
                  </a:lnTo>
                  <a:lnTo>
                    <a:pt x="31182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5464290" y="3050904"/>
            <a:ext cx="4579897" cy="802527"/>
            <a:chOff x="5464290" y="3050904"/>
            <a:chExt cx="4579897" cy="802527"/>
          </a:xfrm>
        </p:grpSpPr>
        <p:sp>
          <p:nvSpPr>
            <p:cNvPr id="66" name="Freeform 65"/>
            <p:cNvSpPr/>
            <p:nvPr/>
          </p:nvSpPr>
          <p:spPr>
            <a:xfrm>
              <a:off x="5601160" y="3084849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1" y="41089"/>
                  </a:lnTo>
                  <a:lnTo>
                    <a:pt x="1" y="54949"/>
                  </a:lnTo>
                  <a:lnTo>
                    <a:pt x="1" y="70402"/>
                  </a:lnTo>
                  <a:lnTo>
                    <a:pt x="5" y="87797"/>
                  </a:lnTo>
                  <a:lnTo>
                    <a:pt x="177" y="106349"/>
                  </a:lnTo>
                  <a:lnTo>
                    <a:pt x="826" y="124494"/>
                  </a:lnTo>
                  <a:lnTo>
                    <a:pt x="2075" y="141371"/>
                  </a:lnTo>
                  <a:lnTo>
                    <a:pt x="3728" y="157293"/>
                  </a:lnTo>
                  <a:lnTo>
                    <a:pt x="5376" y="173343"/>
                  </a:lnTo>
                  <a:lnTo>
                    <a:pt x="6783" y="190165"/>
                  </a:lnTo>
                  <a:lnTo>
                    <a:pt x="8049" y="207431"/>
                  </a:lnTo>
                  <a:lnTo>
                    <a:pt x="9505" y="224129"/>
                  </a:lnTo>
                  <a:lnTo>
                    <a:pt x="11331" y="239703"/>
                  </a:lnTo>
                  <a:lnTo>
                    <a:pt x="13398" y="254209"/>
                  </a:lnTo>
                  <a:lnTo>
                    <a:pt x="15549" y="269818"/>
                  </a:lnTo>
                  <a:lnTo>
                    <a:pt x="17976" y="291246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464290" y="3050904"/>
              <a:ext cx="317214" cy="464982"/>
            </a:xfrm>
            <a:custGeom>
              <a:avLst/>
              <a:gdLst/>
              <a:ahLst/>
              <a:cxnLst/>
              <a:rect l="0" t="0" r="0" b="0"/>
              <a:pathLst>
                <a:path w="317214" h="464982">
                  <a:moveTo>
                    <a:pt x="0" y="76059"/>
                  </a:moveTo>
                  <a:lnTo>
                    <a:pt x="5868" y="70192"/>
                  </a:lnTo>
                  <a:lnTo>
                    <a:pt x="11432" y="64627"/>
                  </a:lnTo>
                  <a:lnTo>
                    <a:pt x="17232" y="58828"/>
                  </a:lnTo>
                  <a:lnTo>
                    <a:pt x="23311" y="52748"/>
                  </a:lnTo>
                  <a:lnTo>
                    <a:pt x="29642" y="46418"/>
                  </a:lnTo>
                  <a:lnTo>
                    <a:pt x="36174" y="39894"/>
                  </a:lnTo>
                  <a:lnTo>
                    <a:pt x="43023" y="33391"/>
                  </a:lnTo>
                  <a:lnTo>
                    <a:pt x="50454" y="27256"/>
                  </a:lnTo>
                  <a:lnTo>
                    <a:pt x="58569" y="21652"/>
                  </a:lnTo>
                  <a:lnTo>
                    <a:pt x="67477" y="16568"/>
                  </a:lnTo>
                  <a:lnTo>
                    <a:pt x="77367" y="11920"/>
                  </a:lnTo>
                  <a:lnTo>
                    <a:pt x="88245" y="7616"/>
                  </a:lnTo>
                  <a:lnTo>
                    <a:pt x="99975" y="3894"/>
                  </a:lnTo>
                  <a:lnTo>
                    <a:pt x="112373" y="1299"/>
                  </a:lnTo>
                  <a:lnTo>
                    <a:pt x="125262" y="35"/>
                  </a:lnTo>
                  <a:lnTo>
                    <a:pt x="138340" y="0"/>
                  </a:lnTo>
                  <a:lnTo>
                    <a:pt x="151193" y="965"/>
                  </a:lnTo>
                  <a:lnTo>
                    <a:pt x="163613" y="2692"/>
                  </a:lnTo>
                  <a:lnTo>
                    <a:pt x="175580" y="5139"/>
                  </a:lnTo>
                  <a:lnTo>
                    <a:pt x="187156" y="8451"/>
                  </a:lnTo>
                  <a:lnTo>
                    <a:pt x="198418" y="12643"/>
                  </a:lnTo>
                  <a:lnTo>
                    <a:pt x="209118" y="17763"/>
                  </a:lnTo>
                  <a:lnTo>
                    <a:pt x="218704" y="23956"/>
                  </a:lnTo>
                  <a:lnTo>
                    <a:pt x="226964" y="31203"/>
                  </a:lnTo>
                  <a:lnTo>
                    <a:pt x="233833" y="39512"/>
                  </a:lnTo>
                  <a:lnTo>
                    <a:pt x="239231" y="48991"/>
                  </a:lnTo>
                  <a:lnTo>
                    <a:pt x="243260" y="59587"/>
                  </a:lnTo>
                  <a:lnTo>
                    <a:pt x="245830" y="70956"/>
                  </a:lnTo>
                  <a:lnTo>
                    <a:pt x="246590" y="82578"/>
                  </a:lnTo>
                  <a:lnTo>
                    <a:pt x="245510" y="94130"/>
                  </a:lnTo>
                  <a:lnTo>
                    <a:pt x="242837" y="105325"/>
                  </a:lnTo>
                  <a:lnTo>
                    <a:pt x="238911" y="115843"/>
                  </a:lnTo>
                  <a:lnTo>
                    <a:pt x="234049" y="125582"/>
                  </a:lnTo>
                  <a:lnTo>
                    <a:pt x="228516" y="134613"/>
                  </a:lnTo>
                  <a:lnTo>
                    <a:pt x="222511" y="143074"/>
                  </a:lnTo>
                  <a:lnTo>
                    <a:pt x="216180" y="151103"/>
                  </a:lnTo>
                  <a:lnTo>
                    <a:pt x="209625" y="158820"/>
                  </a:lnTo>
                  <a:lnTo>
                    <a:pt x="202918" y="166316"/>
                  </a:lnTo>
                  <a:lnTo>
                    <a:pt x="196109" y="173660"/>
                  </a:lnTo>
                  <a:lnTo>
                    <a:pt x="189230" y="180898"/>
                  </a:lnTo>
                  <a:lnTo>
                    <a:pt x="182305" y="188064"/>
                  </a:lnTo>
                  <a:lnTo>
                    <a:pt x="175407" y="195147"/>
                  </a:lnTo>
                  <a:lnTo>
                    <a:pt x="170600" y="200933"/>
                  </a:lnTo>
                  <a:lnTo>
                    <a:pt x="170585" y="204275"/>
                  </a:lnTo>
                  <a:lnTo>
                    <a:pt x="174827" y="206349"/>
                  </a:lnTo>
                  <a:lnTo>
                    <a:pt x="182010" y="208152"/>
                  </a:lnTo>
                  <a:lnTo>
                    <a:pt x="190879" y="210133"/>
                  </a:lnTo>
                  <a:lnTo>
                    <a:pt x="200621" y="212437"/>
                  </a:lnTo>
                  <a:lnTo>
                    <a:pt x="210791" y="215385"/>
                  </a:lnTo>
                  <a:lnTo>
                    <a:pt x="221164" y="219538"/>
                  </a:lnTo>
                  <a:lnTo>
                    <a:pt x="231625" y="225090"/>
                  </a:lnTo>
                  <a:lnTo>
                    <a:pt x="241960" y="231759"/>
                  </a:lnTo>
                  <a:lnTo>
                    <a:pt x="251836" y="238996"/>
                  </a:lnTo>
                  <a:lnTo>
                    <a:pt x="261114" y="246426"/>
                  </a:lnTo>
                  <a:lnTo>
                    <a:pt x="269821" y="254192"/>
                  </a:lnTo>
                  <a:lnTo>
                    <a:pt x="278057" y="262843"/>
                  </a:lnTo>
                  <a:lnTo>
                    <a:pt x="285928" y="272621"/>
                  </a:lnTo>
                  <a:lnTo>
                    <a:pt x="293368" y="283307"/>
                  </a:lnTo>
                  <a:lnTo>
                    <a:pt x="300145" y="294404"/>
                  </a:lnTo>
                  <a:lnTo>
                    <a:pt x="306179" y="305580"/>
                  </a:lnTo>
                  <a:lnTo>
                    <a:pt x="311213" y="316847"/>
                  </a:lnTo>
                  <a:lnTo>
                    <a:pt x="314765" y="328471"/>
                  </a:lnTo>
                  <a:lnTo>
                    <a:pt x="316706" y="340580"/>
                  </a:lnTo>
                  <a:lnTo>
                    <a:pt x="317213" y="353000"/>
                  </a:lnTo>
                  <a:lnTo>
                    <a:pt x="316573" y="365344"/>
                  </a:lnTo>
                  <a:lnTo>
                    <a:pt x="315057" y="377387"/>
                  </a:lnTo>
                  <a:lnTo>
                    <a:pt x="312415" y="388914"/>
                  </a:lnTo>
                  <a:lnTo>
                    <a:pt x="307907" y="399657"/>
                  </a:lnTo>
                  <a:lnTo>
                    <a:pt x="301281" y="409542"/>
                  </a:lnTo>
                  <a:lnTo>
                    <a:pt x="292729" y="418502"/>
                  </a:lnTo>
                  <a:lnTo>
                    <a:pt x="282622" y="426382"/>
                  </a:lnTo>
                  <a:lnTo>
                    <a:pt x="271345" y="433203"/>
                  </a:lnTo>
                  <a:lnTo>
                    <a:pt x="259385" y="439125"/>
                  </a:lnTo>
                  <a:lnTo>
                    <a:pt x="247298" y="444345"/>
                  </a:lnTo>
                  <a:lnTo>
                    <a:pt x="235384" y="449040"/>
                  </a:lnTo>
                  <a:lnTo>
                    <a:pt x="223251" y="453196"/>
                  </a:lnTo>
                  <a:lnTo>
                    <a:pt x="209967" y="456616"/>
                  </a:lnTo>
                  <a:lnTo>
                    <a:pt x="195101" y="459251"/>
                  </a:lnTo>
                  <a:lnTo>
                    <a:pt x="178858" y="461190"/>
                  </a:lnTo>
                  <a:lnTo>
                    <a:pt x="161805" y="462575"/>
                  </a:lnTo>
                  <a:lnTo>
                    <a:pt x="144372" y="463543"/>
                  </a:lnTo>
                  <a:lnTo>
                    <a:pt x="126955" y="464211"/>
                  </a:lnTo>
                  <a:lnTo>
                    <a:pt x="109968" y="464668"/>
                  </a:lnTo>
                  <a:lnTo>
                    <a:pt x="93604" y="464974"/>
                  </a:lnTo>
                  <a:lnTo>
                    <a:pt x="78449" y="464981"/>
                  </a:lnTo>
                  <a:lnTo>
                    <a:pt x="64087" y="464244"/>
                  </a:lnTo>
                  <a:lnTo>
                    <a:pt x="49261" y="461579"/>
                  </a:lnTo>
                  <a:lnTo>
                    <a:pt x="31585" y="455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29949" y="3284891"/>
              <a:ext cx="108124" cy="180663"/>
            </a:xfrm>
            <a:custGeom>
              <a:avLst/>
              <a:gdLst/>
              <a:ahLst/>
              <a:cxnLst/>
              <a:rect l="0" t="0" r="0" b="0"/>
              <a:pathLst>
                <a:path w="108124" h="180663">
                  <a:moveTo>
                    <a:pt x="2838" y="52642"/>
                  </a:moveTo>
                  <a:lnTo>
                    <a:pt x="5772" y="67244"/>
                  </a:lnTo>
                  <a:lnTo>
                    <a:pt x="8554" y="80515"/>
                  </a:lnTo>
                  <a:lnTo>
                    <a:pt x="11454" y="93712"/>
                  </a:lnTo>
                  <a:lnTo>
                    <a:pt x="14494" y="106881"/>
                  </a:lnTo>
                  <a:lnTo>
                    <a:pt x="17659" y="119741"/>
                  </a:lnTo>
                  <a:lnTo>
                    <a:pt x="20923" y="132141"/>
                  </a:lnTo>
                  <a:lnTo>
                    <a:pt x="24261" y="144082"/>
                  </a:lnTo>
                  <a:lnTo>
                    <a:pt x="27652" y="155635"/>
                  </a:lnTo>
                  <a:lnTo>
                    <a:pt x="31043" y="166839"/>
                  </a:lnTo>
                  <a:lnTo>
                    <a:pt x="33090" y="176071"/>
                  </a:lnTo>
                  <a:lnTo>
                    <a:pt x="32473" y="180662"/>
                  </a:lnTo>
                  <a:lnTo>
                    <a:pt x="30252" y="180471"/>
                  </a:lnTo>
                  <a:lnTo>
                    <a:pt x="27276" y="176723"/>
                  </a:lnTo>
                  <a:lnTo>
                    <a:pt x="23963" y="170601"/>
                  </a:lnTo>
                  <a:lnTo>
                    <a:pt x="20507" y="162942"/>
                  </a:lnTo>
                  <a:lnTo>
                    <a:pt x="16994" y="154289"/>
                  </a:lnTo>
                  <a:lnTo>
                    <a:pt x="13464" y="144992"/>
                  </a:lnTo>
                  <a:lnTo>
                    <a:pt x="9930" y="135275"/>
                  </a:lnTo>
                  <a:lnTo>
                    <a:pt x="6411" y="125283"/>
                  </a:lnTo>
                  <a:lnTo>
                    <a:pt x="3231" y="115109"/>
                  </a:lnTo>
                  <a:lnTo>
                    <a:pt x="1006" y="104817"/>
                  </a:lnTo>
                  <a:lnTo>
                    <a:pt x="0" y="94445"/>
                  </a:lnTo>
                  <a:lnTo>
                    <a:pt x="309" y="84021"/>
                  </a:lnTo>
                  <a:lnTo>
                    <a:pt x="2036" y="73561"/>
                  </a:lnTo>
                  <a:lnTo>
                    <a:pt x="5094" y="63088"/>
                  </a:lnTo>
                  <a:lnTo>
                    <a:pt x="9418" y="52936"/>
                  </a:lnTo>
                  <a:lnTo>
                    <a:pt x="15061" y="43725"/>
                  </a:lnTo>
                  <a:lnTo>
                    <a:pt x="21932" y="35716"/>
                  </a:lnTo>
                  <a:lnTo>
                    <a:pt x="29986" y="28848"/>
                  </a:lnTo>
                  <a:lnTo>
                    <a:pt x="39293" y="22919"/>
                  </a:lnTo>
                  <a:lnTo>
                    <a:pt x="49763" y="17710"/>
                  </a:lnTo>
                  <a:lnTo>
                    <a:pt x="60781" y="13180"/>
                  </a:lnTo>
                  <a:lnTo>
                    <a:pt x="72480" y="9017"/>
                  </a:lnTo>
                  <a:lnTo>
                    <a:pt x="87003" y="4851"/>
                  </a:lnTo>
                  <a:lnTo>
                    <a:pt x="10812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956960" y="3305045"/>
              <a:ext cx="111571" cy="193835"/>
            </a:xfrm>
            <a:custGeom>
              <a:avLst/>
              <a:gdLst/>
              <a:ahLst/>
              <a:cxnLst/>
              <a:rect l="0" t="0" r="0" b="0"/>
              <a:pathLst>
                <a:path w="111571" h="193835">
                  <a:moveTo>
                    <a:pt x="12698" y="74602"/>
                  </a:moveTo>
                  <a:lnTo>
                    <a:pt x="21499" y="77402"/>
                  </a:lnTo>
                  <a:lnTo>
                    <a:pt x="29846" y="78904"/>
                  </a:lnTo>
                  <a:lnTo>
                    <a:pt x="38545" y="79206"/>
                  </a:lnTo>
                  <a:lnTo>
                    <a:pt x="47666" y="78353"/>
                  </a:lnTo>
                  <a:lnTo>
                    <a:pt x="57160" y="76237"/>
                  </a:lnTo>
                  <a:lnTo>
                    <a:pt x="66947" y="72911"/>
                  </a:lnTo>
                  <a:lnTo>
                    <a:pt x="76789" y="68403"/>
                  </a:lnTo>
                  <a:lnTo>
                    <a:pt x="86314" y="62635"/>
                  </a:lnTo>
                  <a:lnTo>
                    <a:pt x="95329" y="55689"/>
                  </a:lnTo>
                  <a:lnTo>
                    <a:pt x="103177" y="47925"/>
                  </a:lnTo>
                  <a:lnTo>
                    <a:pt x="108705" y="39876"/>
                  </a:lnTo>
                  <a:lnTo>
                    <a:pt x="111485" y="31877"/>
                  </a:lnTo>
                  <a:lnTo>
                    <a:pt x="111570" y="24221"/>
                  </a:lnTo>
                  <a:lnTo>
                    <a:pt x="109126" y="17232"/>
                  </a:lnTo>
                  <a:lnTo>
                    <a:pt x="104516" y="11025"/>
                  </a:lnTo>
                  <a:lnTo>
                    <a:pt x="98035" y="5857"/>
                  </a:lnTo>
                  <a:lnTo>
                    <a:pt x="89807" y="2208"/>
                  </a:lnTo>
                  <a:lnTo>
                    <a:pt x="80067" y="208"/>
                  </a:lnTo>
                  <a:lnTo>
                    <a:pt x="69447" y="0"/>
                  </a:lnTo>
                  <a:lnTo>
                    <a:pt x="58860" y="1905"/>
                  </a:lnTo>
                  <a:lnTo>
                    <a:pt x="48823" y="5895"/>
                  </a:lnTo>
                  <a:lnTo>
                    <a:pt x="39627" y="11828"/>
                  </a:lnTo>
                  <a:lnTo>
                    <a:pt x="31523" y="19622"/>
                  </a:lnTo>
                  <a:lnTo>
                    <a:pt x="24517" y="29042"/>
                  </a:lnTo>
                  <a:lnTo>
                    <a:pt x="18457" y="39603"/>
                  </a:lnTo>
                  <a:lnTo>
                    <a:pt x="13135" y="50674"/>
                  </a:lnTo>
                  <a:lnTo>
                    <a:pt x="8373" y="61856"/>
                  </a:lnTo>
                  <a:lnTo>
                    <a:pt x="4340" y="72973"/>
                  </a:lnTo>
                  <a:lnTo>
                    <a:pt x="1534" y="83969"/>
                  </a:lnTo>
                  <a:lnTo>
                    <a:pt x="130" y="94852"/>
                  </a:lnTo>
                  <a:lnTo>
                    <a:pt x="0" y="105806"/>
                  </a:lnTo>
                  <a:lnTo>
                    <a:pt x="902" y="117160"/>
                  </a:lnTo>
                  <a:lnTo>
                    <a:pt x="2592" y="129055"/>
                  </a:lnTo>
                  <a:lnTo>
                    <a:pt x="5183" y="141148"/>
                  </a:lnTo>
                  <a:lnTo>
                    <a:pt x="9124" y="152734"/>
                  </a:lnTo>
                  <a:lnTo>
                    <a:pt x="14557" y="163442"/>
                  </a:lnTo>
                  <a:lnTo>
                    <a:pt x="21494" y="172918"/>
                  </a:lnTo>
                  <a:lnTo>
                    <a:pt x="29978" y="180678"/>
                  </a:lnTo>
                  <a:lnTo>
                    <a:pt x="39863" y="186630"/>
                  </a:lnTo>
                  <a:lnTo>
                    <a:pt x="50670" y="190809"/>
                  </a:lnTo>
                  <a:lnTo>
                    <a:pt x="62940" y="193504"/>
                  </a:lnTo>
                  <a:lnTo>
                    <a:pt x="79985" y="193834"/>
                  </a:lnTo>
                  <a:lnTo>
                    <a:pt x="107454" y="1904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83331" y="3326620"/>
              <a:ext cx="202183" cy="187537"/>
            </a:xfrm>
            <a:custGeom>
              <a:avLst/>
              <a:gdLst/>
              <a:ahLst/>
              <a:cxnLst/>
              <a:rect l="0" t="0" r="0" b="0"/>
              <a:pathLst>
                <a:path w="202183" h="187537">
                  <a:moveTo>
                    <a:pt x="128482" y="63556"/>
                  </a:moveTo>
                  <a:lnTo>
                    <a:pt x="125481" y="54755"/>
                  </a:lnTo>
                  <a:lnTo>
                    <a:pt x="122059" y="46408"/>
                  </a:lnTo>
                  <a:lnTo>
                    <a:pt x="117858" y="37718"/>
                  </a:lnTo>
                  <a:lnTo>
                    <a:pt x="112785" y="28943"/>
                  </a:lnTo>
                  <a:lnTo>
                    <a:pt x="106655" y="20745"/>
                  </a:lnTo>
                  <a:lnTo>
                    <a:pt x="99472" y="13468"/>
                  </a:lnTo>
                  <a:lnTo>
                    <a:pt x="91384" y="7451"/>
                  </a:lnTo>
                  <a:lnTo>
                    <a:pt x="82590" y="3167"/>
                  </a:lnTo>
                  <a:lnTo>
                    <a:pt x="73274" y="704"/>
                  </a:lnTo>
                  <a:lnTo>
                    <a:pt x="63750" y="0"/>
                  </a:lnTo>
                  <a:lnTo>
                    <a:pt x="54437" y="1032"/>
                  </a:lnTo>
                  <a:lnTo>
                    <a:pt x="45551" y="3617"/>
                  </a:lnTo>
                  <a:lnTo>
                    <a:pt x="37281" y="7620"/>
                  </a:lnTo>
                  <a:lnTo>
                    <a:pt x="29871" y="13047"/>
                  </a:lnTo>
                  <a:lnTo>
                    <a:pt x="23369" y="19773"/>
                  </a:lnTo>
                  <a:lnTo>
                    <a:pt x="17662" y="27729"/>
                  </a:lnTo>
                  <a:lnTo>
                    <a:pt x="12587" y="36971"/>
                  </a:lnTo>
                  <a:lnTo>
                    <a:pt x="7994" y="47407"/>
                  </a:lnTo>
                  <a:lnTo>
                    <a:pt x="4075" y="58668"/>
                  </a:lnTo>
                  <a:lnTo>
                    <a:pt x="1347" y="70219"/>
                  </a:lnTo>
                  <a:lnTo>
                    <a:pt x="0" y="81727"/>
                  </a:lnTo>
                  <a:lnTo>
                    <a:pt x="79" y="93063"/>
                  </a:lnTo>
                  <a:lnTo>
                    <a:pt x="1652" y="104208"/>
                  </a:lnTo>
                  <a:lnTo>
                    <a:pt x="4605" y="115167"/>
                  </a:lnTo>
                  <a:lnTo>
                    <a:pt x="8860" y="125323"/>
                  </a:lnTo>
                  <a:lnTo>
                    <a:pt x="14456" y="133480"/>
                  </a:lnTo>
                  <a:lnTo>
                    <a:pt x="21287" y="139145"/>
                  </a:lnTo>
                  <a:lnTo>
                    <a:pt x="28974" y="142302"/>
                  </a:lnTo>
                  <a:lnTo>
                    <a:pt x="36971" y="143067"/>
                  </a:lnTo>
                  <a:lnTo>
                    <a:pt x="44935" y="141761"/>
                  </a:lnTo>
                  <a:lnTo>
                    <a:pt x="52568" y="138650"/>
                  </a:lnTo>
                  <a:lnTo>
                    <a:pt x="59542" y="133837"/>
                  </a:lnTo>
                  <a:lnTo>
                    <a:pt x="65748" y="127534"/>
                  </a:lnTo>
                  <a:lnTo>
                    <a:pt x="71254" y="120035"/>
                  </a:lnTo>
                  <a:lnTo>
                    <a:pt x="76194" y="111634"/>
                  </a:lnTo>
                  <a:lnTo>
                    <a:pt x="80722" y="102620"/>
                  </a:lnTo>
                  <a:lnTo>
                    <a:pt x="85442" y="94794"/>
                  </a:lnTo>
                  <a:lnTo>
                    <a:pt x="90558" y="91035"/>
                  </a:lnTo>
                  <a:lnTo>
                    <a:pt x="95272" y="91841"/>
                  </a:lnTo>
                  <a:lnTo>
                    <a:pt x="99501" y="96080"/>
                  </a:lnTo>
                  <a:lnTo>
                    <a:pt x="103416" y="102582"/>
                  </a:lnTo>
                  <a:lnTo>
                    <a:pt x="107319" y="110525"/>
                  </a:lnTo>
                  <a:lnTo>
                    <a:pt x="111597" y="119382"/>
                  </a:lnTo>
                  <a:lnTo>
                    <a:pt x="116427" y="128819"/>
                  </a:lnTo>
                  <a:lnTo>
                    <a:pt x="121801" y="138463"/>
                  </a:lnTo>
                  <a:lnTo>
                    <a:pt x="127629" y="147875"/>
                  </a:lnTo>
                  <a:lnTo>
                    <a:pt x="133812" y="156837"/>
                  </a:lnTo>
                  <a:lnTo>
                    <a:pt x="140421" y="165162"/>
                  </a:lnTo>
                  <a:lnTo>
                    <a:pt x="147688" y="172611"/>
                  </a:lnTo>
                  <a:lnTo>
                    <a:pt x="155679" y="179127"/>
                  </a:lnTo>
                  <a:lnTo>
                    <a:pt x="164055" y="184292"/>
                  </a:lnTo>
                  <a:lnTo>
                    <a:pt x="173089" y="187536"/>
                  </a:lnTo>
                  <a:lnTo>
                    <a:pt x="184692" y="186908"/>
                  </a:lnTo>
                  <a:lnTo>
                    <a:pt x="202182" y="1793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85513" y="3126963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4" y="45073"/>
                  </a:lnTo>
                  <a:lnTo>
                    <a:pt x="176" y="61789"/>
                  </a:lnTo>
                  <a:lnTo>
                    <a:pt x="825" y="78633"/>
                  </a:lnTo>
                  <a:lnTo>
                    <a:pt x="2074" y="95113"/>
                  </a:lnTo>
                  <a:lnTo>
                    <a:pt x="3727" y="111076"/>
                  </a:lnTo>
                  <a:lnTo>
                    <a:pt x="5375" y="126547"/>
                  </a:lnTo>
                  <a:lnTo>
                    <a:pt x="6778" y="141628"/>
                  </a:lnTo>
                  <a:lnTo>
                    <a:pt x="7871" y="156907"/>
                  </a:lnTo>
                  <a:lnTo>
                    <a:pt x="8678" y="173390"/>
                  </a:lnTo>
                  <a:lnTo>
                    <a:pt x="9256" y="191521"/>
                  </a:lnTo>
                  <a:lnTo>
                    <a:pt x="9661" y="210923"/>
                  </a:lnTo>
                  <a:lnTo>
                    <a:pt x="9941" y="230711"/>
                  </a:lnTo>
                  <a:lnTo>
                    <a:pt x="10132" y="250311"/>
                  </a:lnTo>
                  <a:lnTo>
                    <a:pt x="10262" y="269352"/>
                  </a:lnTo>
                  <a:lnTo>
                    <a:pt x="10349" y="287509"/>
                  </a:lnTo>
                  <a:lnTo>
                    <a:pt x="10408" y="304698"/>
                  </a:lnTo>
                  <a:lnTo>
                    <a:pt x="10448" y="320427"/>
                  </a:lnTo>
                  <a:lnTo>
                    <a:pt x="10479" y="335244"/>
                  </a:lnTo>
                  <a:lnTo>
                    <a:pt x="10504" y="350450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297186" y="3253305"/>
              <a:ext cx="135726" cy="210571"/>
            </a:xfrm>
            <a:custGeom>
              <a:avLst/>
              <a:gdLst/>
              <a:ahLst/>
              <a:cxnLst/>
              <a:rect l="0" t="0" r="0" b="0"/>
              <a:pathLst>
                <a:path w="135726" h="210571">
                  <a:moveTo>
                    <a:pt x="93612" y="0"/>
                  </a:moveTo>
                  <a:lnTo>
                    <a:pt x="87678" y="5868"/>
                  </a:lnTo>
                  <a:lnTo>
                    <a:pt x="81473" y="11432"/>
                  </a:lnTo>
                  <a:lnTo>
                    <a:pt x="74381" y="17231"/>
                  </a:lnTo>
                  <a:lnTo>
                    <a:pt x="66614" y="23312"/>
                  </a:lnTo>
                  <a:lnTo>
                    <a:pt x="58616" y="29642"/>
                  </a:lnTo>
                  <a:lnTo>
                    <a:pt x="50674" y="36170"/>
                  </a:lnTo>
                  <a:lnTo>
                    <a:pt x="42900" y="42846"/>
                  </a:lnTo>
                  <a:lnTo>
                    <a:pt x="35307" y="49629"/>
                  </a:lnTo>
                  <a:lnTo>
                    <a:pt x="27874" y="56491"/>
                  </a:lnTo>
                  <a:lnTo>
                    <a:pt x="20732" y="63573"/>
                  </a:lnTo>
                  <a:lnTo>
                    <a:pt x="14156" y="71166"/>
                  </a:lnTo>
                  <a:lnTo>
                    <a:pt x="8262" y="79384"/>
                  </a:lnTo>
                  <a:lnTo>
                    <a:pt x="3491" y="88022"/>
                  </a:lnTo>
                  <a:lnTo>
                    <a:pt x="648" y="96668"/>
                  </a:lnTo>
                  <a:lnTo>
                    <a:pt x="0" y="105074"/>
                  </a:lnTo>
                  <a:lnTo>
                    <a:pt x="1346" y="113176"/>
                  </a:lnTo>
                  <a:lnTo>
                    <a:pt x="4302" y="120996"/>
                  </a:lnTo>
                  <a:lnTo>
                    <a:pt x="8476" y="128589"/>
                  </a:lnTo>
                  <a:lnTo>
                    <a:pt x="13700" y="136010"/>
                  </a:lnTo>
                  <a:lnTo>
                    <a:pt x="20021" y="143307"/>
                  </a:lnTo>
                  <a:lnTo>
                    <a:pt x="27379" y="150511"/>
                  </a:lnTo>
                  <a:lnTo>
                    <a:pt x="35605" y="157486"/>
                  </a:lnTo>
                  <a:lnTo>
                    <a:pt x="44505" y="163943"/>
                  </a:lnTo>
                  <a:lnTo>
                    <a:pt x="53900" y="169768"/>
                  </a:lnTo>
                  <a:lnTo>
                    <a:pt x="63650" y="175001"/>
                  </a:lnTo>
                  <a:lnTo>
                    <a:pt x="73649" y="179750"/>
                  </a:lnTo>
                  <a:lnTo>
                    <a:pt x="83809" y="184130"/>
                  </a:lnTo>
                  <a:lnTo>
                    <a:pt x="93814" y="188285"/>
                  </a:lnTo>
                  <a:lnTo>
                    <a:pt x="104201" y="192891"/>
                  </a:lnTo>
                  <a:lnTo>
                    <a:pt x="116998" y="199473"/>
                  </a:lnTo>
                  <a:lnTo>
                    <a:pt x="135725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760687" y="3169077"/>
              <a:ext cx="30194" cy="326385"/>
            </a:xfrm>
            <a:custGeom>
              <a:avLst/>
              <a:gdLst/>
              <a:ahLst/>
              <a:cxnLst/>
              <a:rect l="0" t="0" r="0" b="0"/>
              <a:pathLst>
                <a:path w="30194" h="326385">
                  <a:moveTo>
                    <a:pt x="30193" y="0"/>
                  </a:moveTo>
                  <a:lnTo>
                    <a:pt x="27260" y="8936"/>
                  </a:lnTo>
                  <a:lnTo>
                    <a:pt x="24478" y="18563"/>
                  </a:lnTo>
                  <a:lnTo>
                    <a:pt x="21578" y="29859"/>
                  </a:lnTo>
                  <a:lnTo>
                    <a:pt x="18538" y="42872"/>
                  </a:lnTo>
                  <a:lnTo>
                    <a:pt x="15373" y="57649"/>
                  </a:lnTo>
                  <a:lnTo>
                    <a:pt x="12114" y="74018"/>
                  </a:lnTo>
                  <a:lnTo>
                    <a:pt x="8949" y="91359"/>
                  </a:lnTo>
                  <a:lnTo>
                    <a:pt x="6206" y="108747"/>
                  </a:lnTo>
                  <a:lnTo>
                    <a:pt x="4030" y="125658"/>
                  </a:lnTo>
                  <a:lnTo>
                    <a:pt x="2400" y="142110"/>
                  </a:lnTo>
                  <a:lnTo>
                    <a:pt x="1225" y="158456"/>
                  </a:lnTo>
                  <a:lnTo>
                    <a:pt x="401" y="174932"/>
                  </a:lnTo>
                  <a:lnTo>
                    <a:pt x="0" y="191456"/>
                  </a:lnTo>
                  <a:lnTo>
                    <a:pt x="254" y="207718"/>
                  </a:lnTo>
                  <a:lnTo>
                    <a:pt x="1235" y="223552"/>
                  </a:lnTo>
                  <a:lnTo>
                    <a:pt x="2706" y="238950"/>
                  </a:lnTo>
                  <a:lnTo>
                    <a:pt x="4232" y="253976"/>
                  </a:lnTo>
                  <a:lnTo>
                    <a:pt x="5552" y="268696"/>
                  </a:lnTo>
                  <a:lnTo>
                    <a:pt x="6592" y="282578"/>
                  </a:lnTo>
                  <a:lnTo>
                    <a:pt x="7477" y="295866"/>
                  </a:lnTo>
                  <a:lnTo>
                    <a:pt x="8282" y="309727"/>
                  </a:lnTo>
                  <a:lnTo>
                    <a:pt x="913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643482" y="3337533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30286" y="68"/>
                  </a:lnTo>
                  <a:lnTo>
                    <a:pt x="217878" y="707"/>
                  </a:lnTo>
                  <a:lnTo>
                    <a:pt x="203695" y="2004"/>
                  </a:lnTo>
                  <a:lnTo>
                    <a:pt x="188159" y="3864"/>
                  </a:lnTo>
                  <a:lnTo>
                    <a:pt x="172163" y="6180"/>
                  </a:lnTo>
                  <a:lnTo>
                    <a:pt x="156281" y="8846"/>
                  </a:lnTo>
                  <a:lnTo>
                    <a:pt x="140733" y="11770"/>
                  </a:lnTo>
                  <a:lnTo>
                    <a:pt x="125546" y="14878"/>
                  </a:lnTo>
                  <a:lnTo>
                    <a:pt x="110672" y="18113"/>
                  </a:lnTo>
                  <a:lnTo>
                    <a:pt x="96042" y="21437"/>
                  </a:lnTo>
                  <a:lnTo>
                    <a:pt x="81591" y="24821"/>
                  </a:lnTo>
                  <a:lnTo>
                    <a:pt x="67284" y="28242"/>
                  </a:lnTo>
                  <a:lnTo>
                    <a:pt x="53494" y="31534"/>
                  </a:lnTo>
                  <a:lnTo>
                    <a:pt x="39541" y="34716"/>
                  </a:lnTo>
                  <a:lnTo>
                    <a:pt x="2308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88350" y="3137492"/>
              <a:ext cx="105020" cy="326384"/>
            </a:xfrm>
            <a:custGeom>
              <a:avLst/>
              <a:gdLst/>
              <a:ahLst/>
              <a:cxnLst/>
              <a:rect l="0" t="0" r="0" b="0"/>
              <a:pathLst>
                <a:path w="105020" h="326384">
                  <a:moveTo>
                    <a:pt x="7815" y="0"/>
                  </a:moveTo>
                  <a:lnTo>
                    <a:pt x="4948" y="11869"/>
                  </a:lnTo>
                  <a:lnTo>
                    <a:pt x="2806" y="24278"/>
                  </a:lnTo>
                  <a:lnTo>
                    <a:pt x="1208" y="38456"/>
                  </a:lnTo>
                  <a:lnTo>
                    <a:pt x="200" y="53819"/>
                  </a:lnTo>
                  <a:lnTo>
                    <a:pt x="0" y="69166"/>
                  </a:lnTo>
                  <a:lnTo>
                    <a:pt x="651" y="83804"/>
                  </a:lnTo>
                  <a:lnTo>
                    <a:pt x="1889" y="97873"/>
                  </a:lnTo>
                  <a:lnTo>
                    <a:pt x="3254" y="112059"/>
                  </a:lnTo>
                  <a:lnTo>
                    <a:pt x="4468" y="126775"/>
                  </a:lnTo>
                  <a:lnTo>
                    <a:pt x="5603" y="141792"/>
                  </a:lnTo>
                  <a:lnTo>
                    <a:pt x="6972" y="156434"/>
                  </a:lnTo>
                  <a:lnTo>
                    <a:pt x="8739" y="170331"/>
                  </a:lnTo>
                  <a:lnTo>
                    <a:pt x="10756" y="183597"/>
                  </a:lnTo>
                  <a:lnTo>
                    <a:pt x="12656" y="196646"/>
                  </a:lnTo>
                  <a:lnTo>
                    <a:pt x="14232" y="209756"/>
                  </a:lnTo>
                  <a:lnTo>
                    <a:pt x="15444" y="223036"/>
                  </a:lnTo>
                  <a:lnTo>
                    <a:pt x="16331" y="236498"/>
                  </a:lnTo>
                  <a:lnTo>
                    <a:pt x="16951" y="250086"/>
                  </a:lnTo>
                  <a:lnTo>
                    <a:pt x="16950" y="262621"/>
                  </a:lnTo>
                  <a:lnTo>
                    <a:pt x="15734" y="270507"/>
                  </a:lnTo>
                  <a:lnTo>
                    <a:pt x="13760" y="271586"/>
                  </a:lnTo>
                  <a:lnTo>
                    <a:pt x="11998" y="267619"/>
                  </a:lnTo>
                  <a:lnTo>
                    <a:pt x="10855" y="260463"/>
                  </a:lnTo>
                  <a:lnTo>
                    <a:pt x="10580" y="251551"/>
                  </a:lnTo>
                  <a:lnTo>
                    <a:pt x="11205" y="241755"/>
                  </a:lnTo>
                  <a:lnTo>
                    <a:pt x="12775" y="231536"/>
                  </a:lnTo>
                  <a:lnTo>
                    <a:pt x="15430" y="221126"/>
                  </a:lnTo>
                  <a:lnTo>
                    <a:pt x="19150" y="210654"/>
                  </a:lnTo>
                  <a:lnTo>
                    <a:pt x="23937" y="200990"/>
                  </a:lnTo>
                  <a:lnTo>
                    <a:pt x="29898" y="193693"/>
                  </a:lnTo>
                  <a:lnTo>
                    <a:pt x="36979" y="189428"/>
                  </a:lnTo>
                  <a:lnTo>
                    <a:pt x="44833" y="188362"/>
                  </a:lnTo>
                  <a:lnTo>
                    <a:pt x="52944" y="190605"/>
                  </a:lnTo>
                  <a:lnTo>
                    <a:pt x="60984" y="195852"/>
                  </a:lnTo>
                  <a:lnTo>
                    <a:pt x="68668" y="203388"/>
                  </a:lnTo>
                  <a:lnTo>
                    <a:pt x="75676" y="212324"/>
                  </a:lnTo>
                  <a:lnTo>
                    <a:pt x="81905" y="222022"/>
                  </a:lnTo>
                  <a:lnTo>
                    <a:pt x="87428" y="232120"/>
                  </a:lnTo>
                  <a:lnTo>
                    <a:pt x="92378" y="242423"/>
                  </a:lnTo>
                  <a:lnTo>
                    <a:pt x="96889" y="252832"/>
                  </a:lnTo>
                  <a:lnTo>
                    <a:pt x="100751" y="263296"/>
                  </a:lnTo>
                  <a:lnTo>
                    <a:pt x="103441" y="273789"/>
                  </a:lnTo>
                  <a:lnTo>
                    <a:pt x="104773" y="284284"/>
                  </a:lnTo>
                  <a:lnTo>
                    <a:pt x="105019" y="294320"/>
                  </a:lnTo>
                  <a:lnTo>
                    <a:pt x="104761" y="303986"/>
                  </a:lnTo>
                  <a:lnTo>
                    <a:pt x="103977" y="314134"/>
                  </a:lnTo>
                  <a:lnTo>
                    <a:pt x="102572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11979" y="3274838"/>
              <a:ext cx="136749" cy="201284"/>
            </a:xfrm>
            <a:custGeom>
              <a:avLst/>
              <a:gdLst/>
              <a:ahLst/>
              <a:cxnLst/>
              <a:rect l="0" t="0" r="0" b="0"/>
              <a:pathLst>
                <a:path w="136749" h="201284">
                  <a:moveTo>
                    <a:pt x="0" y="94281"/>
                  </a:moveTo>
                  <a:lnTo>
                    <a:pt x="11669" y="94348"/>
                  </a:lnTo>
                  <a:lnTo>
                    <a:pt x="22157" y="94988"/>
                  </a:lnTo>
                  <a:lnTo>
                    <a:pt x="32459" y="96275"/>
                  </a:lnTo>
                  <a:lnTo>
                    <a:pt x="42760" y="97790"/>
                  </a:lnTo>
                  <a:lnTo>
                    <a:pt x="53104" y="98809"/>
                  </a:lnTo>
                  <a:lnTo>
                    <a:pt x="63494" y="98965"/>
                  </a:lnTo>
                  <a:lnTo>
                    <a:pt x="73922" y="98065"/>
                  </a:lnTo>
                  <a:lnTo>
                    <a:pt x="84380" y="95930"/>
                  </a:lnTo>
                  <a:lnTo>
                    <a:pt x="94850" y="92596"/>
                  </a:lnTo>
                  <a:lnTo>
                    <a:pt x="104999" y="88085"/>
                  </a:lnTo>
                  <a:lnTo>
                    <a:pt x="114207" y="82315"/>
                  </a:lnTo>
                  <a:lnTo>
                    <a:pt x="122205" y="75359"/>
                  </a:lnTo>
                  <a:lnTo>
                    <a:pt x="128726" y="67249"/>
                  </a:lnTo>
                  <a:lnTo>
                    <a:pt x="133359" y="57903"/>
                  </a:lnTo>
                  <a:lnTo>
                    <a:pt x="136055" y="47407"/>
                  </a:lnTo>
                  <a:lnTo>
                    <a:pt x="136748" y="36445"/>
                  </a:lnTo>
                  <a:lnTo>
                    <a:pt x="135176" y="26160"/>
                  </a:lnTo>
                  <a:lnTo>
                    <a:pt x="131415" y="17147"/>
                  </a:lnTo>
                  <a:lnTo>
                    <a:pt x="125810" y="9794"/>
                  </a:lnTo>
                  <a:lnTo>
                    <a:pt x="118767" y="4530"/>
                  </a:lnTo>
                  <a:lnTo>
                    <a:pt x="110666" y="1364"/>
                  </a:lnTo>
                  <a:lnTo>
                    <a:pt x="101804" y="0"/>
                  </a:lnTo>
                  <a:lnTo>
                    <a:pt x="92412" y="49"/>
                  </a:lnTo>
                  <a:lnTo>
                    <a:pt x="82658" y="1151"/>
                  </a:lnTo>
                  <a:lnTo>
                    <a:pt x="72821" y="3173"/>
                  </a:lnTo>
                  <a:lnTo>
                    <a:pt x="63290" y="6199"/>
                  </a:lnTo>
                  <a:lnTo>
                    <a:pt x="54254" y="10199"/>
                  </a:lnTo>
                  <a:lnTo>
                    <a:pt x="45880" y="15189"/>
                  </a:lnTo>
                  <a:lnTo>
                    <a:pt x="38402" y="21294"/>
                  </a:lnTo>
                  <a:lnTo>
                    <a:pt x="31853" y="28479"/>
                  </a:lnTo>
                  <a:lnTo>
                    <a:pt x="26114" y="36576"/>
                  </a:lnTo>
                  <a:lnTo>
                    <a:pt x="21018" y="45382"/>
                  </a:lnTo>
                  <a:lnTo>
                    <a:pt x="16405" y="54721"/>
                  </a:lnTo>
                  <a:lnTo>
                    <a:pt x="12304" y="64771"/>
                  </a:lnTo>
                  <a:lnTo>
                    <a:pt x="8923" y="76034"/>
                  </a:lnTo>
                  <a:lnTo>
                    <a:pt x="6318" y="88684"/>
                  </a:lnTo>
                  <a:lnTo>
                    <a:pt x="4568" y="102434"/>
                  </a:lnTo>
                  <a:lnTo>
                    <a:pt x="3843" y="116735"/>
                  </a:lnTo>
                  <a:lnTo>
                    <a:pt x="4140" y="131197"/>
                  </a:lnTo>
                  <a:lnTo>
                    <a:pt x="5474" y="145314"/>
                  </a:lnTo>
                  <a:lnTo>
                    <a:pt x="7965" y="158406"/>
                  </a:lnTo>
                  <a:lnTo>
                    <a:pt x="11576" y="170197"/>
                  </a:lnTo>
                  <a:lnTo>
                    <a:pt x="16457" y="180434"/>
                  </a:lnTo>
                  <a:lnTo>
                    <a:pt x="23016" y="188720"/>
                  </a:lnTo>
                  <a:lnTo>
                    <a:pt x="31310" y="195027"/>
                  </a:lnTo>
                  <a:lnTo>
                    <a:pt x="40793" y="199298"/>
                  </a:lnTo>
                  <a:lnTo>
                    <a:pt x="50537" y="201283"/>
                  </a:lnTo>
                  <a:lnTo>
                    <a:pt x="59973" y="201060"/>
                  </a:lnTo>
                  <a:lnTo>
                    <a:pt x="68916" y="198811"/>
                  </a:lnTo>
                  <a:lnTo>
                    <a:pt x="77376" y="194645"/>
                  </a:lnTo>
                  <a:lnTo>
                    <a:pt x="85424" y="188822"/>
                  </a:lnTo>
                  <a:lnTo>
                    <a:pt x="92853" y="182140"/>
                  </a:lnTo>
                  <a:lnTo>
                    <a:pt x="99890" y="175189"/>
                  </a:lnTo>
                  <a:lnTo>
                    <a:pt x="107153" y="167363"/>
                  </a:lnTo>
                  <a:lnTo>
                    <a:pt x="115813" y="1574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162005" y="3340901"/>
              <a:ext cx="176358" cy="133504"/>
            </a:xfrm>
            <a:custGeom>
              <a:avLst/>
              <a:gdLst/>
              <a:ahLst/>
              <a:cxnLst/>
              <a:rect l="0" t="0" r="0" b="0"/>
              <a:pathLst>
                <a:path w="176358" h="133504">
                  <a:moveTo>
                    <a:pt x="7902" y="38746"/>
                  </a:moveTo>
                  <a:lnTo>
                    <a:pt x="5103" y="47615"/>
                  </a:lnTo>
                  <a:lnTo>
                    <a:pt x="3600" y="56602"/>
                  </a:lnTo>
                  <a:lnTo>
                    <a:pt x="3289" y="66597"/>
                  </a:lnTo>
                  <a:lnTo>
                    <a:pt x="3796" y="77577"/>
                  </a:lnTo>
                  <a:lnTo>
                    <a:pt x="4615" y="89389"/>
                  </a:lnTo>
                  <a:lnTo>
                    <a:pt x="5428" y="101743"/>
                  </a:lnTo>
                  <a:lnTo>
                    <a:pt x="6007" y="110787"/>
                  </a:lnTo>
                  <a:lnTo>
                    <a:pt x="6011" y="111928"/>
                  </a:lnTo>
                  <a:lnTo>
                    <a:pt x="5202" y="106660"/>
                  </a:lnTo>
                  <a:lnTo>
                    <a:pt x="3811" y="97115"/>
                  </a:lnTo>
                  <a:lnTo>
                    <a:pt x="2312" y="84793"/>
                  </a:lnTo>
                  <a:lnTo>
                    <a:pt x="999" y="70681"/>
                  </a:lnTo>
                  <a:lnTo>
                    <a:pt x="130" y="55734"/>
                  </a:lnTo>
                  <a:lnTo>
                    <a:pt x="0" y="40972"/>
                  </a:lnTo>
                  <a:lnTo>
                    <a:pt x="698" y="26939"/>
                  </a:lnTo>
                  <a:lnTo>
                    <a:pt x="2324" y="14565"/>
                  </a:lnTo>
                  <a:lnTo>
                    <a:pt x="5790" y="5481"/>
                  </a:lnTo>
                  <a:lnTo>
                    <a:pt x="11322" y="649"/>
                  </a:lnTo>
                  <a:lnTo>
                    <a:pt x="17511" y="0"/>
                  </a:lnTo>
                  <a:lnTo>
                    <a:pt x="23874" y="2699"/>
                  </a:lnTo>
                  <a:lnTo>
                    <a:pt x="30193" y="7843"/>
                  </a:lnTo>
                  <a:lnTo>
                    <a:pt x="36154" y="14705"/>
                  </a:lnTo>
                  <a:lnTo>
                    <a:pt x="41617" y="22753"/>
                  </a:lnTo>
                  <a:lnTo>
                    <a:pt x="46592" y="31610"/>
                  </a:lnTo>
                  <a:lnTo>
                    <a:pt x="51162" y="41016"/>
                  </a:lnTo>
                  <a:lnTo>
                    <a:pt x="55426" y="50721"/>
                  </a:lnTo>
                  <a:lnTo>
                    <a:pt x="59678" y="58096"/>
                  </a:lnTo>
                  <a:lnTo>
                    <a:pt x="63803" y="59935"/>
                  </a:lnTo>
                  <a:lnTo>
                    <a:pt x="67259" y="57198"/>
                  </a:lnTo>
                  <a:lnTo>
                    <a:pt x="70283" y="51493"/>
                  </a:lnTo>
                  <a:lnTo>
                    <a:pt x="73189" y="43963"/>
                  </a:lnTo>
                  <a:lnTo>
                    <a:pt x="76146" y="35320"/>
                  </a:lnTo>
                  <a:lnTo>
                    <a:pt x="79225" y="26008"/>
                  </a:lnTo>
                  <a:lnTo>
                    <a:pt x="82917" y="16942"/>
                  </a:lnTo>
                  <a:lnTo>
                    <a:pt x="88128" y="9506"/>
                  </a:lnTo>
                  <a:lnTo>
                    <a:pt x="95217" y="4326"/>
                  </a:lnTo>
                  <a:lnTo>
                    <a:pt x="103739" y="1659"/>
                  </a:lnTo>
                  <a:lnTo>
                    <a:pt x="112761" y="1754"/>
                  </a:lnTo>
                  <a:lnTo>
                    <a:pt x="121672" y="4449"/>
                  </a:lnTo>
                  <a:lnTo>
                    <a:pt x="130074" y="9307"/>
                  </a:lnTo>
                  <a:lnTo>
                    <a:pt x="137630" y="15830"/>
                  </a:lnTo>
                  <a:lnTo>
                    <a:pt x="144261" y="23577"/>
                  </a:lnTo>
                  <a:lnTo>
                    <a:pt x="150066" y="32196"/>
                  </a:lnTo>
                  <a:lnTo>
                    <a:pt x="155214" y="41425"/>
                  </a:lnTo>
                  <a:lnTo>
                    <a:pt x="159865" y="51078"/>
                  </a:lnTo>
                  <a:lnTo>
                    <a:pt x="163992" y="61186"/>
                  </a:lnTo>
                  <a:lnTo>
                    <a:pt x="167394" y="71964"/>
                  </a:lnTo>
                  <a:lnTo>
                    <a:pt x="170016" y="83460"/>
                  </a:lnTo>
                  <a:lnTo>
                    <a:pt x="171951" y="94989"/>
                  </a:lnTo>
                  <a:lnTo>
                    <a:pt x="173544" y="106351"/>
                  </a:lnTo>
                  <a:lnTo>
                    <a:pt x="174933" y="118545"/>
                  </a:lnTo>
                  <a:lnTo>
                    <a:pt x="176357" y="133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518577" y="3307319"/>
              <a:ext cx="221348" cy="322874"/>
            </a:xfrm>
            <a:custGeom>
              <a:avLst/>
              <a:gdLst/>
              <a:ahLst/>
              <a:cxnLst/>
              <a:rect l="0" t="0" r="0" b="0"/>
              <a:pathLst>
                <a:path w="221348" h="322874">
                  <a:moveTo>
                    <a:pt x="9299" y="30214"/>
                  </a:moveTo>
                  <a:lnTo>
                    <a:pt x="6431" y="42016"/>
                  </a:lnTo>
                  <a:lnTo>
                    <a:pt x="4289" y="53786"/>
                  </a:lnTo>
                  <a:lnTo>
                    <a:pt x="2687" y="66676"/>
                  </a:lnTo>
                  <a:lnTo>
                    <a:pt x="1505" y="80524"/>
                  </a:lnTo>
                  <a:lnTo>
                    <a:pt x="657" y="94852"/>
                  </a:lnTo>
                  <a:lnTo>
                    <a:pt x="69" y="109317"/>
                  </a:lnTo>
                  <a:lnTo>
                    <a:pt x="0" y="123594"/>
                  </a:lnTo>
                  <a:lnTo>
                    <a:pt x="1012" y="137322"/>
                  </a:lnTo>
                  <a:lnTo>
                    <a:pt x="3331" y="150344"/>
                  </a:lnTo>
                  <a:lnTo>
                    <a:pt x="7024" y="162052"/>
                  </a:lnTo>
                  <a:lnTo>
                    <a:pt x="12177" y="171333"/>
                  </a:lnTo>
                  <a:lnTo>
                    <a:pt x="18678" y="177784"/>
                  </a:lnTo>
                  <a:lnTo>
                    <a:pt x="26127" y="181319"/>
                  </a:lnTo>
                  <a:lnTo>
                    <a:pt x="33958" y="181813"/>
                  </a:lnTo>
                  <a:lnTo>
                    <a:pt x="41811" y="179516"/>
                  </a:lnTo>
                  <a:lnTo>
                    <a:pt x="49539" y="174926"/>
                  </a:lnTo>
                  <a:lnTo>
                    <a:pt x="57107" y="168582"/>
                  </a:lnTo>
                  <a:lnTo>
                    <a:pt x="64521" y="160950"/>
                  </a:lnTo>
                  <a:lnTo>
                    <a:pt x="71483" y="152239"/>
                  </a:lnTo>
                  <a:lnTo>
                    <a:pt x="77407" y="142416"/>
                  </a:lnTo>
                  <a:lnTo>
                    <a:pt x="82058" y="131550"/>
                  </a:lnTo>
                  <a:lnTo>
                    <a:pt x="85521" y="119813"/>
                  </a:lnTo>
                  <a:lnTo>
                    <a:pt x="88011" y="107402"/>
                  </a:lnTo>
                  <a:lnTo>
                    <a:pt x="89757" y="94500"/>
                  </a:lnTo>
                  <a:lnTo>
                    <a:pt x="90796" y="81413"/>
                  </a:lnTo>
                  <a:lnTo>
                    <a:pt x="90977" y="68553"/>
                  </a:lnTo>
                  <a:lnTo>
                    <a:pt x="90322" y="56192"/>
                  </a:lnTo>
                  <a:lnTo>
                    <a:pt x="90122" y="46661"/>
                  </a:lnTo>
                  <a:lnTo>
                    <a:pt x="91870" y="42717"/>
                  </a:lnTo>
                  <a:lnTo>
                    <a:pt x="95131" y="43207"/>
                  </a:lnTo>
                  <a:lnTo>
                    <a:pt x="99306" y="46599"/>
                  </a:lnTo>
                  <a:lnTo>
                    <a:pt x="103795" y="52047"/>
                  </a:lnTo>
                  <a:lnTo>
                    <a:pt x="108255" y="59003"/>
                  </a:lnTo>
                  <a:lnTo>
                    <a:pt x="112551" y="67052"/>
                  </a:lnTo>
                  <a:lnTo>
                    <a:pt x="116662" y="75878"/>
                  </a:lnTo>
                  <a:lnTo>
                    <a:pt x="120611" y="85252"/>
                  </a:lnTo>
                  <a:lnTo>
                    <a:pt x="124433" y="95168"/>
                  </a:lnTo>
                  <a:lnTo>
                    <a:pt x="128160" y="105816"/>
                  </a:lnTo>
                  <a:lnTo>
                    <a:pt x="131818" y="117242"/>
                  </a:lnTo>
                  <a:lnTo>
                    <a:pt x="135430" y="129357"/>
                  </a:lnTo>
                  <a:lnTo>
                    <a:pt x="139009" y="142022"/>
                  </a:lnTo>
                  <a:lnTo>
                    <a:pt x="142560" y="155099"/>
                  </a:lnTo>
                  <a:lnTo>
                    <a:pt x="145928" y="168475"/>
                  </a:lnTo>
                  <a:lnTo>
                    <a:pt x="148810" y="182061"/>
                  </a:lnTo>
                  <a:lnTo>
                    <a:pt x="151085" y="195787"/>
                  </a:lnTo>
                  <a:lnTo>
                    <a:pt x="152952" y="209444"/>
                  </a:lnTo>
                  <a:lnTo>
                    <a:pt x="154819" y="222694"/>
                  </a:lnTo>
                  <a:lnTo>
                    <a:pt x="156925" y="235389"/>
                  </a:lnTo>
                  <a:lnTo>
                    <a:pt x="159172" y="247712"/>
                  </a:lnTo>
                  <a:lnTo>
                    <a:pt x="161227" y="260060"/>
                  </a:lnTo>
                  <a:lnTo>
                    <a:pt x="162907" y="272667"/>
                  </a:lnTo>
                  <a:lnTo>
                    <a:pt x="164188" y="285594"/>
                  </a:lnTo>
                  <a:lnTo>
                    <a:pt x="165121" y="298811"/>
                  </a:lnTo>
                  <a:lnTo>
                    <a:pt x="165763" y="312153"/>
                  </a:lnTo>
                  <a:lnTo>
                    <a:pt x="165454" y="321724"/>
                  </a:lnTo>
                  <a:lnTo>
                    <a:pt x="163846" y="322873"/>
                  </a:lnTo>
                  <a:lnTo>
                    <a:pt x="162038" y="317327"/>
                  </a:lnTo>
                  <a:lnTo>
                    <a:pt x="160516" y="307427"/>
                  </a:lnTo>
                  <a:lnTo>
                    <a:pt x="159193" y="294778"/>
                  </a:lnTo>
                  <a:lnTo>
                    <a:pt x="157714" y="280394"/>
                  </a:lnTo>
                  <a:lnTo>
                    <a:pt x="155877" y="264911"/>
                  </a:lnTo>
                  <a:lnTo>
                    <a:pt x="153646" y="249054"/>
                  </a:lnTo>
                  <a:lnTo>
                    <a:pt x="151071" y="233687"/>
                  </a:lnTo>
                  <a:lnTo>
                    <a:pt x="148231" y="219224"/>
                  </a:lnTo>
                  <a:lnTo>
                    <a:pt x="145359" y="205540"/>
                  </a:lnTo>
                  <a:lnTo>
                    <a:pt x="142818" y="192193"/>
                  </a:lnTo>
                  <a:lnTo>
                    <a:pt x="140774" y="178874"/>
                  </a:lnTo>
                  <a:lnTo>
                    <a:pt x="139065" y="165450"/>
                  </a:lnTo>
                  <a:lnTo>
                    <a:pt x="137303" y="151890"/>
                  </a:lnTo>
                  <a:lnTo>
                    <a:pt x="135268" y="138204"/>
                  </a:lnTo>
                  <a:lnTo>
                    <a:pt x="133069" y="124418"/>
                  </a:lnTo>
                  <a:lnTo>
                    <a:pt x="131047" y="110556"/>
                  </a:lnTo>
                  <a:lnTo>
                    <a:pt x="129388" y="96640"/>
                  </a:lnTo>
                  <a:lnTo>
                    <a:pt x="128122" y="82685"/>
                  </a:lnTo>
                  <a:lnTo>
                    <a:pt x="127198" y="68704"/>
                  </a:lnTo>
                  <a:lnTo>
                    <a:pt x="126556" y="54717"/>
                  </a:lnTo>
                  <a:lnTo>
                    <a:pt x="126617" y="41223"/>
                  </a:lnTo>
                  <a:lnTo>
                    <a:pt x="128248" y="29147"/>
                  </a:lnTo>
                  <a:lnTo>
                    <a:pt x="131793" y="18890"/>
                  </a:lnTo>
                  <a:lnTo>
                    <a:pt x="137123" y="10681"/>
                  </a:lnTo>
                  <a:lnTo>
                    <a:pt x="143914" y="4835"/>
                  </a:lnTo>
                  <a:lnTo>
                    <a:pt x="151808" y="1284"/>
                  </a:lnTo>
                  <a:lnTo>
                    <a:pt x="160173" y="0"/>
                  </a:lnTo>
                  <a:lnTo>
                    <a:pt x="168160" y="1167"/>
                  </a:lnTo>
                  <a:lnTo>
                    <a:pt x="175340" y="4646"/>
                  </a:lnTo>
                  <a:lnTo>
                    <a:pt x="181818" y="9893"/>
                  </a:lnTo>
                  <a:lnTo>
                    <a:pt x="188017" y="16161"/>
                  </a:lnTo>
                  <a:lnTo>
                    <a:pt x="194224" y="22935"/>
                  </a:lnTo>
                  <a:lnTo>
                    <a:pt x="200394" y="30260"/>
                  </a:lnTo>
                  <a:lnTo>
                    <a:pt x="206246" y="38614"/>
                  </a:lnTo>
                  <a:lnTo>
                    <a:pt x="211623" y="48198"/>
                  </a:lnTo>
                  <a:lnTo>
                    <a:pt x="216200" y="58923"/>
                  </a:lnTo>
                  <a:lnTo>
                    <a:pt x="219437" y="70579"/>
                  </a:lnTo>
                  <a:lnTo>
                    <a:pt x="221159" y="82935"/>
                  </a:lnTo>
                  <a:lnTo>
                    <a:pt x="221347" y="95470"/>
                  </a:lnTo>
                  <a:lnTo>
                    <a:pt x="219960" y="107419"/>
                  </a:lnTo>
                  <a:lnTo>
                    <a:pt x="217131" y="118402"/>
                  </a:lnTo>
                  <a:lnTo>
                    <a:pt x="212791" y="128079"/>
                  </a:lnTo>
                  <a:lnTo>
                    <a:pt x="206605" y="135982"/>
                  </a:lnTo>
                  <a:lnTo>
                    <a:pt x="198570" y="142041"/>
                  </a:lnTo>
                  <a:lnTo>
                    <a:pt x="189361" y="146692"/>
                  </a:lnTo>
                  <a:lnTo>
                    <a:pt x="179157" y="151243"/>
                  </a:lnTo>
                  <a:lnTo>
                    <a:pt x="165942" y="157216"/>
                  </a:lnTo>
                  <a:lnTo>
                    <a:pt x="146169" y="1670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938487" y="3348062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4" y="72335"/>
                  </a:lnTo>
                  <a:lnTo>
                    <a:pt x="3735" y="85648"/>
                  </a:lnTo>
                  <a:lnTo>
                    <a:pt x="5561" y="100704"/>
                  </a:lnTo>
                  <a:lnTo>
                    <a:pt x="7717" y="12217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17430" y="32111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003424" y="3326477"/>
              <a:ext cx="124577" cy="200570"/>
            </a:xfrm>
            <a:custGeom>
              <a:avLst/>
              <a:gdLst/>
              <a:ahLst/>
              <a:cxnLst/>
              <a:rect l="0" t="0" r="0" b="0"/>
              <a:pathLst>
                <a:path w="124577" h="200570">
                  <a:moveTo>
                    <a:pt x="8762" y="74227"/>
                  </a:moveTo>
                  <a:lnTo>
                    <a:pt x="11629" y="85963"/>
                  </a:lnTo>
                  <a:lnTo>
                    <a:pt x="13771" y="97092"/>
                  </a:lnTo>
                  <a:lnTo>
                    <a:pt x="15379" y="108685"/>
                  </a:lnTo>
                  <a:lnTo>
                    <a:pt x="16733" y="120673"/>
                  </a:lnTo>
                  <a:lnTo>
                    <a:pt x="18229" y="132685"/>
                  </a:lnTo>
                  <a:lnTo>
                    <a:pt x="20053" y="144416"/>
                  </a:lnTo>
                  <a:lnTo>
                    <a:pt x="21273" y="153298"/>
                  </a:lnTo>
                  <a:lnTo>
                    <a:pt x="20814" y="156223"/>
                  </a:lnTo>
                  <a:lnTo>
                    <a:pt x="19208" y="154235"/>
                  </a:lnTo>
                  <a:lnTo>
                    <a:pt x="16924" y="148705"/>
                  </a:lnTo>
                  <a:lnTo>
                    <a:pt x="14214" y="140234"/>
                  </a:lnTo>
                  <a:lnTo>
                    <a:pt x="11237" y="129329"/>
                  </a:lnTo>
                  <a:lnTo>
                    <a:pt x="8249" y="116682"/>
                  </a:lnTo>
                  <a:lnTo>
                    <a:pt x="5619" y="103088"/>
                  </a:lnTo>
                  <a:lnTo>
                    <a:pt x="3516" y="89069"/>
                  </a:lnTo>
                  <a:lnTo>
                    <a:pt x="1935" y="74731"/>
                  </a:lnTo>
                  <a:lnTo>
                    <a:pt x="790" y="59889"/>
                  </a:lnTo>
                  <a:lnTo>
                    <a:pt x="0" y="44485"/>
                  </a:lnTo>
                  <a:lnTo>
                    <a:pt x="130" y="29547"/>
                  </a:lnTo>
                  <a:lnTo>
                    <a:pt x="2338" y="17019"/>
                  </a:lnTo>
                  <a:lnTo>
                    <a:pt x="7084" y="7794"/>
                  </a:lnTo>
                  <a:lnTo>
                    <a:pt x="14037" y="2095"/>
                  </a:lnTo>
                  <a:lnTo>
                    <a:pt x="22455" y="0"/>
                  </a:lnTo>
                  <a:lnTo>
                    <a:pt x="31742" y="1155"/>
                  </a:lnTo>
                  <a:lnTo>
                    <a:pt x="41362" y="5114"/>
                  </a:lnTo>
                  <a:lnTo>
                    <a:pt x="50799" y="11551"/>
                  </a:lnTo>
                  <a:lnTo>
                    <a:pt x="59802" y="20052"/>
                  </a:lnTo>
                  <a:lnTo>
                    <a:pt x="68336" y="30158"/>
                  </a:lnTo>
                  <a:lnTo>
                    <a:pt x="76460" y="41455"/>
                  </a:lnTo>
                  <a:lnTo>
                    <a:pt x="84260" y="53607"/>
                  </a:lnTo>
                  <a:lnTo>
                    <a:pt x="91653" y="66358"/>
                  </a:lnTo>
                  <a:lnTo>
                    <a:pt x="98398" y="79524"/>
                  </a:lnTo>
                  <a:lnTo>
                    <a:pt x="104415" y="92973"/>
                  </a:lnTo>
                  <a:lnTo>
                    <a:pt x="109610" y="106614"/>
                  </a:lnTo>
                  <a:lnTo>
                    <a:pt x="113801" y="120387"/>
                  </a:lnTo>
                  <a:lnTo>
                    <a:pt x="116990" y="134233"/>
                  </a:lnTo>
                  <a:lnTo>
                    <a:pt x="119322" y="147711"/>
                  </a:lnTo>
                  <a:lnTo>
                    <a:pt x="121232" y="161420"/>
                  </a:lnTo>
                  <a:lnTo>
                    <a:pt x="122887" y="177680"/>
                  </a:lnTo>
                  <a:lnTo>
                    <a:pt x="124576" y="200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70114" y="3105906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5" y="38461"/>
                  </a:lnTo>
                  <a:lnTo>
                    <a:pt x="177" y="53996"/>
                  </a:lnTo>
                  <a:lnTo>
                    <a:pt x="825" y="69992"/>
                  </a:lnTo>
                  <a:lnTo>
                    <a:pt x="2074" y="85879"/>
                  </a:lnTo>
                  <a:lnTo>
                    <a:pt x="3726" y="101601"/>
                  </a:lnTo>
                  <a:lnTo>
                    <a:pt x="5376" y="117435"/>
                  </a:lnTo>
                  <a:lnTo>
                    <a:pt x="6778" y="133558"/>
                  </a:lnTo>
                  <a:lnTo>
                    <a:pt x="7870" y="149841"/>
                  </a:lnTo>
                  <a:lnTo>
                    <a:pt x="8679" y="165939"/>
                  </a:lnTo>
                  <a:lnTo>
                    <a:pt x="9257" y="181663"/>
                  </a:lnTo>
                  <a:lnTo>
                    <a:pt x="9661" y="196986"/>
                  </a:lnTo>
                  <a:lnTo>
                    <a:pt x="9941" y="211963"/>
                  </a:lnTo>
                  <a:lnTo>
                    <a:pt x="10133" y="226667"/>
                  </a:lnTo>
                  <a:lnTo>
                    <a:pt x="10262" y="241169"/>
                  </a:lnTo>
                  <a:lnTo>
                    <a:pt x="10349" y="255527"/>
                  </a:lnTo>
                  <a:lnTo>
                    <a:pt x="10408" y="269783"/>
                  </a:lnTo>
                  <a:lnTo>
                    <a:pt x="10447" y="283968"/>
                  </a:lnTo>
                  <a:lnTo>
                    <a:pt x="10474" y="298105"/>
                  </a:lnTo>
                  <a:lnTo>
                    <a:pt x="10497" y="312210"/>
                  </a:lnTo>
                  <a:lnTo>
                    <a:pt x="10682" y="326293"/>
                  </a:lnTo>
                  <a:lnTo>
                    <a:pt x="11337" y="340361"/>
                  </a:lnTo>
                  <a:lnTo>
                    <a:pt x="12591" y="354410"/>
                  </a:lnTo>
                  <a:lnTo>
                    <a:pt x="14256" y="368223"/>
                  </a:lnTo>
                  <a:lnTo>
                    <a:pt x="16087" y="382936"/>
                  </a:lnTo>
                  <a:lnTo>
                    <a:pt x="18242" y="402078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075357" y="3242777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7025" y="134"/>
                  </a:lnTo>
                  <a:lnTo>
                    <a:pt x="203754" y="1415"/>
                  </a:lnTo>
                  <a:lnTo>
                    <a:pt x="190549" y="4003"/>
                  </a:lnTo>
                  <a:lnTo>
                    <a:pt x="177033" y="7550"/>
                  </a:lnTo>
                  <a:lnTo>
                    <a:pt x="162877" y="11534"/>
                  </a:lnTo>
                  <a:lnTo>
                    <a:pt x="147979" y="15614"/>
                  </a:lnTo>
                  <a:lnTo>
                    <a:pt x="132733" y="19636"/>
                  </a:lnTo>
                  <a:lnTo>
                    <a:pt x="117885" y="23553"/>
                  </a:lnTo>
                  <a:lnTo>
                    <a:pt x="103817" y="27364"/>
                  </a:lnTo>
                  <a:lnTo>
                    <a:pt x="90254" y="30920"/>
                  </a:lnTo>
                  <a:lnTo>
                    <a:pt x="76468" y="33936"/>
                  </a:lnTo>
                  <a:lnTo>
                    <a:pt x="62064" y="36299"/>
                  </a:lnTo>
                  <a:lnTo>
                    <a:pt x="47723" y="38061"/>
                  </a:lnTo>
                  <a:lnTo>
                    <a:pt x="33623" y="39517"/>
                  </a:lnTo>
                  <a:lnTo>
                    <a:pt x="18514" y="407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239463" y="3379647"/>
              <a:ext cx="135338" cy="140540"/>
            </a:xfrm>
            <a:custGeom>
              <a:avLst/>
              <a:gdLst/>
              <a:ahLst/>
              <a:cxnLst/>
              <a:rect l="0" t="0" r="0" b="0"/>
              <a:pathLst>
                <a:path w="135338" h="140540">
                  <a:moveTo>
                    <a:pt x="78050" y="21057"/>
                  </a:moveTo>
                  <a:lnTo>
                    <a:pt x="69248" y="18257"/>
                  </a:lnTo>
                  <a:lnTo>
                    <a:pt x="60902" y="16756"/>
                  </a:lnTo>
                  <a:lnTo>
                    <a:pt x="52208" y="16454"/>
                  </a:lnTo>
                  <a:lnTo>
                    <a:pt x="43260" y="17306"/>
                  </a:lnTo>
                  <a:lnTo>
                    <a:pt x="34413" y="19422"/>
                  </a:lnTo>
                  <a:lnTo>
                    <a:pt x="25883" y="22758"/>
                  </a:lnTo>
                  <a:lnTo>
                    <a:pt x="18040" y="27611"/>
                  </a:lnTo>
                  <a:lnTo>
                    <a:pt x="11459" y="34676"/>
                  </a:lnTo>
                  <a:lnTo>
                    <a:pt x="6340" y="44129"/>
                  </a:lnTo>
                  <a:lnTo>
                    <a:pt x="2719" y="55544"/>
                  </a:lnTo>
                  <a:lnTo>
                    <a:pt x="647" y="68186"/>
                  </a:lnTo>
                  <a:lnTo>
                    <a:pt x="0" y="81487"/>
                  </a:lnTo>
                  <a:lnTo>
                    <a:pt x="854" y="94635"/>
                  </a:lnTo>
                  <a:lnTo>
                    <a:pt x="3546" y="106536"/>
                  </a:lnTo>
                  <a:lnTo>
                    <a:pt x="8101" y="116710"/>
                  </a:lnTo>
                  <a:lnTo>
                    <a:pt x="14429" y="125045"/>
                  </a:lnTo>
                  <a:lnTo>
                    <a:pt x="22496" y="131517"/>
                  </a:lnTo>
                  <a:lnTo>
                    <a:pt x="32098" y="136309"/>
                  </a:lnTo>
                  <a:lnTo>
                    <a:pt x="42613" y="139413"/>
                  </a:lnTo>
                  <a:lnTo>
                    <a:pt x="53122" y="140539"/>
                  </a:lnTo>
                  <a:lnTo>
                    <a:pt x="63112" y="139709"/>
                  </a:lnTo>
                  <a:lnTo>
                    <a:pt x="72614" y="137206"/>
                  </a:lnTo>
                  <a:lnTo>
                    <a:pt x="81988" y="133393"/>
                  </a:lnTo>
                  <a:lnTo>
                    <a:pt x="91472" y="128604"/>
                  </a:lnTo>
                  <a:lnTo>
                    <a:pt x="100826" y="122950"/>
                  </a:lnTo>
                  <a:lnTo>
                    <a:pt x="109436" y="116331"/>
                  </a:lnTo>
                  <a:lnTo>
                    <a:pt x="117003" y="108765"/>
                  </a:lnTo>
                  <a:lnTo>
                    <a:pt x="123391" y="100228"/>
                  </a:lnTo>
                  <a:lnTo>
                    <a:pt x="128458" y="90586"/>
                  </a:lnTo>
                  <a:lnTo>
                    <a:pt x="132261" y="79879"/>
                  </a:lnTo>
                  <a:lnTo>
                    <a:pt x="134680" y="68434"/>
                  </a:lnTo>
                  <a:lnTo>
                    <a:pt x="135337" y="56759"/>
                  </a:lnTo>
                  <a:lnTo>
                    <a:pt x="134184" y="45178"/>
                  </a:lnTo>
                  <a:lnTo>
                    <a:pt x="131291" y="34131"/>
                  </a:lnTo>
                  <a:lnTo>
                    <a:pt x="126684" y="24246"/>
                  </a:lnTo>
                  <a:lnTo>
                    <a:pt x="120553" y="15758"/>
                  </a:lnTo>
                  <a:lnTo>
                    <a:pt x="113266" y="8900"/>
                  </a:lnTo>
                  <a:lnTo>
                    <a:pt x="104353" y="3510"/>
                  </a:lnTo>
                  <a:lnTo>
                    <a:pt x="90801" y="236"/>
                  </a:lnTo>
                  <a:lnTo>
                    <a:pt x="675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580725" y="3181011"/>
              <a:ext cx="278733" cy="380955"/>
            </a:xfrm>
            <a:custGeom>
              <a:avLst/>
              <a:gdLst/>
              <a:ahLst/>
              <a:cxnLst/>
              <a:rect l="0" t="0" r="0" b="0"/>
              <a:pathLst>
                <a:path w="278733" h="380955">
                  <a:moveTo>
                    <a:pt x="63171" y="61766"/>
                  </a:moveTo>
                  <a:lnTo>
                    <a:pt x="69038" y="53032"/>
                  </a:lnTo>
                  <a:lnTo>
                    <a:pt x="74603" y="45325"/>
                  </a:lnTo>
                  <a:lnTo>
                    <a:pt x="80403" y="37923"/>
                  </a:lnTo>
                  <a:lnTo>
                    <a:pt x="86484" y="30662"/>
                  </a:lnTo>
                  <a:lnTo>
                    <a:pt x="92813" y="23483"/>
                  </a:lnTo>
                  <a:lnTo>
                    <a:pt x="99351" y="16371"/>
                  </a:lnTo>
                  <a:lnTo>
                    <a:pt x="106371" y="9800"/>
                  </a:lnTo>
                  <a:lnTo>
                    <a:pt x="114451" y="4678"/>
                  </a:lnTo>
                  <a:lnTo>
                    <a:pt x="123810" y="1392"/>
                  </a:lnTo>
                  <a:lnTo>
                    <a:pt x="134198" y="0"/>
                  </a:lnTo>
                  <a:lnTo>
                    <a:pt x="145088" y="505"/>
                  </a:lnTo>
                  <a:lnTo>
                    <a:pt x="156111" y="2702"/>
                  </a:lnTo>
                  <a:lnTo>
                    <a:pt x="166934" y="6430"/>
                  </a:lnTo>
                  <a:lnTo>
                    <a:pt x="177196" y="11665"/>
                  </a:lnTo>
                  <a:lnTo>
                    <a:pt x="186755" y="18255"/>
                  </a:lnTo>
                  <a:lnTo>
                    <a:pt x="195494" y="25948"/>
                  </a:lnTo>
                  <a:lnTo>
                    <a:pt x="203225" y="34480"/>
                  </a:lnTo>
                  <a:lnTo>
                    <a:pt x="209937" y="43631"/>
                  </a:lnTo>
                  <a:lnTo>
                    <a:pt x="215446" y="53385"/>
                  </a:lnTo>
                  <a:lnTo>
                    <a:pt x="219326" y="63917"/>
                  </a:lnTo>
                  <a:lnTo>
                    <a:pt x="221485" y="75254"/>
                  </a:lnTo>
                  <a:lnTo>
                    <a:pt x="221970" y="86969"/>
                  </a:lnTo>
                  <a:lnTo>
                    <a:pt x="220782" y="98300"/>
                  </a:lnTo>
                  <a:lnTo>
                    <a:pt x="218091" y="108846"/>
                  </a:lnTo>
                  <a:lnTo>
                    <a:pt x="214015" y="118553"/>
                  </a:lnTo>
                  <a:lnTo>
                    <a:pt x="208539" y="127533"/>
                  </a:lnTo>
                  <a:lnTo>
                    <a:pt x="201783" y="135940"/>
                  </a:lnTo>
                  <a:lnTo>
                    <a:pt x="193978" y="143756"/>
                  </a:lnTo>
                  <a:lnTo>
                    <a:pt x="185369" y="150794"/>
                  </a:lnTo>
                  <a:lnTo>
                    <a:pt x="176252" y="157008"/>
                  </a:lnTo>
                  <a:lnTo>
                    <a:pt x="169602" y="162273"/>
                  </a:lnTo>
                  <a:lnTo>
                    <a:pt x="168969" y="166605"/>
                  </a:lnTo>
                  <a:lnTo>
                    <a:pt x="173266" y="170627"/>
                  </a:lnTo>
                  <a:lnTo>
                    <a:pt x="180728" y="175083"/>
                  </a:lnTo>
                  <a:lnTo>
                    <a:pt x="189907" y="180533"/>
                  </a:lnTo>
                  <a:lnTo>
                    <a:pt x="199905" y="187126"/>
                  </a:lnTo>
                  <a:lnTo>
                    <a:pt x="209936" y="194750"/>
                  </a:lnTo>
                  <a:lnTo>
                    <a:pt x="219164" y="203201"/>
                  </a:lnTo>
                  <a:lnTo>
                    <a:pt x="227238" y="212271"/>
                  </a:lnTo>
                  <a:lnTo>
                    <a:pt x="234343" y="221623"/>
                  </a:lnTo>
                  <a:lnTo>
                    <a:pt x="240976" y="230817"/>
                  </a:lnTo>
                  <a:lnTo>
                    <a:pt x="247478" y="239636"/>
                  </a:lnTo>
                  <a:lnTo>
                    <a:pt x="253852" y="248370"/>
                  </a:lnTo>
                  <a:lnTo>
                    <a:pt x="259840" y="257687"/>
                  </a:lnTo>
                  <a:lnTo>
                    <a:pt x="265313" y="267928"/>
                  </a:lnTo>
                  <a:lnTo>
                    <a:pt x="270125" y="279267"/>
                  </a:lnTo>
                  <a:lnTo>
                    <a:pt x="274052" y="291869"/>
                  </a:lnTo>
                  <a:lnTo>
                    <a:pt x="277045" y="305672"/>
                  </a:lnTo>
                  <a:lnTo>
                    <a:pt x="278732" y="319993"/>
                  </a:lnTo>
                  <a:lnTo>
                    <a:pt x="278357" y="333679"/>
                  </a:lnTo>
                  <a:lnTo>
                    <a:pt x="275690" y="346124"/>
                  </a:lnTo>
                  <a:lnTo>
                    <a:pt x="270796" y="356934"/>
                  </a:lnTo>
                  <a:lnTo>
                    <a:pt x="263774" y="365672"/>
                  </a:lnTo>
                  <a:lnTo>
                    <a:pt x="254897" y="372318"/>
                  </a:lnTo>
                  <a:lnTo>
                    <a:pt x="244382" y="377002"/>
                  </a:lnTo>
                  <a:lnTo>
                    <a:pt x="232282" y="379803"/>
                  </a:lnTo>
                  <a:lnTo>
                    <a:pt x="218786" y="380954"/>
                  </a:lnTo>
                  <a:lnTo>
                    <a:pt x="204489" y="380784"/>
                  </a:lnTo>
                  <a:lnTo>
                    <a:pt x="190281" y="379616"/>
                  </a:lnTo>
                  <a:lnTo>
                    <a:pt x="176644" y="377726"/>
                  </a:lnTo>
                  <a:lnTo>
                    <a:pt x="163370" y="375323"/>
                  </a:lnTo>
                  <a:lnTo>
                    <a:pt x="149777" y="372566"/>
                  </a:lnTo>
                  <a:lnTo>
                    <a:pt x="135490" y="369564"/>
                  </a:lnTo>
                  <a:lnTo>
                    <a:pt x="120773" y="366398"/>
                  </a:lnTo>
                  <a:lnTo>
                    <a:pt x="106340" y="363118"/>
                  </a:lnTo>
                  <a:lnTo>
                    <a:pt x="92585" y="359767"/>
                  </a:lnTo>
                  <a:lnTo>
                    <a:pt x="79416" y="356533"/>
                  </a:lnTo>
                  <a:lnTo>
                    <a:pt x="66433" y="353741"/>
                  </a:lnTo>
                  <a:lnTo>
                    <a:pt x="53385" y="351531"/>
                  </a:lnTo>
                  <a:lnTo>
                    <a:pt x="40780" y="349875"/>
                  </a:lnTo>
                  <a:lnTo>
                    <a:pt x="28563" y="348500"/>
                  </a:lnTo>
                  <a:lnTo>
                    <a:pt x="15657" y="347289"/>
                  </a:lnTo>
                  <a:lnTo>
                    <a:pt x="0" y="3460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043979" y="3424301"/>
              <a:ext cx="181815" cy="429130"/>
            </a:xfrm>
            <a:custGeom>
              <a:avLst/>
              <a:gdLst/>
              <a:ahLst/>
              <a:cxnLst/>
              <a:rect l="0" t="0" r="0" b="0"/>
              <a:pathLst>
                <a:path w="181815" h="429130">
                  <a:moveTo>
                    <a:pt x="147399" y="81688"/>
                  </a:moveTo>
                  <a:lnTo>
                    <a:pt x="144466" y="70021"/>
                  </a:lnTo>
                  <a:lnTo>
                    <a:pt x="141684" y="59532"/>
                  </a:lnTo>
                  <a:lnTo>
                    <a:pt x="138775" y="49234"/>
                  </a:lnTo>
                  <a:lnTo>
                    <a:pt x="135389" y="39106"/>
                  </a:lnTo>
                  <a:lnTo>
                    <a:pt x="130927" y="29411"/>
                  </a:lnTo>
                  <a:lnTo>
                    <a:pt x="125152" y="20288"/>
                  </a:lnTo>
                  <a:lnTo>
                    <a:pt x="117990" y="12203"/>
                  </a:lnTo>
                  <a:lnTo>
                    <a:pt x="109357" y="5987"/>
                  </a:lnTo>
                  <a:lnTo>
                    <a:pt x="99368" y="1928"/>
                  </a:lnTo>
                  <a:lnTo>
                    <a:pt x="88423" y="0"/>
                  </a:lnTo>
                  <a:lnTo>
                    <a:pt x="77094" y="137"/>
                  </a:lnTo>
                  <a:lnTo>
                    <a:pt x="65744" y="2084"/>
                  </a:lnTo>
                  <a:lnTo>
                    <a:pt x="54684" y="5642"/>
                  </a:lnTo>
                  <a:lnTo>
                    <a:pt x="44258" y="10763"/>
                  </a:lnTo>
                  <a:lnTo>
                    <a:pt x="34590" y="17280"/>
                  </a:lnTo>
                  <a:lnTo>
                    <a:pt x="25945" y="25094"/>
                  </a:lnTo>
                  <a:lnTo>
                    <a:pt x="18809" y="34241"/>
                  </a:lnTo>
                  <a:lnTo>
                    <a:pt x="13314" y="44612"/>
                  </a:lnTo>
                  <a:lnTo>
                    <a:pt x="9605" y="55831"/>
                  </a:lnTo>
                  <a:lnTo>
                    <a:pt x="8008" y="67352"/>
                  </a:lnTo>
                  <a:lnTo>
                    <a:pt x="8493" y="78832"/>
                  </a:lnTo>
                  <a:lnTo>
                    <a:pt x="10919" y="89810"/>
                  </a:lnTo>
                  <a:lnTo>
                    <a:pt x="15205" y="99649"/>
                  </a:lnTo>
                  <a:lnTo>
                    <a:pt x="21123" y="108105"/>
                  </a:lnTo>
                  <a:lnTo>
                    <a:pt x="28347" y="114953"/>
                  </a:lnTo>
                  <a:lnTo>
                    <a:pt x="36558" y="119811"/>
                  </a:lnTo>
                  <a:lnTo>
                    <a:pt x="45484" y="122667"/>
                  </a:lnTo>
                  <a:lnTo>
                    <a:pt x="54917" y="123638"/>
                  </a:lnTo>
                  <a:lnTo>
                    <a:pt x="64700" y="122786"/>
                  </a:lnTo>
                  <a:lnTo>
                    <a:pt x="74717" y="120324"/>
                  </a:lnTo>
                  <a:lnTo>
                    <a:pt x="84561" y="116402"/>
                  </a:lnTo>
                  <a:lnTo>
                    <a:pt x="93566" y="111030"/>
                  </a:lnTo>
                  <a:lnTo>
                    <a:pt x="101441" y="104392"/>
                  </a:lnTo>
                  <a:lnTo>
                    <a:pt x="108387" y="98397"/>
                  </a:lnTo>
                  <a:lnTo>
                    <a:pt x="114261" y="96040"/>
                  </a:lnTo>
                  <a:lnTo>
                    <a:pt x="118797" y="98135"/>
                  </a:lnTo>
                  <a:lnTo>
                    <a:pt x="122861" y="104273"/>
                  </a:lnTo>
                  <a:lnTo>
                    <a:pt x="127153" y="113662"/>
                  </a:lnTo>
                  <a:lnTo>
                    <a:pt x="131787" y="125497"/>
                  </a:lnTo>
                  <a:lnTo>
                    <a:pt x="136482" y="139101"/>
                  </a:lnTo>
                  <a:lnTo>
                    <a:pt x="141030" y="153944"/>
                  </a:lnTo>
                  <a:lnTo>
                    <a:pt x="145362" y="169316"/>
                  </a:lnTo>
                  <a:lnTo>
                    <a:pt x="149485" y="184331"/>
                  </a:lnTo>
                  <a:lnTo>
                    <a:pt x="153437" y="198549"/>
                  </a:lnTo>
                  <a:lnTo>
                    <a:pt x="157258" y="212233"/>
                  </a:lnTo>
                  <a:lnTo>
                    <a:pt x="160982" y="226109"/>
                  </a:lnTo>
                  <a:lnTo>
                    <a:pt x="164640" y="240597"/>
                  </a:lnTo>
                  <a:lnTo>
                    <a:pt x="168250" y="255618"/>
                  </a:lnTo>
                  <a:lnTo>
                    <a:pt x="171826" y="270790"/>
                  </a:lnTo>
                  <a:lnTo>
                    <a:pt x="175372" y="285848"/>
                  </a:lnTo>
                  <a:lnTo>
                    <a:pt x="178567" y="300537"/>
                  </a:lnTo>
                  <a:lnTo>
                    <a:pt x="180801" y="314548"/>
                  </a:lnTo>
                  <a:lnTo>
                    <a:pt x="181814" y="327778"/>
                  </a:lnTo>
                  <a:lnTo>
                    <a:pt x="181509" y="340134"/>
                  </a:lnTo>
                  <a:lnTo>
                    <a:pt x="179783" y="351447"/>
                  </a:lnTo>
                  <a:lnTo>
                    <a:pt x="176722" y="361718"/>
                  </a:lnTo>
                  <a:lnTo>
                    <a:pt x="172226" y="370769"/>
                  </a:lnTo>
                  <a:lnTo>
                    <a:pt x="165935" y="378178"/>
                  </a:lnTo>
                  <a:lnTo>
                    <a:pt x="157807" y="383871"/>
                  </a:lnTo>
                  <a:lnTo>
                    <a:pt x="147755" y="388221"/>
                  </a:lnTo>
                  <a:lnTo>
                    <a:pt x="135503" y="391847"/>
                  </a:lnTo>
                  <a:lnTo>
                    <a:pt x="121123" y="395181"/>
                  </a:lnTo>
                  <a:lnTo>
                    <a:pt x="105435" y="398441"/>
                  </a:lnTo>
                  <a:lnTo>
                    <a:pt x="89760" y="401717"/>
                  </a:lnTo>
                  <a:lnTo>
                    <a:pt x="74860" y="405038"/>
                  </a:lnTo>
                  <a:lnTo>
                    <a:pt x="60996" y="408446"/>
                  </a:lnTo>
                  <a:lnTo>
                    <a:pt x="46625" y="412453"/>
                  </a:lnTo>
                  <a:lnTo>
                    <a:pt x="28264" y="418531"/>
                  </a:lnTo>
                  <a:lnTo>
                    <a:pt x="0" y="4291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275606" y="3379647"/>
              <a:ext cx="84229" cy="157065"/>
            </a:xfrm>
            <a:custGeom>
              <a:avLst/>
              <a:gdLst/>
              <a:ahLst/>
              <a:cxnLst/>
              <a:rect l="0" t="0" r="0" b="0"/>
              <a:pathLst>
                <a:path w="84229" h="157065">
                  <a:moveTo>
                    <a:pt x="0" y="73700"/>
                  </a:moveTo>
                  <a:lnTo>
                    <a:pt x="135" y="88235"/>
                  </a:lnTo>
                  <a:lnTo>
                    <a:pt x="1415" y="100866"/>
                  </a:lnTo>
                  <a:lnTo>
                    <a:pt x="4004" y="112770"/>
                  </a:lnTo>
                  <a:lnTo>
                    <a:pt x="7550" y="124252"/>
                  </a:lnTo>
                  <a:lnTo>
                    <a:pt x="11534" y="135445"/>
                  </a:lnTo>
                  <a:lnTo>
                    <a:pt x="15598" y="146361"/>
                  </a:lnTo>
                  <a:lnTo>
                    <a:pt x="19051" y="154596"/>
                  </a:lnTo>
                  <a:lnTo>
                    <a:pt x="20768" y="157064"/>
                  </a:lnTo>
                  <a:lnTo>
                    <a:pt x="20310" y="154729"/>
                  </a:lnTo>
                  <a:lnTo>
                    <a:pt x="17971" y="149253"/>
                  </a:lnTo>
                  <a:lnTo>
                    <a:pt x="14376" y="141518"/>
                  </a:lnTo>
                  <a:lnTo>
                    <a:pt x="10234" y="131661"/>
                  </a:lnTo>
                  <a:lnTo>
                    <a:pt x="5997" y="119883"/>
                  </a:lnTo>
                  <a:lnTo>
                    <a:pt x="2347" y="106851"/>
                  </a:lnTo>
                  <a:lnTo>
                    <a:pt x="260" y="93544"/>
                  </a:lnTo>
                  <a:lnTo>
                    <a:pt x="120" y="80552"/>
                  </a:lnTo>
                  <a:lnTo>
                    <a:pt x="1806" y="68232"/>
                  </a:lnTo>
                  <a:lnTo>
                    <a:pt x="4988" y="56882"/>
                  </a:lnTo>
                  <a:lnTo>
                    <a:pt x="9314" y="46552"/>
                  </a:lnTo>
                  <a:lnTo>
                    <a:pt x="14639" y="37275"/>
                  </a:lnTo>
                  <a:lnTo>
                    <a:pt x="21028" y="29175"/>
                  </a:lnTo>
                  <a:lnTo>
                    <a:pt x="28427" y="22205"/>
                  </a:lnTo>
                  <a:lnTo>
                    <a:pt x="36602" y="16336"/>
                  </a:lnTo>
                  <a:lnTo>
                    <a:pt x="46221" y="11053"/>
                  </a:lnTo>
                  <a:lnTo>
                    <a:pt x="60365" y="589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00932" y="3411233"/>
              <a:ext cx="97783" cy="147233"/>
            </a:xfrm>
            <a:custGeom>
              <a:avLst/>
              <a:gdLst/>
              <a:ahLst/>
              <a:cxnLst/>
              <a:rect l="0" t="0" r="0" b="0"/>
              <a:pathLst>
                <a:path w="97783" h="147233">
                  <a:moveTo>
                    <a:pt x="85244" y="10528"/>
                  </a:moveTo>
                  <a:lnTo>
                    <a:pt x="76442" y="7795"/>
                  </a:lnTo>
                  <a:lnTo>
                    <a:pt x="68096" y="6934"/>
                  </a:lnTo>
                  <a:lnTo>
                    <a:pt x="59402" y="7924"/>
                  </a:lnTo>
                  <a:lnTo>
                    <a:pt x="50453" y="10463"/>
                  </a:lnTo>
                  <a:lnTo>
                    <a:pt x="41607" y="14247"/>
                  </a:lnTo>
                  <a:lnTo>
                    <a:pt x="33072" y="18992"/>
                  </a:lnTo>
                  <a:lnTo>
                    <a:pt x="25057" y="24771"/>
                  </a:lnTo>
                  <a:lnTo>
                    <a:pt x="17828" y="31997"/>
                  </a:lnTo>
                  <a:lnTo>
                    <a:pt x="11461" y="40776"/>
                  </a:lnTo>
                  <a:lnTo>
                    <a:pt x="6186" y="50771"/>
                  </a:lnTo>
                  <a:lnTo>
                    <a:pt x="2466" y="61397"/>
                  </a:lnTo>
                  <a:lnTo>
                    <a:pt x="413" y="72247"/>
                  </a:lnTo>
                  <a:lnTo>
                    <a:pt x="0" y="83125"/>
                  </a:lnTo>
                  <a:lnTo>
                    <a:pt x="1235" y="93954"/>
                  </a:lnTo>
                  <a:lnTo>
                    <a:pt x="3957" y="104708"/>
                  </a:lnTo>
                  <a:lnTo>
                    <a:pt x="8056" y="115064"/>
                  </a:lnTo>
                  <a:lnTo>
                    <a:pt x="13546" y="124419"/>
                  </a:lnTo>
                  <a:lnTo>
                    <a:pt x="20312" y="132518"/>
                  </a:lnTo>
                  <a:lnTo>
                    <a:pt x="28124" y="139110"/>
                  </a:lnTo>
                  <a:lnTo>
                    <a:pt x="36737" y="143789"/>
                  </a:lnTo>
                  <a:lnTo>
                    <a:pt x="45929" y="146518"/>
                  </a:lnTo>
                  <a:lnTo>
                    <a:pt x="55200" y="147232"/>
                  </a:lnTo>
                  <a:lnTo>
                    <a:pt x="63812" y="145674"/>
                  </a:lnTo>
                  <a:lnTo>
                    <a:pt x="71415" y="141920"/>
                  </a:lnTo>
                  <a:lnTo>
                    <a:pt x="78010" y="136147"/>
                  </a:lnTo>
                  <a:lnTo>
                    <a:pt x="83755" y="128461"/>
                  </a:lnTo>
                  <a:lnTo>
                    <a:pt x="88836" y="119113"/>
                  </a:lnTo>
                  <a:lnTo>
                    <a:pt x="93096" y="108601"/>
                  </a:lnTo>
                  <a:lnTo>
                    <a:pt x="96061" y="97561"/>
                  </a:lnTo>
                  <a:lnTo>
                    <a:pt x="97577" y="86401"/>
                  </a:lnTo>
                  <a:lnTo>
                    <a:pt x="97782" y="75300"/>
                  </a:lnTo>
                  <a:lnTo>
                    <a:pt x="96933" y="64313"/>
                  </a:lnTo>
                  <a:lnTo>
                    <a:pt x="95283" y="53450"/>
                  </a:lnTo>
                  <a:lnTo>
                    <a:pt x="92821" y="42953"/>
                  </a:lnTo>
                  <a:lnTo>
                    <a:pt x="88815" y="32175"/>
                  </a:lnTo>
                  <a:lnTo>
                    <a:pt x="80684" y="19051"/>
                  </a:lnTo>
                  <a:lnTo>
                    <a:pt x="641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543419" y="3400704"/>
              <a:ext cx="103129" cy="165556"/>
            </a:xfrm>
            <a:custGeom>
              <a:avLst/>
              <a:gdLst/>
              <a:ahLst/>
              <a:cxnLst/>
              <a:rect l="0" t="0" r="0" b="0"/>
              <a:pathLst>
                <a:path w="103129" h="165556">
                  <a:moveTo>
                    <a:pt x="16457" y="21057"/>
                  </a:moveTo>
                  <a:lnTo>
                    <a:pt x="10724" y="27059"/>
                  </a:lnTo>
                  <a:lnTo>
                    <a:pt x="6439" y="33904"/>
                  </a:lnTo>
                  <a:lnTo>
                    <a:pt x="3237" y="42296"/>
                  </a:lnTo>
                  <a:lnTo>
                    <a:pt x="1049" y="52097"/>
                  </a:lnTo>
                  <a:lnTo>
                    <a:pt x="0" y="63059"/>
                  </a:lnTo>
                  <a:lnTo>
                    <a:pt x="58" y="74916"/>
                  </a:lnTo>
                  <a:lnTo>
                    <a:pt x="1055" y="87266"/>
                  </a:lnTo>
                  <a:lnTo>
                    <a:pt x="2785" y="99614"/>
                  </a:lnTo>
                  <a:lnTo>
                    <a:pt x="5057" y="111685"/>
                  </a:lnTo>
                  <a:lnTo>
                    <a:pt x="7887" y="123244"/>
                  </a:lnTo>
                  <a:lnTo>
                    <a:pt x="11463" y="134013"/>
                  </a:lnTo>
                  <a:lnTo>
                    <a:pt x="15837" y="143910"/>
                  </a:lnTo>
                  <a:lnTo>
                    <a:pt x="21080" y="152539"/>
                  </a:lnTo>
                  <a:lnTo>
                    <a:pt x="27355" y="159134"/>
                  </a:lnTo>
                  <a:lnTo>
                    <a:pt x="34649" y="163451"/>
                  </a:lnTo>
                  <a:lnTo>
                    <a:pt x="42650" y="165555"/>
                  </a:lnTo>
                  <a:lnTo>
                    <a:pt x="50858" y="165537"/>
                  </a:lnTo>
                  <a:lnTo>
                    <a:pt x="58964" y="163670"/>
                  </a:lnTo>
                  <a:lnTo>
                    <a:pt x="66693" y="160166"/>
                  </a:lnTo>
                  <a:lnTo>
                    <a:pt x="73729" y="155081"/>
                  </a:lnTo>
                  <a:lnTo>
                    <a:pt x="79978" y="148587"/>
                  </a:lnTo>
                  <a:lnTo>
                    <a:pt x="85514" y="140790"/>
                  </a:lnTo>
                  <a:lnTo>
                    <a:pt x="90473" y="131654"/>
                  </a:lnTo>
                  <a:lnTo>
                    <a:pt x="94989" y="121286"/>
                  </a:lnTo>
                  <a:lnTo>
                    <a:pt x="98855" y="109899"/>
                  </a:lnTo>
                  <a:lnTo>
                    <a:pt x="101548" y="97732"/>
                  </a:lnTo>
                  <a:lnTo>
                    <a:pt x="102880" y="84996"/>
                  </a:lnTo>
                  <a:lnTo>
                    <a:pt x="103128" y="71888"/>
                  </a:lnTo>
                  <a:lnTo>
                    <a:pt x="102872" y="56988"/>
                  </a:lnTo>
                  <a:lnTo>
                    <a:pt x="102089" y="35638"/>
                  </a:lnTo>
                  <a:lnTo>
                    <a:pt x="1006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708693" y="3405768"/>
              <a:ext cx="90729" cy="339873"/>
            </a:xfrm>
            <a:custGeom>
              <a:avLst/>
              <a:gdLst/>
              <a:ahLst/>
              <a:cxnLst/>
              <a:rect l="0" t="0" r="0" b="0"/>
              <a:pathLst>
                <a:path w="90729" h="339873">
                  <a:moveTo>
                    <a:pt x="19638" y="142335"/>
                  </a:moveTo>
                  <a:lnTo>
                    <a:pt x="19638" y="157004"/>
                  </a:lnTo>
                  <a:lnTo>
                    <a:pt x="19639" y="170916"/>
                  </a:lnTo>
                  <a:lnTo>
                    <a:pt x="19644" y="185413"/>
                  </a:lnTo>
                  <a:lnTo>
                    <a:pt x="19816" y="200614"/>
                  </a:lnTo>
                  <a:lnTo>
                    <a:pt x="20465" y="216440"/>
                  </a:lnTo>
                  <a:lnTo>
                    <a:pt x="21717" y="232755"/>
                  </a:lnTo>
                  <a:lnTo>
                    <a:pt x="23542" y="249272"/>
                  </a:lnTo>
                  <a:lnTo>
                    <a:pt x="25839" y="265580"/>
                  </a:lnTo>
                  <a:lnTo>
                    <a:pt x="28495" y="281471"/>
                  </a:lnTo>
                  <a:lnTo>
                    <a:pt x="31413" y="296919"/>
                  </a:lnTo>
                  <a:lnTo>
                    <a:pt x="34517" y="311986"/>
                  </a:lnTo>
                  <a:lnTo>
                    <a:pt x="37728" y="326651"/>
                  </a:lnTo>
                  <a:lnTo>
                    <a:pt x="40128" y="337415"/>
                  </a:lnTo>
                  <a:lnTo>
                    <a:pt x="40652" y="339872"/>
                  </a:lnTo>
                  <a:lnTo>
                    <a:pt x="39698" y="335455"/>
                  </a:lnTo>
                  <a:lnTo>
                    <a:pt x="37798" y="326744"/>
                  </a:lnTo>
                  <a:lnTo>
                    <a:pt x="35309" y="315995"/>
                  </a:lnTo>
                  <a:lnTo>
                    <a:pt x="32451" y="304522"/>
                  </a:lnTo>
                  <a:lnTo>
                    <a:pt x="29364" y="292452"/>
                  </a:lnTo>
                  <a:lnTo>
                    <a:pt x="26129" y="279094"/>
                  </a:lnTo>
                  <a:lnTo>
                    <a:pt x="22799" y="264111"/>
                  </a:lnTo>
                  <a:lnTo>
                    <a:pt x="19407" y="247422"/>
                  </a:lnTo>
                  <a:lnTo>
                    <a:pt x="15976" y="228991"/>
                  </a:lnTo>
                  <a:lnTo>
                    <a:pt x="12522" y="208996"/>
                  </a:lnTo>
                  <a:lnTo>
                    <a:pt x="9220" y="188056"/>
                  </a:lnTo>
                  <a:lnTo>
                    <a:pt x="6381" y="167094"/>
                  </a:lnTo>
                  <a:lnTo>
                    <a:pt x="4141" y="146633"/>
                  </a:lnTo>
                  <a:lnTo>
                    <a:pt x="2466" y="126812"/>
                  </a:lnTo>
                  <a:lnTo>
                    <a:pt x="1260" y="107583"/>
                  </a:lnTo>
                  <a:lnTo>
                    <a:pt x="415" y="88841"/>
                  </a:lnTo>
                  <a:lnTo>
                    <a:pt x="0" y="70796"/>
                  </a:lnTo>
                  <a:lnTo>
                    <a:pt x="245" y="53963"/>
                  </a:lnTo>
                  <a:lnTo>
                    <a:pt x="1237" y="38543"/>
                  </a:lnTo>
                  <a:lnTo>
                    <a:pt x="3396" y="25067"/>
                  </a:lnTo>
                  <a:lnTo>
                    <a:pt x="7513" y="14523"/>
                  </a:lnTo>
                  <a:lnTo>
                    <a:pt x="13839" y="7177"/>
                  </a:lnTo>
                  <a:lnTo>
                    <a:pt x="22006" y="2686"/>
                  </a:lnTo>
                  <a:lnTo>
                    <a:pt x="31314" y="478"/>
                  </a:lnTo>
                  <a:lnTo>
                    <a:pt x="41233" y="0"/>
                  </a:lnTo>
                  <a:lnTo>
                    <a:pt x="51296" y="1266"/>
                  </a:lnTo>
                  <a:lnTo>
                    <a:pt x="61038" y="4833"/>
                  </a:lnTo>
                  <a:lnTo>
                    <a:pt x="70235" y="10816"/>
                  </a:lnTo>
                  <a:lnTo>
                    <a:pt x="78391" y="18764"/>
                  </a:lnTo>
                  <a:lnTo>
                    <a:pt x="84665" y="27932"/>
                  </a:lnTo>
                  <a:lnTo>
                    <a:pt x="88768" y="37765"/>
                  </a:lnTo>
                  <a:lnTo>
                    <a:pt x="90728" y="47942"/>
                  </a:lnTo>
                  <a:lnTo>
                    <a:pt x="90614" y="58294"/>
                  </a:lnTo>
                  <a:lnTo>
                    <a:pt x="88684" y="68723"/>
                  </a:lnTo>
                  <a:lnTo>
                    <a:pt x="85135" y="78860"/>
                  </a:lnTo>
                  <a:lnTo>
                    <a:pt x="80020" y="88068"/>
                  </a:lnTo>
                  <a:lnTo>
                    <a:pt x="73521" y="96073"/>
                  </a:lnTo>
                  <a:lnTo>
                    <a:pt x="66170" y="102791"/>
                  </a:lnTo>
                  <a:lnTo>
                    <a:pt x="57944" y="108808"/>
                  </a:lnTo>
                  <a:lnTo>
                    <a:pt x="47008" y="114650"/>
                  </a:lnTo>
                  <a:lnTo>
                    <a:pt x="30167" y="1212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865202" y="3348062"/>
              <a:ext cx="94368" cy="210571"/>
            </a:xfrm>
            <a:custGeom>
              <a:avLst/>
              <a:gdLst/>
              <a:ahLst/>
              <a:cxnLst/>
              <a:rect l="0" t="0" r="0" b="0"/>
              <a:pathLst>
                <a:path w="94368" h="210571">
                  <a:moveTo>
                    <a:pt x="63171" y="0"/>
                  </a:moveTo>
                  <a:lnTo>
                    <a:pt x="54437" y="3001"/>
                  </a:lnTo>
                  <a:lnTo>
                    <a:pt x="46730" y="6423"/>
                  </a:lnTo>
                  <a:lnTo>
                    <a:pt x="39328" y="10624"/>
                  </a:lnTo>
                  <a:lnTo>
                    <a:pt x="32067" y="15697"/>
                  </a:lnTo>
                  <a:lnTo>
                    <a:pt x="24888" y="21826"/>
                  </a:lnTo>
                  <a:lnTo>
                    <a:pt x="17776" y="29015"/>
                  </a:lnTo>
                  <a:lnTo>
                    <a:pt x="11205" y="37275"/>
                  </a:lnTo>
                  <a:lnTo>
                    <a:pt x="6083" y="46718"/>
                  </a:lnTo>
                  <a:lnTo>
                    <a:pt x="2801" y="57278"/>
                  </a:lnTo>
                  <a:lnTo>
                    <a:pt x="1582" y="68282"/>
                  </a:lnTo>
                  <a:lnTo>
                    <a:pt x="2735" y="78595"/>
                  </a:lnTo>
                  <a:lnTo>
                    <a:pt x="6186" y="87631"/>
                  </a:lnTo>
                  <a:lnTo>
                    <a:pt x="11739" y="95168"/>
                  </a:lnTo>
                  <a:lnTo>
                    <a:pt x="19270" y="101089"/>
                  </a:lnTo>
                  <a:lnTo>
                    <a:pt x="28511" y="105519"/>
                  </a:lnTo>
                  <a:lnTo>
                    <a:pt x="38951" y="108884"/>
                  </a:lnTo>
                  <a:lnTo>
                    <a:pt x="49940" y="111782"/>
                  </a:lnTo>
                  <a:lnTo>
                    <a:pt x="61053" y="114609"/>
                  </a:lnTo>
                  <a:lnTo>
                    <a:pt x="71613" y="118023"/>
                  </a:lnTo>
                  <a:lnTo>
                    <a:pt x="80640" y="122993"/>
                  </a:lnTo>
                  <a:lnTo>
                    <a:pt x="87728" y="129892"/>
                  </a:lnTo>
                  <a:lnTo>
                    <a:pt x="92502" y="138273"/>
                  </a:lnTo>
                  <a:lnTo>
                    <a:pt x="94367" y="147193"/>
                  </a:lnTo>
                  <a:lnTo>
                    <a:pt x="93285" y="156034"/>
                  </a:lnTo>
                  <a:lnTo>
                    <a:pt x="89663" y="164389"/>
                  </a:lnTo>
                  <a:lnTo>
                    <a:pt x="84043" y="171912"/>
                  </a:lnTo>
                  <a:lnTo>
                    <a:pt x="76939" y="178519"/>
                  </a:lnTo>
                  <a:lnTo>
                    <a:pt x="68768" y="184309"/>
                  </a:lnTo>
                  <a:lnTo>
                    <a:pt x="59848" y="189448"/>
                  </a:lnTo>
                  <a:lnTo>
                    <a:pt x="50419" y="194092"/>
                  </a:lnTo>
                  <a:lnTo>
                    <a:pt x="40907" y="198228"/>
                  </a:lnTo>
                  <a:lnTo>
                    <a:pt x="30907" y="202077"/>
                  </a:lnTo>
                  <a:lnTo>
                    <a:pt x="18425" y="205979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044186" y="352704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5349914" y="4021886"/>
            <a:ext cx="2556988" cy="884394"/>
            <a:chOff x="5349914" y="4021886"/>
            <a:chExt cx="2556988" cy="884394"/>
          </a:xfrm>
        </p:grpSpPr>
        <p:sp>
          <p:nvSpPr>
            <p:cNvPr id="94" name="Freeform 93"/>
            <p:cNvSpPr/>
            <p:nvPr/>
          </p:nvSpPr>
          <p:spPr>
            <a:xfrm>
              <a:off x="5349914" y="4021886"/>
              <a:ext cx="354685" cy="527499"/>
            </a:xfrm>
            <a:custGeom>
              <a:avLst/>
              <a:gdLst/>
              <a:ahLst/>
              <a:cxnLst/>
              <a:rect l="0" t="0" r="0" b="0"/>
              <a:pathLst>
                <a:path w="354685" h="527499">
                  <a:moveTo>
                    <a:pt x="188075" y="0"/>
                  </a:moveTo>
                  <a:lnTo>
                    <a:pt x="179274" y="3067"/>
                  </a:lnTo>
                  <a:lnTo>
                    <a:pt x="170928" y="7130"/>
                  </a:lnTo>
                  <a:lnTo>
                    <a:pt x="162229" y="12623"/>
                  </a:lnTo>
                  <a:lnTo>
                    <a:pt x="153108" y="19383"/>
                  </a:lnTo>
                  <a:lnTo>
                    <a:pt x="143613" y="27180"/>
                  </a:lnTo>
                  <a:lnTo>
                    <a:pt x="133821" y="35782"/>
                  </a:lnTo>
                  <a:lnTo>
                    <a:pt x="123806" y="45140"/>
                  </a:lnTo>
                  <a:lnTo>
                    <a:pt x="113633" y="55394"/>
                  </a:lnTo>
                  <a:lnTo>
                    <a:pt x="103351" y="66538"/>
                  </a:lnTo>
                  <a:lnTo>
                    <a:pt x="93159" y="78120"/>
                  </a:lnTo>
                  <a:lnTo>
                    <a:pt x="83390" y="89361"/>
                  </a:lnTo>
                  <a:lnTo>
                    <a:pt x="74194" y="99851"/>
                  </a:lnTo>
                  <a:lnTo>
                    <a:pt x="65715" y="109690"/>
                  </a:lnTo>
                  <a:lnTo>
                    <a:pt x="58164" y="119291"/>
                  </a:lnTo>
                  <a:lnTo>
                    <a:pt x="51567" y="128937"/>
                  </a:lnTo>
                  <a:lnTo>
                    <a:pt x="45798" y="138739"/>
                  </a:lnTo>
                  <a:lnTo>
                    <a:pt x="40680" y="148713"/>
                  </a:lnTo>
                  <a:lnTo>
                    <a:pt x="36048" y="158837"/>
                  </a:lnTo>
                  <a:lnTo>
                    <a:pt x="31766" y="169079"/>
                  </a:lnTo>
                  <a:lnTo>
                    <a:pt x="27729" y="179409"/>
                  </a:lnTo>
                  <a:lnTo>
                    <a:pt x="23861" y="189799"/>
                  </a:lnTo>
                  <a:lnTo>
                    <a:pt x="20111" y="200234"/>
                  </a:lnTo>
                  <a:lnTo>
                    <a:pt x="16439" y="210699"/>
                  </a:lnTo>
                  <a:lnTo>
                    <a:pt x="12825" y="221199"/>
                  </a:lnTo>
                  <a:lnTo>
                    <a:pt x="9416" y="232217"/>
                  </a:lnTo>
                  <a:lnTo>
                    <a:pt x="6506" y="244671"/>
                  </a:lnTo>
                  <a:lnTo>
                    <a:pt x="4216" y="258946"/>
                  </a:lnTo>
                  <a:lnTo>
                    <a:pt x="2510" y="274943"/>
                  </a:lnTo>
                  <a:lnTo>
                    <a:pt x="1283" y="292355"/>
                  </a:lnTo>
                  <a:lnTo>
                    <a:pt x="424" y="310847"/>
                  </a:lnTo>
                  <a:lnTo>
                    <a:pt x="0" y="330128"/>
                  </a:lnTo>
                  <a:lnTo>
                    <a:pt x="239" y="349969"/>
                  </a:lnTo>
                  <a:lnTo>
                    <a:pt x="1219" y="370180"/>
                  </a:lnTo>
                  <a:lnTo>
                    <a:pt x="3029" y="389986"/>
                  </a:lnTo>
                  <a:lnTo>
                    <a:pt x="5846" y="408073"/>
                  </a:lnTo>
                  <a:lnTo>
                    <a:pt x="9670" y="423869"/>
                  </a:lnTo>
                  <a:lnTo>
                    <a:pt x="14358" y="437627"/>
                  </a:lnTo>
                  <a:lnTo>
                    <a:pt x="19720" y="450032"/>
                  </a:lnTo>
                  <a:lnTo>
                    <a:pt x="25589" y="461638"/>
                  </a:lnTo>
                  <a:lnTo>
                    <a:pt x="31987" y="472624"/>
                  </a:lnTo>
                  <a:lnTo>
                    <a:pt x="39112" y="482877"/>
                  </a:lnTo>
                  <a:lnTo>
                    <a:pt x="47022" y="492373"/>
                  </a:lnTo>
                  <a:lnTo>
                    <a:pt x="55791" y="501042"/>
                  </a:lnTo>
                  <a:lnTo>
                    <a:pt x="65588" y="508713"/>
                  </a:lnTo>
                  <a:lnTo>
                    <a:pt x="76400" y="515378"/>
                  </a:lnTo>
                  <a:lnTo>
                    <a:pt x="87915" y="520852"/>
                  </a:lnTo>
                  <a:lnTo>
                    <a:pt x="99637" y="524705"/>
                  </a:lnTo>
                  <a:lnTo>
                    <a:pt x="111259" y="526852"/>
                  </a:lnTo>
                  <a:lnTo>
                    <a:pt x="122672" y="527498"/>
                  </a:lnTo>
                  <a:lnTo>
                    <a:pt x="133868" y="526952"/>
                  </a:lnTo>
                  <a:lnTo>
                    <a:pt x="144885" y="525504"/>
                  </a:lnTo>
                  <a:lnTo>
                    <a:pt x="155928" y="523077"/>
                  </a:lnTo>
                  <a:lnTo>
                    <a:pt x="167342" y="519246"/>
                  </a:lnTo>
                  <a:lnTo>
                    <a:pt x="179287" y="513891"/>
                  </a:lnTo>
                  <a:lnTo>
                    <a:pt x="191752" y="507177"/>
                  </a:lnTo>
                  <a:lnTo>
                    <a:pt x="204651" y="499375"/>
                  </a:lnTo>
                  <a:lnTo>
                    <a:pt x="217882" y="490751"/>
                  </a:lnTo>
                  <a:lnTo>
                    <a:pt x="231190" y="481367"/>
                  </a:lnTo>
                  <a:lnTo>
                    <a:pt x="244198" y="471091"/>
                  </a:lnTo>
                  <a:lnTo>
                    <a:pt x="256717" y="459916"/>
                  </a:lnTo>
                  <a:lnTo>
                    <a:pt x="268581" y="447802"/>
                  </a:lnTo>
                  <a:lnTo>
                    <a:pt x="279556" y="434606"/>
                  </a:lnTo>
                  <a:lnTo>
                    <a:pt x="289605" y="420355"/>
                  </a:lnTo>
                  <a:lnTo>
                    <a:pt x="298845" y="405208"/>
                  </a:lnTo>
                  <a:lnTo>
                    <a:pt x="307446" y="389362"/>
                  </a:lnTo>
                  <a:lnTo>
                    <a:pt x="315566" y="373008"/>
                  </a:lnTo>
                  <a:lnTo>
                    <a:pt x="323174" y="356621"/>
                  </a:lnTo>
                  <a:lnTo>
                    <a:pt x="330064" y="340926"/>
                  </a:lnTo>
                  <a:lnTo>
                    <a:pt x="336178" y="326252"/>
                  </a:lnTo>
                  <a:lnTo>
                    <a:pt x="341437" y="312264"/>
                  </a:lnTo>
                  <a:lnTo>
                    <a:pt x="345671" y="298184"/>
                  </a:lnTo>
                  <a:lnTo>
                    <a:pt x="348888" y="283560"/>
                  </a:lnTo>
                  <a:lnTo>
                    <a:pt x="351235" y="268448"/>
                  </a:lnTo>
                  <a:lnTo>
                    <a:pt x="352902" y="253216"/>
                  </a:lnTo>
                  <a:lnTo>
                    <a:pt x="354057" y="238107"/>
                  </a:lnTo>
                  <a:lnTo>
                    <a:pt x="354684" y="223045"/>
                  </a:lnTo>
                  <a:lnTo>
                    <a:pt x="354580" y="207721"/>
                  </a:lnTo>
                  <a:lnTo>
                    <a:pt x="353692" y="191978"/>
                  </a:lnTo>
                  <a:lnTo>
                    <a:pt x="351943" y="176136"/>
                  </a:lnTo>
                  <a:lnTo>
                    <a:pt x="349166" y="160873"/>
                  </a:lnTo>
                  <a:lnTo>
                    <a:pt x="345364" y="146530"/>
                  </a:lnTo>
                  <a:lnTo>
                    <a:pt x="340523" y="133120"/>
                  </a:lnTo>
                  <a:lnTo>
                    <a:pt x="334524" y="120499"/>
                  </a:lnTo>
                  <a:lnTo>
                    <a:pt x="327419" y="108496"/>
                  </a:lnTo>
                  <a:lnTo>
                    <a:pt x="319546" y="97112"/>
                  </a:lnTo>
                  <a:lnTo>
                    <a:pt x="311425" y="86526"/>
                  </a:lnTo>
                  <a:lnTo>
                    <a:pt x="303363" y="76778"/>
                  </a:lnTo>
                  <a:lnTo>
                    <a:pt x="295155" y="68095"/>
                  </a:lnTo>
                  <a:lnTo>
                    <a:pt x="286200" y="60941"/>
                  </a:lnTo>
                  <a:lnTo>
                    <a:pt x="276208" y="55432"/>
                  </a:lnTo>
                  <a:lnTo>
                    <a:pt x="265209" y="51546"/>
                  </a:lnTo>
                  <a:lnTo>
                    <a:pt x="253368" y="49298"/>
                  </a:lnTo>
                  <a:lnTo>
                    <a:pt x="240888" y="48524"/>
                  </a:lnTo>
                  <a:lnTo>
                    <a:pt x="228167" y="48987"/>
                  </a:lnTo>
                  <a:lnTo>
                    <a:pt x="214320" y="50606"/>
                  </a:lnTo>
                  <a:lnTo>
                    <a:pt x="195900" y="54637"/>
                  </a:lnTo>
                  <a:lnTo>
                    <a:pt x="167019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716974" y="4351847"/>
              <a:ext cx="136871" cy="228050"/>
            </a:xfrm>
            <a:custGeom>
              <a:avLst/>
              <a:gdLst/>
              <a:ahLst/>
              <a:cxnLst/>
              <a:rect l="0" t="0" r="0" b="0"/>
              <a:pathLst>
                <a:path w="136871" h="228050">
                  <a:moveTo>
                    <a:pt x="0" y="91179"/>
                  </a:moveTo>
                  <a:lnTo>
                    <a:pt x="67" y="105713"/>
                  </a:lnTo>
                  <a:lnTo>
                    <a:pt x="707" y="118344"/>
                  </a:lnTo>
                  <a:lnTo>
                    <a:pt x="1999" y="130253"/>
                  </a:lnTo>
                  <a:lnTo>
                    <a:pt x="3686" y="141908"/>
                  </a:lnTo>
                  <a:lnTo>
                    <a:pt x="5354" y="153748"/>
                  </a:lnTo>
                  <a:lnTo>
                    <a:pt x="6742" y="165911"/>
                  </a:lnTo>
                  <a:lnTo>
                    <a:pt x="6910" y="175673"/>
                  </a:lnTo>
                  <a:lnTo>
                    <a:pt x="5495" y="178904"/>
                  </a:lnTo>
                  <a:lnTo>
                    <a:pt x="3924" y="175643"/>
                  </a:lnTo>
                  <a:lnTo>
                    <a:pt x="2697" y="167748"/>
                  </a:lnTo>
                  <a:lnTo>
                    <a:pt x="1828" y="157086"/>
                  </a:lnTo>
                  <a:lnTo>
                    <a:pt x="1235" y="144895"/>
                  </a:lnTo>
                  <a:lnTo>
                    <a:pt x="1003" y="131878"/>
                  </a:lnTo>
                  <a:lnTo>
                    <a:pt x="1378" y="118416"/>
                  </a:lnTo>
                  <a:lnTo>
                    <a:pt x="2448" y="104713"/>
                  </a:lnTo>
                  <a:lnTo>
                    <a:pt x="4151" y="91043"/>
                  </a:lnTo>
                  <a:lnTo>
                    <a:pt x="6366" y="77770"/>
                  </a:lnTo>
                  <a:lnTo>
                    <a:pt x="8971" y="65062"/>
                  </a:lnTo>
                  <a:lnTo>
                    <a:pt x="12025" y="53066"/>
                  </a:lnTo>
                  <a:lnTo>
                    <a:pt x="15754" y="42002"/>
                  </a:lnTo>
                  <a:lnTo>
                    <a:pt x="20230" y="31896"/>
                  </a:lnTo>
                  <a:lnTo>
                    <a:pt x="25540" y="22786"/>
                  </a:lnTo>
                  <a:lnTo>
                    <a:pt x="31863" y="14805"/>
                  </a:lnTo>
                  <a:lnTo>
                    <a:pt x="39187" y="7933"/>
                  </a:lnTo>
                  <a:lnTo>
                    <a:pt x="47208" y="2657"/>
                  </a:lnTo>
                  <a:lnTo>
                    <a:pt x="55430" y="0"/>
                  </a:lnTo>
                  <a:lnTo>
                    <a:pt x="63549" y="291"/>
                  </a:lnTo>
                  <a:lnTo>
                    <a:pt x="71457" y="3251"/>
                  </a:lnTo>
                  <a:lnTo>
                    <a:pt x="79147" y="8360"/>
                  </a:lnTo>
                  <a:lnTo>
                    <a:pt x="86647" y="15098"/>
                  </a:lnTo>
                  <a:lnTo>
                    <a:pt x="93837" y="23349"/>
                  </a:lnTo>
                  <a:lnTo>
                    <a:pt x="100445" y="33379"/>
                  </a:lnTo>
                  <a:lnTo>
                    <a:pt x="106374" y="45191"/>
                  </a:lnTo>
                  <a:lnTo>
                    <a:pt x="111679" y="58375"/>
                  </a:lnTo>
                  <a:lnTo>
                    <a:pt x="116477" y="72294"/>
                  </a:lnTo>
                  <a:lnTo>
                    <a:pt x="120887" y="86509"/>
                  </a:lnTo>
                  <a:lnTo>
                    <a:pt x="124848" y="100799"/>
                  </a:lnTo>
                  <a:lnTo>
                    <a:pt x="128137" y="115073"/>
                  </a:lnTo>
                  <a:lnTo>
                    <a:pt x="130684" y="129302"/>
                  </a:lnTo>
                  <a:lnTo>
                    <a:pt x="132565" y="143484"/>
                  </a:lnTo>
                  <a:lnTo>
                    <a:pt x="133911" y="157626"/>
                  </a:lnTo>
                  <a:lnTo>
                    <a:pt x="134853" y="171720"/>
                  </a:lnTo>
                  <a:lnTo>
                    <a:pt x="135505" y="185167"/>
                  </a:lnTo>
                  <a:lnTo>
                    <a:pt x="136021" y="198107"/>
                  </a:lnTo>
                  <a:lnTo>
                    <a:pt x="136451" y="211677"/>
                  </a:lnTo>
                  <a:lnTo>
                    <a:pt x="136870" y="228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865924" y="4356060"/>
              <a:ext cx="125808" cy="243049"/>
            </a:xfrm>
            <a:custGeom>
              <a:avLst/>
              <a:gdLst/>
              <a:ahLst/>
              <a:cxnLst/>
              <a:rect l="0" t="0" r="0" b="0"/>
              <a:pathLst>
                <a:path w="125808" h="243049">
                  <a:moveTo>
                    <a:pt x="40563" y="129080"/>
                  </a:moveTo>
                  <a:lnTo>
                    <a:pt x="49364" y="126079"/>
                  </a:lnTo>
                  <a:lnTo>
                    <a:pt x="57711" y="122656"/>
                  </a:lnTo>
                  <a:lnTo>
                    <a:pt x="66405" y="118460"/>
                  </a:lnTo>
                  <a:lnTo>
                    <a:pt x="75353" y="113560"/>
                  </a:lnTo>
                  <a:lnTo>
                    <a:pt x="84200" y="108079"/>
                  </a:lnTo>
                  <a:lnTo>
                    <a:pt x="92734" y="102144"/>
                  </a:lnTo>
                  <a:lnTo>
                    <a:pt x="100750" y="95709"/>
                  </a:lnTo>
                  <a:lnTo>
                    <a:pt x="107979" y="88563"/>
                  </a:lnTo>
                  <a:lnTo>
                    <a:pt x="114346" y="80645"/>
                  </a:lnTo>
                  <a:lnTo>
                    <a:pt x="119621" y="72041"/>
                  </a:lnTo>
                  <a:lnTo>
                    <a:pt x="123341" y="62887"/>
                  </a:lnTo>
                  <a:lnTo>
                    <a:pt x="125394" y="53326"/>
                  </a:lnTo>
                  <a:lnTo>
                    <a:pt x="125807" y="43635"/>
                  </a:lnTo>
                  <a:lnTo>
                    <a:pt x="124571" y="34208"/>
                  </a:lnTo>
                  <a:lnTo>
                    <a:pt x="121844" y="25250"/>
                  </a:lnTo>
                  <a:lnTo>
                    <a:pt x="117574" y="17101"/>
                  </a:lnTo>
                  <a:lnTo>
                    <a:pt x="111435" y="10306"/>
                  </a:lnTo>
                  <a:lnTo>
                    <a:pt x="103425" y="5043"/>
                  </a:lnTo>
                  <a:lnTo>
                    <a:pt x="94134" y="1492"/>
                  </a:lnTo>
                  <a:lnTo>
                    <a:pt x="84520" y="0"/>
                  </a:lnTo>
                  <a:lnTo>
                    <a:pt x="75170" y="553"/>
                  </a:lnTo>
                  <a:lnTo>
                    <a:pt x="66285" y="2854"/>
                  </a:lnTo>
                  <a:lnTo>
                    <a:pt x="57866" y="6524"/>
                  </a:lnTo>
                  <a:lnTo>
                    <a:pt x="49838" y="11214"/>
                  </a:lnTo>
                  <a:lnTo>
                    <a:pt x="42280" y="16800"/>
                  </a:lnTo>
                  <a:lnTo>
                    <a:pt x="35415" y="23373"/>
                  </a:lnTo>
                  <a:lnTo>
                    <a:pt x="29309" y="30902"/>
                  </a:lnTo>
                  <a:lnTo>
                    <a:pt x="23885" y="39246"/>
                  </a:lnTo>
                  <a:lnTo>
                    <a:pt x="19007" y="48225"/>
                  </a:lnTo>
                  <a:lnTo>
                    <a:pt x="14543" y="57679"/>
                  </a:lnTo>
                  <a:lnTo>
                    <a:pt x="10545" y="67638"/>
                  </a:lnTo>
                  <a:lnTo>
                    <a:pt x="7231" y="78308"/>
                  </a:lnTo>
                  <a:lnTo>
                    <a:pt x="4668" y="89747"/>
                  </a:lnTo>
                  <a:lnTo>
                    <a:pt x="2776" y="101870"/>
                  </a:lnTo>
                  <a:lnTo>
                    <a:pt x="1423" y="114539"/>
                  </a:lnTo>
                  <a:lnTo>
                    <a:pt x="481" y="127614"/>
                  </a:lnTo>
                  <a:lnTo>
                    <a:pt x="0" y="140819"/>
                  </a:lnTo>
                  <a:lnTo>
                    <a:pt x="201" y="153756"/>
                  </a:lnTo>
                  <a:lnTo>
                    <a:pt x="1155" y="166230"/>
                  </a:lnTo>
                  <a:lnTo>
                    <a:pt x="2948" y="178062"/>
                  </a:lnTo>
                  <a:lnTo>
                    <a:pt x="5755" y="189016"/>
                  </a:lnTo>
                  <a:lnTo>
                    <a:pt x="9572" y="199051"/>
                  </a:lnTo>
                  <a:lnTo>
                    <a:pt x="14253" y="208282"/>
                  </a:lnTo>
                  <a:lnTo>
                    <a:pt x="19613" y="216878"/>
                  </a:lnTo>
                  <a:lnTo>
                    <a:pt x="25481" y="224984"/>
                  </a:lnTo>
                  <a:lnTo>
                    <a:pt x="31876" y="232243"/>
                  </a:lnTo>
                  <a:lnTo>
                    <a:pt x="39001" y="237835"/>
                  </a:lnTo>
                  <a:lnTo>
                    <a:pt x="46901" y="241441"/>
                  </a:lnTo>
                  <a:lnTo>
                    <a:pt x="55324" y="243048"/>
                  </a:lnTo>
                  <a:lnTo>
                    <a:pt x="63824" y="242689"/>
                  </a:lnTo>
                  <a:lnTo>
                    <a:pt x="72134" y="240598"/>
                  </a:lnTo>
                  <a:lnTo>
                    <a:pt x="80255" y="237234"/>
                  </a:lnTo>
                  <a:lnTo>
                    <a:pt x="89377" y="232748"/>
                  </a:lnTo>
                  <a:lnTo>
                    <a:pt x="102534" y="225631"/>
                  </a:lnTo>
                  <a:lnTo>
                    <a:pt x="124791" y="213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53927" y="4358412"/>
              <a:ext cx="175466" cy="547868"/>
            </a:xfrm>
            <a:custGeom>
              <a:avLst/>
              <a:gdLst/>
              <a:ahLst/>
              <a:cxnLst/>
              <a:rect l="0" t="0" r="0" b="0"/>
              <a:pathLst>
                <a:path w="175466" h="547868">
                  <a:moveTo>
                    <a:pt x="136871" y="63557"/>
                  </a:moveTo>
                  <a:lnTo>
                    <a:pt x="133870" y="54756"/>
                  </a:lnTo>
                  <a:lnTo>
                    <a:pt x="130448" y="46409"/>
                  </a:lnTo>
                  <a:lnTo>
                    <a:pt x="126247" y="37719"/>
                  </a:lnTo>
                  <a:lnTo>
                    <a:pt x="121174" y="28944"/>
                  </a:lnTo>
                  <a:lnTo>
                    <a:pt x="115045" y="20746"/>
                  </a:lnTo>
                  <a:lnTo>
                    <a:pt x="107861" y="13469"/>
                  </a:lnTo>
                  <a:lnTo>
                    <a:pt x="99773" y="7452"/>
                  </a:lnTo>
                  <a:lnTo>
                    <a:pt x="90978" y="3167"/>
                  </a:lnTo>
                  <a:lnTo>
                    <a:pt x="81663" y="704"/>
                  </a:lnTo>
                  <a:lnTo>
                    <a:pt x="72139" y="0"/>
                  </a:lnTo>
                  <a:lnTo>
                    <a:pt x="62826" y="1033"/>
                  </a:lnTo>
                  <a:lnTo>
                    <a:pt x="53935" y="3613"/>
                  </a:lnTo>
                  <a:lnTo>
                    <a:pt x="45491" y="7443"/>
                  </a:lnTo>
                  <a:lnTo>
                    <a:pt x="37434" y="12221"/>
                  </a:lnTo>
                  <a:lnTo>
                    <a:pt x="29687" y="17699"/>
                  </a:lnTo>
                  <a:lnTo>
                    <a:pt x="22501" y="24002"/>
                  </a:lnTo>
                  <a:lnTo>
                    <a:pt x="16425" y="31596"/>
                  </a:lnTo>
                  <a:lnTo>
                    <a:pt x="11678" y="40634"/>
                  </a:lnTo>
                  <a:lnTo>
                    <a:pt x="8320" y="50975"/>
                  </a:lnTo>
                  <a:lnTo>
                    <a:pt x="6432" y="62366"/>
                  </a:lnTo>
                  <a:lnTo>
                    <a:pt x="5909" y="74541"/>
                  </a:lnTo>
                  <a:lnTo>
                    <a:pt x="6675" y="86952"/>
                  </a:lnTo>
                  <a:lnTo>
                    <a:pt x="8777" y="98817"/>
                  </a:lnTo>
                  <a:lnTo>
                    <a:pt x="12123" y="109748"/>
                  </a:lnTo>
                  <a:lnTo>
                    <a:pt x="16826" y="119560"/>
                  </a:lnTo>
                  <a:lnTo>
                    <a:pt x="23263" y="128087"/>
                  </a:lnTo>
                  <a:lnTo>
                    <a:pt x="31475" y="135364"/>
                  </a:lnTo>
                  <a:lnTo>
                    <a:pt x="40904" y="141100"/>
                  </a:lnTo>
                  <a:lnTo>
                    <a:pt x="50610" y="144606"/>
                  </a:lnTo>
                  <a:lnTo>
                    <a:pt x="60023" y="145705"/>
                  </a:lnTo>
                  <a:lnTo>
                    <a:pt x="68949" y="144665"/>
                  </a:lnTo>
                  <a:lnTo>
                    <a:pt x="77397" y="141917"/>
                  </a:lnTo>
                  <a:lnTo>
                    <a:pt x="85442" y="137882"/>
                  </a:lnTo>
                  <a:lnTo>
                    <a:pt x="93014" y="132751"/>
                  </a:lnTo>
                  <a:lnTo>
                    <a:pt x="99888" y="126494"/>
                  </a:lnTo>
                  <a:lnTo>
                    <a:pt x="106015" y="119236"/>
                  </a:lnTo>
                  <a:lnTo>
                    <a:pt x="112010" y="113237"/>
                  </a:lnTo>
                  <a:lnTo>
                    <a:pt x="118117" y="111878"/>
                  </a:lnTo>
                  <a:lnTo>
                    <a:pt x="123507" y="115698"/>
                  </a:lnTo>
                  <a:lnTo>
                    <a:pt x="128172" y="124075"/>
                  </a:lnTo>
                  <a:lnTo>
                    <a:pt x="132358" y="136065"/>
                  </a:lnTo>
                  <a:lnTo>
                    <a:pt x="136263" y="150268"/>
                  </a:lnTo>
                  <a:lnTo>
                    <a:pt x="140005" y="165009"/>
                  </a:lnTo>
                  <a:lnTo>
                    <a:pt x="143655" y="179338"/>
                  </a:lnTo>
                  <a:lnTo>
                    <a:pt x="147250" y="193583"/>
                  </a:lnTo>
                  <a:lnTo>
                    <a:pt x="150813" y="208974"/>
                  </a:lnTo>
                  <a:lnTo>
                    <a:pt x="154356" y="226150"/>
                  </a:lnTo>
                  <a:lnTo>
                    <a:pt x="157887" y="244962"/>
                  </a:lnTo>
                  <a:lnTo>
                    <a:pt x="161410" y="264829"/>
                  </a:lnTo>
                  <a:lnTo>
                    <a:pt x="164924" y="285268"/>
                  </a:lnTo>
                  <a:lnTo>
                    <a:pt x="168267" y="305672"/>
                  </a:lnTo>
                  <a:lnTo>
                    <a:pt x="171132" y="325278"/>
                  </a:lnTo>
                  <a:lnTo>
                    <a:pt x="173386" y="343750"/>
                  </a:lnTo>
                  <a:lnTo>
                    <a:pt x="174899" y="361116"/>
                  </a:lnTo>
                  <a:lnTo>
                    <a:pt x="175465" y="377560"/>
                  </a:lnTo>
                  <a:lnTo>
                    <a:pt x="175057" y="393286"/>
                  </a:lnTo>
                  <a:lnTo>
                    <a:pt x="173477" y="408155"/>
                  </a:lnTo>
                  <a:lnTo>
                    <a:pt x="170290" y="421703"/>
                  </a:lnTo>
                  <a:lnTo>
                    <a:pt x="165407" y="433784"/>
                  </a:lnTo>
                  <a:lnTo>
                    <a:pt x="159197" y="444543"/>
                  </a:lnTo>
                  <a:lnTo>
                    <a:pt x="152273" y="454239"/>
                  </a:lnTo>
                  <a:lnTo>
                    <a:pt x="145056" y="463129"/>
                  </a:lnTo>
                  <a:lnTo>
                    <a:pt x="137432" y="471270"/>
                  </a:lnTo>
                  <a:lnTo>
                    <a:pt x="128877" y="478526"/>
                  </a:lnTo>
                  <a:lnTo>
                    <a:pt x="119163" y="484893"/>
                  </a:lnTo>
                  <a:lnTo>
                    <a:pt x="108521" y="490493"/>
                  </a:lnTo>
                  <a:lnTo>
                    <a:pt x="97452" y="495489"/>
                  </a:lnTo>
                  <a:lnTo>
                    <a:pt x="86300" y="500039"/>
                  </a:lnTo>
                  <a:lnTo>
                    <a:pt x="75219" y="504436"/>
                  </a:lnTo>
                  <a:lnTo>
                    <a:pt x="64252" y="509081"/>
                  </a:lnTo>
                  <a:lnTo>
                    <a:pt x="53406" y="514170"/>
                  </a:lnTo>
                  <a:lnTo>
                    <a:pt x="42923" y="519605"/>
                  </a:lnTo>
                  <a:lnTo>
                    <a:pt x="32155" y="525733"/>
                  </a:lnTo>
                  <a:lnTo>
                    <a:pt x="19041" y="534212"/>
                  </a:lnTo>
                  <a:lnTo>
                    <a:pt x="0" y="5478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22383" y="4379855"/>
              <a:ext cx="126343" cy="167849"/>
            </a:xfrm>
            <a:custGeom>
              <a:avLst/>
              <a:gdLst/>
              <a:ahLst/>
              <a:cxnLst/>
              <a:rect l="0" t="0" r="0" b="0"/>
              <a:pathLst>
                <a:path w="126343" h="167849">
                  <a:moveTo>
                    <a:pt x="0" y="63171"/>
                  </a:moveTo>
                  <a:lnTo>
                    <a:pt x="67" y="74838"/>
                  </a:lnTo>
                  <a:lnTo>
                    <a:pt x="708" y="85328"/>
                  </a:lnTo>
                  <a:lnTo>
                    <a:pt x="2003" y="95629"/>
                  </a:lnTo>
                  <a:lnTo>
                    <a:pt x="3863" y="105931"/>
                  </a:lnTo>
                  <a:lnTo>
                    <a:pt x="6180" y="116274"/>
                  </a:lnTo>
                  <a:lnTo>
                    <a:pt x="8847" y="126664"/>
                  </a:lnTo>
                  <a:lnTo>
                    <a:pt x="11770" y="137092"/>
                  </a:lnTo>
                  <a:lnTo>
                    <a:pt x="14877" y="147550"/>
                  </a:lnTo>
                  <a:lnTo>
                    <a:pt x="18096" y="157959"/>
                  </a:lnTo>
                  <a:lnTo>
                    <a:pt x="20802" y="165824"/>
                  </a:lnTo>
                  <a:lnTo>
                    <a:pt x="22057" y="167848"/>
                  </a:lnTo>
                  <a:lnTo>
                    <a:pt x="21817" y="164690"/>
                  </a:lnTo>
                  <a:lnTo>
                    <a:pt x="20461" y="157871"/>
                  </a:lnTo>
                  <a:lnTo>
                    <a:pt x="18359" y="148768"/>
                  </a:lnTo>
                  <a:lnTo>
                    <a:pt x="15768" y="138523"/>
                  </a:lnTo>
                  <a:lnTo>
                    <a:pt x="12867" y="127814"/>
                  </a:lnTo>
                  <a:lnTo>
                    <a:pt x="9927" y="116807"/>
                  </a:lnTo>
                  <a:lnTo>
                    <a:pt x="7328" y="105333"/>
                  </a:lnTo>
                  <a:lnTo>
                    <a:pt x="5250" y="93310"/>
                  </a:lnTo>
                  <a:lnTo>
                    <a:pt x="3854" y="80941"/>
                  </a:lnTo>
                  <a:lnTo>
                    <a:pt x="3365" y="68629"/>
                  </a:lnTo>
                  <a:lnTo>
                    <a:pt x="3829" y="56611"/>
                  </a:lnTo>
                  <a:lnTo>
                    <a:pt x="5616" y="45268"/>
                  </a:lnTo>
                  <a:lnTo>
                    <a:pt x="9475" y="35182"/>
                  </a:lnTo>
                  <a:lnTo>
                    <a:pt x="15631" y="26556"/>
                  </a:lnTo>
                  <a:lnTo>
                    <a:pt x="23849" y="19425"/>
                  </a:lnTo>
                  <a:lnTo>
                    <a:pt x="33724" y="13843"/>
                  </a:lnTo>
                  <a:lnTo>
                    <a:pt x="44842" y="9680"/>
                  </a:lnTo>
                  <a:lnTo>
                    <a:pt x="56826" y="6671"/>
                  </a:lnTo>
                  <a:lnTo>
                    <a:pt x="70832" y="4226"/>
                  </a:lnTo>
                  <a:lnTo>
                    <a:pt x="91437" y="212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544095" y="4337741"/>
              <a:ext cx="115863" cy="208018"/>
            </a:xfrm>
            <a:custGeom>
              <a:avLst/>
              <a:gdLst/>
              <a:ahLst/>
              <a:cxnLst/>
              <a:rect l="0" t="0" r="0" b="0"/>
              <a:pathLst>
                <a:path w="115863" h="208018">
                  <a:moveTo>
                    <a:pt x="78330" y="21057"/>
                  </a:moveTo>
                  <a:lnTo>
                    <a:pt x="66728" y="24057"/>
                  </a:lnTo>
                  <a:lnTo>
                    <a:pt x="56880" y="27480"/>
                  </a:lnTo>
                  <a:lnTo>
                    <a:pt x="47876" y="31685"/>
                  </a:lnTo>
                  <a:lnTo>
                    <a:pt x="39434" y="36931"/>
                  </a:lnTo>
                  <a:lnTo>
                    <a:pt x="31407" y="43709"/>
                  </a:lnTo>
                  <a:lnTo>
                    <a:pt x="23693" y="52146"/>
                  </a:lnTo>
                  <a:lnTo>
                    <a:pt x="16534" y="62059"/>
                  </a:lnTo>
                  <a:lnTo>
                    <a:pt x="10479" y="73150"/>
                  </a:lnTo>
                  <a:lnTo>
                    <a:pt x="5746" y="85131"/>
                  </a:lnTo>
                  <a:lnTo>
                    <a:pt x="2399" y="97919"/>
                  </a:lnTo>
                  <a:lnTo>
                    <a:pt x="518" y="111633"/>
                  </a:lnTo>
                  <a:lnTo>
                    <a:pt x="0" y="126251"/>
                  </a:lnTo>
                  <a:lnTo>
                    <a:pt x="770" y="141150"/>
                  </a:lnTo>
                  <a:lnTo>
                    <a:pt x="2874" y="155240"/>
                  </a:lnTo>
                  <a:lnTo>
                    <a:pt x="6216" y="167968"/>
                  </a:lnTo>
                  <a:lnTo>
                    <a:pt x="10746" y="179140"/>
                  </a:lnTo>
                  <a:lnTo>
                    <a:pt x="16536" y="188654"/>
                  </a:lnTo>
                  <a:lnTo>
                    <a:pt x="23504" y="196632"/>
                  </a:lnTo>
                  <a:lnTo>
                    <a:pt x="31454" y="202853"/>
                  </a:lnTo>
                  <a:lnTo>
                    <a:pt x="40162" y="206694"/>
                  </a:lnTo>
                  <a:lnTo>
                    <a:pt x="49420" y="208017"/>
                  </a:lnTo>
                  <a:lnTo>
                    <a:pt x="58907" y="206958"/>
                  </a:lnTo>
                  <a:lnTo>
                    <a:pt x="68195" y="203665"/>
                  </a:lnTo>
                  <a:lnTo>
                    <a:pt x="77065" y="198451"/>
                  </a:lnTo>
                  <a:lnTo>
                    <a:pt x="85325" y="191715"/>
                  </a:lnTo>
                  <a:lnTo>
                    <a:pt x="92728" y="183840"/>
                  </a:lnTo>
                  <a:lnTo>
                    <a:pt x="99221" y="175133"/>
                  </a:lnTo>
                  <a:lnTo>
                    <a:pt x="104751" y="165510"/>
                  </a:lnTo>
                  <a:lnTo>
                    <a:pt x="109175" y="154534"/>
                  </a:lnTo>
                  <a:lnTo>
                    <a:pt x="112520" y="142077"/>
                  </a:lnTo>
                  <a:lnTo>
                    <a:pt x="114783" y="128456"/>
                  </a:lnTo>
                  <a:lnTo>
                    <a:pt x="115862" y="114242"/>
                  </a:lnTo>
                  <a:lnTo>
                    <a:pt x="115807" y="99837"/>
                  </a:lnTo>
                  <a:lnTo>
                    <a:pt x="114635" y="85760"/>
                  </a:lnTo>
                  <a:lnTo>
                    <a:pt x="112254" y="72693"/>
                  </a:lnTo>
                  <a:lnTo>
                    <a:pt x="108726" y="60911"/>
                  </a:lnTo>
                  <a:lnTo>
                    <a:pt x="104240" y="50340"/>
                  </a:lnTo>
                  <a:lnTo>
                    <a:pt x="99012" y="40764"/>
                  </a:lnTo>
                  <a:lnTo>
                    <a:pt x="93247" y="31955"/>
                  </a:lnTo>
                  <a:lnTo>
                    <a:pt x="87407" y="24010"/>
                  </a:lnTo>
                  <a:lnTo>
                    <a:pt x="81633" y="16570"/>
                  </a:lnTo>
                  <a:lnTo>
                    <a:pt x="75424" y="8977"/>
                  </a:lnTo>
                  <a:lnTo>
                    <a:pt x="678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713783" y="4358798"/>
              <a:ext cx="107098" cy="174379"/>
            </a:xfrm>
            <a:custGeom>
              <a:avLst/>
              <a:gdLst/>
              <a:ahLst/>
              <a:cxnLst/>
              <a:rect l="0" t="0" r="0" b="0"/>
              <a:pathLst>
                <a:path w="107098" h="174379">
                  <a:moveTo>
                    <a:pt x="13927" y="21057"/>
                  </a:moveTo>
                  <a:lnTo>
                    <a:pt x="10993" y="29925"/>
                  </a:lnTo>
                  <a:lnTo>
                    <a:pt x="8211" y="38912"/>
                  </a:lnTo>
                  <a:lnTo>
                    <a:pt x="5320" y="48903"/>
                  </a:lnTo>
                  <a:lnTo>
                    <a:pt x="2626" y="59710"/>
                  </a:lnTo>
                  <a:lnTo>
                    <a:pt x="757" y="70873"/>
                  </a:lnTo>
                  <a:lnTo>
                    <a:pt x="0" y="82078"/>
                  </a:lnTo>
                  <a:lnTo>
                    <a:pt x="313" y="93191"/>
                  </a:lnTo>
                  <a:lnTo>
                    <a:pt x="1515" y="104175"/>
                  </a:lnTo>
                  <a:lnTo>
                    <a:pt x="3403" y="115041"/>
                  </a:lnTo>
                  <a:lnTo>
                    <a:pt x="5957" y="125811"/>
                  </a:lnTo>
                  <a:lnTo>
                    <a:pt x="9341" y="136508"/>
                  </a:lnTo>
                  <a:lnTo>
                    <a:pt x="13583" y="147135"/>
                  </a:lnTo>
                  <a:lnTo>
                    <a:pt x="18735" y="157052"/>
                  </a:lnTo>
                  <a:lnTo>
                    <a:pt x="24950" y="165042"/>
                  </a:lnTo>
                  <a:lnTo>
                    <a:pt x="32203" y="170589"/>
                  </a:lnTo>
                  <a:lnTo>
                    <a:pt x="40176" y="173667"/>
                  </a:lnTo>
                  <a:lnTo>
                    <a:pt x="48366" y="174378"/>
                  </a:lnTo>
                  <a:lnTo>
                    <a:pt x="56458" y="173036"/>
                  </a:lnTo>
                  <a:lnTo>
                    <a:pt x="64179" y="169899"/>
                  </a:lnTo>
                  <a:lnTo>
                    <a:pt x="71211" y="165070"/>
                  </a:lnTo>
                  <a:lnTo>
                    <a:pt x="77456" y="158757"/>
                  </a:lnTo>
                  <a:lnTo>
                    <a:pt x="82988" y="151251"/>
                  </a:lnTo>
                  <a:lnTo>
                    <a:pt x="87947" y="142843"/>
                  </a:lnTo>
                  <a:lnTo>
                    <a:pt x="92467" y="133777"/>
                  </a:lnTo>
                  <a:lnTo>
                    <a:pt x="96505" y="124080"/>
                  </a:lnTo>
                  <a:lnTo>
                    <a:pt x="99844" y="113586"/>
                  </a:lnTo>
                  <a:lnTo>
                    <a:pt x="102426" y="102265"/>
                  </a:lnTo>
                  <a:lnTo>
                    <a:pt x="104331" y="90221"/>
                  </a:lnTo>
                  <a:lnTo>
                    <a:pt x="105692" y="77605"/>
                  </a:lnTo>
                  <a:lnTo>
                    <a:pt x="106640" y="64574"/>
                  </a:lnTo>
                  <a:lnTo>
                    <a:pt x="107097" y="51663"/>
                  </a:lnTo>
                  <a:lnTo>
                    <a:pt x="106717" y="38405"/>
                  </a:lnTo>
                  <a:lnTo>
                    <a:pt x="104353" y="22520"/>
                  </a:lnTo>
                  <a:lnTo>
                    <a:pt x="9815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886788" y="4338088"/>
              <a:ext cx="128717" cy="403342"/>
            </a:xfrm>
            <a:custGeom>
              <a:avLst/>
              <a:gdLst/>
              <a:ahLst/>
              <a:cxnLst/>
              <a:rect l="0" t="0" r="0" b="0"/>
              <a:pathLst>
                <a:path w="128717" h="403342">
                  <a:moveTo>
                    <a:pt x="19906" y="125994"/>
                  </a:moveTo>
                  <a:lnTo>
                    <a:pt x="17040" y="134863"/>
                  </a:lnTo>
                  <a:lnTo>
                    <a:pt x="14898" y="143850"/>
                  </a:lnTo>
                  <a:lnTo>
                    <a:pt x="13298" y="153840"/>
                  </a:lnTo>
                  <a:lnTo>
                    <a:pt x="12290" y="164648"/>
                  </a:lnTo>
                  <a:lnTo>
                    <a:pt x="12091" y="175812"/>
                  </a:lnTo>
                  <a:lnTo>
                    <a:pt x="12742" y="187026"/>
                  </a:lnTo>
                  <a:lnTo>
                    <a:pt x="13979" y="198483"/>
                  </a:lnTo>
                  <a:lnTo>
                    <a:pt x="15344" y="210765"/>
                  </a:lnTo>
                  <a:lnTo>
                    <a:pt x="16558" y="224128"/>
                  </a:lnTo>
                  <a:lnTo>
                    <a:pt x="17693" y="238203"/>
                  </a:lnTo>
                  <a:lnTo>
                    <a:pt x="19061" y="252197"/>
                  </a:lnTo>
                  <a:lnTo>
                    <a:pt x="20829" y="265657"/>
                  </a:lnTo>
                  <a:lnTo>
                    <a:pt x="22846" y="278797"/>
                  </a:lnTo>
                  <a:lnTo>
                    <a:pt x="24747" y="292292"/>
                  </a:lnTo>
                  <a:lnTo>
                    <a:pt x="26328" y="306514"/>
                  </a:lnTo>
                  <a:lnTo>
                    <a:pt x="27712" y="321356"/>
                  </a:lnTo>
                  <a:lnTo>
                    <a:pt x="29247" y="336405"/>
                  </a:lnTo>
                  <a:lnTo>
                    <a:pt x="31132" y="351381"/>
                  </a:lnTo>
                  <a:lnTo>
                    <a:pt x="33399" y="366015"/>
                  </a:lnTo>
                  <a:lnTo>
                    <a:pt x="36000" y="379987"/>
                  </a:lnTo>
                  <a:lnTo>
                    <a:pt x="38837" y="393099"/>
                  </a:lnTo>
                  <a:lnTo>
                    <a:pt x="40954" y="402010"/>
                  </a:lnTo>
                  <a:lnTo>
                    <a:pt x="41257" y="403341"/>
                  </a:lnTo>
                  <a:lnTo>
                    <a:pt x="40165" y="399643"/>
                  </a:lnTo>
                  <a:lnTo>
                    <a:pt x="38355" y="392630"/>
                  </a:lnTo>
                  <a:lnTo>
                    <a:pt x="36466" y="382591"/>
                  </a:lnTo>
                  <a:lnTo>
                    <a:pt x="34832" y="369816"/>
                  </a:lnTo>
                  <a:lnTo>
                    <a:pt x="33382" y="355267"/>
                  </a:lnTo>
                  <a:lnTo>
                    <a:pt x="31786" y="340390"/>
                  </a:lnTo>
                  <a:lnTo>
                    <a:pt x="29854" y="326036"/>
                  </a:lnTo>
                  <a:lnTo>
                    <a:pt x="27552" y="312477"/>
                  </a:lnTo>
                  <a:lnTo>
                    <a:pt x="24926" y="299686"/>
                  </a:lnTo>
                  <a:lnTo>
                    <a:pt x="22049" y="287525"/>
                  </a:lnTo>
                  <a:lnTo>
                    <a:pt x="19150" y="275679"/>
                  </a:lnTo>
                  <a:lnTo>
                    <a:pt x="16591" y="263710"/>
                  </a:lnTo>
                  <a:lnTo>
                    <a:pt x="14536" y="251390"/>
                  </a:lnTo>
                  <a:lnTo>
                    <a:pt x="12819" y="238839"/>
                  </a:lnTo>
                  <a:lnTo>
                    <a:pt x="11052" y="226414"/>
                  </a:lnTo>
                  <a:lnTo>
                    <a:pt x="9014" y="214305"/>
                  </a:lnTo>
                  <a:lnTo>
                    <a:pt x="6812" y="202225"/>
                  </a:lnTo>
                  <a:lnTo>
                    <a:pt x="4788" y="189517"/>
                  </a:lnTo>
                  <a:lnTo>
                    <a:pt x="3128" y="175857"/>
                  </a:lnTo>
                  <a:lnTo>
                    <a:pt x="1862" y="161412"/>
                  </a:lnTo>
                  <a:lnTo>
                    <a:pt x="937" y="146636"/>
                  </a:lnTo>
                  <a:lnTo>
                    <a:pt x="285" y="131843"/>
                  </a:lnTo>
                  <a:lnTo>
                    <a:pt x="0" y="117163"/>
                  </a:lnTo>
                  <a:lnTo>
                    <a:pt x="333" y="102628"/>
                  </a:lnTo>
                  <a:lnTo>
                    <a:pt x="1372" y="88229"/>
                  </a:lnTo>
                  <a:lnTo>
                    <a:pt x="3051" y="74102"/>
                  </a:lnTo>
                  <a:lnTo>
                    <a:pt x="5250" y="60530"/>
                  </a:lnTo>
                  <a:lnTo>
                    <a:pt x="7850" y="47628"/>
                  </a:lnTo>
                  <a:lnTo>
                    <a:pt x="11068" y="35676"/>
                  </a:lnTo>
                  <a:lnTo>
                    <a:pt x="15440" y="25173"/>
                  </a:lnTo>
                  <a:lnTo>
                    <a:pt x="21160" y="16267"/>
                  </a:lnTo>
                  <a:lnTo>
                    <a:pt x="28121" y="9117"/>
                  </a:lnTo>
                  <a:lnTo>
                    <a:pt x="36090" y="4055"/>
                  </a:lnTo>
                  <a:lnTo>
                    <a:pt x="44816" y="1063"/>
                  </a:lnTo>
                  <a:lnTo>
                    <a:pt x="53929" y="0"/>
                  </a:lnTo>
                  <a:lnTo>
                    <a:pt x="62959" y="791"/>
                  </a:lnTo>
                  <a:lnTo>
                    <a:pt x="71657" y="3209"/>
                  </a:lnTo>
                  <a:lnTo>
                    <a:pt x="79969" y="6930"/>
                  </a:lnTo>
                  <a:lnTo>
                    <a:pt x="87939" y="11636"/>
                  </a:lnTo>
                  <a:lnTo>
                    <a:pt x="95625" y="17065"/>
                  </a:lnTo>
                  <a:lnTo>
                    <a:pt x="102771" y="23335"/>
                  </a:lnTo>
                  <a:lnTo>
                    <a:pt x="108819" y="30907"/>
                  </a:lnTo>
                  <a:lnTo>
                    <a:pt x="113559" y="39926"/>
                  </a:lnTo>
                  <a:lnTo>
                    <a:pt x="117251" y="50085"/>
                  </a:lnTo>
                  <a:lnTo>
                    <a:pt x="120426" y="60821"/>
                  </a:lnTo>
                  <a:lnTo>
                    <a:pt x="123446" y="71747"/>
                  </a:lnTo>
                  <a:lnTo>
                    <a:pt x="126154" y="82675"/>
                  </a:lnTo>
                  <a:lnTo>
                    <a:pt x="127996" y="93538"/>
                  </a:lnTo>
                  <a:lnTo>
                    <a:pt x="128716" y="104324"/>
                  </a:lnTo>
                  <a:lnTo>
                    <a:pt x="128369" y="115040"/>
                  </a:lnTo>
                  <a:lnTo>
                    <a:pt x="127141" y="125703"/>
                  </a:lnTo>
                  <a:lnTo>
                    <a:pt x="125228" y="136320"/>
                  </a:lnTo>
                  <a:lnTo>
                    <a:pt x="122487" y="146740"/>
                  </a:lnTo>
                  <a:lnTo>
                    <a:pt x="118444" y="156664"/>
                  </a:lnTo>
                  <a:lnTo>
                    <a:pt x="112942" y="165964"/>
                  </a:lnTo>
                  <a:lnTo>
                    <a:pt x="105959" y="174514"/>
                  </a:lnTo>
                  <a:lnTo>
                    <a:pt x="97445" y="182111"/>
                  </a:lnTo>
                  <a:lnTo>
                    <a:pt x="87542" y="188735"/>
                  </a:lnTo>
                  <a:lnTo>
                    <a:pt x="76924" y="194370"/>
                  </a:lnTo>
                  <a:lnTo>
                    <a:pt x="65545" y="199468"/>
                  </a:lnTo>
                  <a:lnTo>
                    <a:pt x="51290" y="204478"/>
                  </a:lnTo>
                  <a:lnTo>
                    <a:pt x="30434" y="2102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212021" y="4306155"/>
              <a:ext cx="115814" cy="10530"/>
            </a:xfrm>
            <a:custGeom>
              <a:avLst/>
              <a:gdLst/>
              <a:ahLst/>
              <a:cxnLst/>
              <a:rect l="0" t="0" r="0" b="0"/>
              <a:pathLst>
                <a:path w="115814" h="10530">
                  <a:moveTo>
                    <a:pt x="115813" y="0"/>
                  </a:moveTo>
                  <a:lnTo>
                    <a:pt x="101278" y="67"/>
                  </a:lnTo>
                  <a:lnTo>
                    <a:pt x="88648" y="708"/>
                  </a:lnTo>
                  <a:lnTo>
                    <a:pt x="76743" y="1999"/>
                  </a:lnTo>
                  <a:lnTo>
                    <a:pt x="65136" y="3695"/>
                  </a:lnTo>
                  <a:lnTo>
                    <a:pt x="51988" y="5545"/>
                  </a:lnTo>
                  <a:lnTo>
                    <a:pt x="32784" y="771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169907" y="4400911"/>
              <a:ext cx="168456" cy="42116"/>
            </a:xfrm>
            <a:custGeom>
              <a:avLst/>
              <a:gdLst/>
              <a:ahLst/>
              <a:cxnLst/>
              <a:rect l="0" t="0" r="0" b="0"/>
              <a:pathLst>
                <a:path w="168456" h="42116">
                  <a:moveTo>
                    <a:pt x="168455" y="0"/>
                  </a:moveTo>
                  <a:lnTo>
                    <a:pt x="159587" y="3001"/>
                  </a:lnTo>
                  <a:lnTo>
                    <a:pt x="150600" y="6424"/>
                  </a:lnTo>
                  <a:lnTo>
                    <a:pt x="140600" y="10611"/>
                  </a:lnTo>
                  <a:lnTo>
                    <a:pt x="129447" y="15165"/>
                  </a:lnTo>
                  <a:lnTo>
                    <a:pt x="116988" y="19350"/>
                  </a:lnTo>
                  <a:lnTo>
                    <a:pt x="103280" y="22778"/>
                  </a:lnTo>
                  <a:lnTo>
                    <a:pt x="88690" y="25561"/>
                  </a:lnTo>
                  <a:lnTo>
                    <a:pt x="73760" y="28116"/>
                  </a:lnTo>
                  <a:lnTo>
                    <a:pt x="58854" y="30716"/>
                  </a:lnTo>
                  <a:lnTo>
                    <a:pt x="44713" y="33322"/>
                  </a:lnTo>
                  <a:lnTo>
                    <a:pt x="31161" y="35900"/>
                  </a:lnTo>
                  <a:lnTo>
                    <a:pt x="17010" y="38683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885845" y="4095585"/>
              <a:ext cx="4703" cy="631711"/>
            </a:xfrm>
            <a:custGeom>
              <a:avLst/>
              <a:gdLst/>
              <a:ahLst/>
              <a:cxnLst/>
              <a:rect l="0" t="0" r="0" b="0"/>
              <a:pathLst>
                <a:path w="4703" h="631711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0" y="47072"/>
                  </a:lnTo>
                  <a:lnTo>
                    <a:pt x="0" y="65474"/>
                  </a:lnTo>
                  <a:lnTo>
                    <a:pt x="0" y="83987"/>
                  </a:lnTo>
                  <a:lnTo>
                    <a:pt x="0" y="101885"/>
                  </a:lnTo>
                  <a:lnTo>
                    <a:pt x="0" y="119118"/>
                  </a:lnTo>
                  <a:lnTo>
                    <a:pt x="0" y="136048"/>
                  </a:lnTo>
                  <a:lnTo>
                    <a:pt x="0" y="152952"/>
                  </a:lnTo>
                  <a:lnTo>
                    <a:pt x="0" y="170118"/>
                  </a:lnTo>
                  <a:lnTo>
                    <a:pt x="0" y="187881"/>
                  </a:lnTo>
                  <a:lnTo>
                    <a:pt x="0" y="206362"/>
                  </a:lnTo>
                  <a:lnTo>
                    <a:pt x="0" y="225506"/>
                  </a:lnTo>
                  <a:lnTo>
                    <a:pt x="0" y="245190"/>
                  </a:lnTo>
                  <a:lnTo>
                    <a:pt x="0" y="265283"/>
                  </a:lnTo>
                  <a:lnTo>
                    <a:pt x="0" y="285673"/>
                  </a:lnTo>
                  <a:lnTo>
                    <a:pt x="0" y="306273"/>
                  </a:lnTo>
                  <a:lnTo>
                    <a:pt x="0" y="327015"/>
                  </a:lnTo>
                  <a:lnTo>
                    <a:pt x="0" y="347690"/>
                  </a:lnTo>
                  <a:lnTo>
                    <a:pt x="0" y="367958"/>
                  </a:lnTo>
                  <a:lnTo>
                    <a:pt x="0" y="387672"/>
                  </a:lnTo>
                  <a:lnTo>
                    <a:pt x="0" y="407013"/>
                  </a:lnTo>
                  <a:lnTo>
                    <a:pt x="0" y="426379"/>
                  </a:lnTo>
                  <a:lnTo>
                    <a:pt x="4" y="445995"/>
                  </a:lnTo>
                  <a:lnTo>
                    <a:pt x="176" y="465595"/>
                  </a:lnTo>
                  <a:lnTo>
                    <a:pt x="825" y="484535"/>
                  </a:lnTo>
                  <a:lnTo>
                    <a:pt x="2069" y="502499"/>
                  </a:lnTo>
                  <a:lnTo>
                    <a:pt x="3549" y="519494"/>
                  </a:lnTo>
                  <a:lnTo>
                    <a:pt x="4549" y="535674"/>
                  </a:lnTo>
                  <a:lnTo>
                    <a:pt x="4702" y="551216"/>
                  </a:lnTo>
                  <a:lnTo>
                    <a:pt x="4136" y="566069"/>
                  </a:lnTo>
                  <a:lnTo>
                    <a:pt x="3238" y="581608"/>
                  </a:lnTo>
                  <a:lnTo>
                    <a:pt x="1923" y="601441"/>
                  </a:lnTo>
                  <a:lnTo>
                    <a:pt x="0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676940" y="4085057"/>
              <a:ext cx="229962" cy="395148"/>
            </a:xfrm>
            <a:custGeom>
              <a:avLst/>
              <a:gdLst/>
              <a:ahLst/>
              <a:cxnLst/>
              <a:rect l="0" t="0" r="0" b="0"/>
              <a:pathLst>
                <a:path w="229962" h="395148">
                  <a:moveTo>
                    <a:pt x="229961" y="242155"/>
                  </a:moveTo>
                  <a:lnTo>
                    <a:pt x="218226" y="250889"/>
                  </a:lnTo>
                  <a:lnTo>
                    <a:pt x="207097" y="258596"/>
                  </a:lnTo>
                  <a:lnTo>
                    <a:pt x="195504" y="265998"/>
                  </a:lnTo>
                  <a:lnTo>
                    <a:pt x="183515" y="273259"/>
                  </a:lnTo>
                  <a:lnTo>
                    <a:pt x="171504" y="280438"/>
                  </a:lnTo>
                  <a:lnTo>
                    <a:pt x="159701" y="287568"/>
                  </a:lnTo>
                  <a:lnTo>
                    <a:pt x="148174" y="294831"/>
                  </a:lnTo>
                  <a:lnTo>
                    <a:pt x="136905" y="302546"/>
                  </a:lnTo>
                  <a:lnTo>
                    <a:pt x="125851" y="310846"/>
                  </a:lnTo>
                  <a:lnTo>
                    <a:pt x="115124" y="319539"/>
                  </a:lnTo>
                  <a:lnTo>
                    <a:pt x="104987" y="328220"/>
                  </a:lnTo>
                  <a:lnTo>
                    <a:pt x="95536" y="336652"/>
                  </a:lnTo>
                  <a:lnTo>
                    <a:pt x="86714" y="344770"/>
                  </a:lnTo>
                  <a:lnTo>
                    <a:pt x="78401" y="352601"/>
                  </a:lnTo>
                  <a:lnTo>
                    <a:pt x="70469" y="360201"/>
                  </a:lnTo>
                  <a:lnTo>
                    <a:pt x="62649" y="367626"/>
                  </a:lnTo>
                  <a:lnTo>
                    <a:pt x="54551" y="374926"/>
                  </a:lnTo>
                  <a:lnTo>
                    <a:pt x="45992" y="382119"/>
                  </a:lnTo>
                  <a:lnTo>
                    <a:pt x="37124" y="388577"/>
                  </a:lnTo>
                  <a:lnTo>
                    <a:pt x="28324" y="393091"/>
                  </a:lnTo>
                  <a:lnTo>
                    <a:pt x="19827" y="395147"/>
                  </a:lnTo>
                  <a:lnTo>
                    <a:pt x="12174" y="394557"/>
                  </a:lnTo>
                  <a:lnTo>
                    <a:pt x="6252" y="391121"/>
                  </a:lnTo>
                  <a:lnTo>
                    <a:pt x="2387" y="385032"/>
                  </a:lnTo>
                  <a:lnTo>
                    <a:pt x="422" y="376911"/>
                  </a:lnTo>
                  <a:lnTo>
                    <a:pt x="0" y="367576"/>
                  </a:lnTo>
                  <a:lnTo>
                    <a:pt x="751" y="357591"/>
                  </a:lnTo>
                  <a:lnTo>
                    <a:pt x="2352" y="346791"/>
                  </a:lnTo>
                  <a:lnTo>
                    <a:pt x="4555" y="334419"/>
                  </a:lnTo>
                  <a:lnTo>
                    <a:pt x="7177" y="320181"/>
                  </a:lnTo>
                  <a:lnTo>
                    <a:pt x="10086" y="304702"/>
                  </a:lnTo>
                  <a:lnTo>
                    <a:pt x="13192" y="289227"/>
                  </a:lnTo>
                  <a:lnTo>
                    <a:pt x="16431" y="274480"/>
                  </a:lnTo>
                  <a:lnTo>
                    <a:pt x="19758" y="260495"/>
                  </a:lnTo>
                  <a:lnTo>
                    <a:pt x="23146" y="246890"/>
                  </a:lnTo>
                  <a:lnTo>
                    <a:pt x="26569" y="233357"/>
                  </a:lnTo>
                  <a:lnTo>
                    <a:pt x="29851" y="219267"/>
                  </a:lnTo>
                  <a:lnTo>
                    <a:pt x="32677" y="203656"/>
                  </a:lnTo>
                  <a:lnTo>
                    <a:pt x="34913" y="186156"/>
                  </a:lnTo>
                  <a:lnTo>
                    <a:pt x="36754" y="167534"/>
                  </a:lnTo>
                  <a:lnTo>
                    <a:pt x="38604" y="149341"/>
                  </a:lnTo>
                  <a:lnTo>
                    <a:pt x="40699" y="132432"/>
                  </a:lnTo>
                  <a:lnTo>
                    <a:pt x="42938" y="116490"/>
                  </a:lnTo>
                  <a:lnTo>
                    <a:pt x="44988" y="100426"/>
                  </a:lnTo>
                  <a:lnTo>
                    <a:pt x="46665" y="83603"/>
                  </a:lnTo>
                  <a:lnTo>
                    <a:pt x="47945" y="66583"/>
                  </a:lnTo>
                  <a:lnTo>
                    <a:pt x="49018" y="49100"/>
                  </a:lnTo>
                  <a:lnTo>
                    <a:pt x="49975" y="28491"/>
                  </a:lnTo>
                  <a:lnTo>
                    <a:pt x="509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058209" y="56327"/>
            <a:ext cx="1652975" cy="705410"/>
            <a:chOff x="4058209" y="56327"/>
            <a:chExt cx="1652975" cy="705410"/>
          </a:xfrm>
        </p:grpSpPr>
        <p:sp>
          <p:nvSpPr>
            <p:cNvPr id="2" name="Freeform 1"/>
            <p:cNvSpPr/>
            <p:nvPr/>
          </p:nvSpPr>
          <p:spPr>
            <a:xfrm>
              <a:off x="4100737" y="77384"/>
              <a:ext cx="199629" cy="473507"/>
            </a:xfrm>
            <a:custGeom>
              <a:avLst/>
              <a:gdLst/>
              <a:ahLst/>
              <a:cxnLst/>
              <a:rect l="0" t="0" r="0" b="0"/>
              <a:pathLst>
                <a:path w="199629" h="473507">
                  <a:moveTo>
                    <a:pt x="31172" y="0"/>
                  </a:moveTo>
                  <a:lnTo>
                    <a:pt x="28238" y="8935"/>
                  </a:lnTo>
                  <a:lnTo>
                    <a:pt x="25456" y="18562"/>
                  </a:lnTo>
                  <a:lnTo>
                    <a:pt x="22560" y="29859"/>
                  </a:lnTo>
                  <a:lnTo>
                    <a:pt x="19693" y="42872"/>
                  </a:lnTo>
                  <a:lnTo>
                    <a:pt x="17176" y="57648"/>
                  </a:lnTo>
                  <a:lnTo>
                    <a:pt x="15166" y="74031"/>
                  </a:lnTo>
                  <a:lnTo>
                    <a:pt x="13653" y="91891"/>
                  </a:lnTo>
                  <a:lnTo>
                    <a:pt x="12559" y="111224"/>
                  </a:lnTo>
                  <a:lnTo>
                    <a:pt x="11786" y="131886"/>
                  </a:lnTo>
                  <a:lnTo>
                    <a:pt x="11249" y="153469"/>
                  </a:lnTo>
                  <a:lnTo>
                    <a:pt x="10881" y="175408"/>
                  </a:lnTo>
                  <a:lnTo>
                    <a:pt x="10626" y="197335"/>
                  </a:lnTo>
                  <a:lnTo>
                    <a:pt x="10284" y="218618"/>
                  </a:lnTo>
                  <a:lnTo>
                    <a:pt x="9521" y="238303"/>
                  </a:lnTo>
                  <a:lnTo>
                    <a:pt x="8196" y="256030"/>
                  </a:lnTo>
                  <a:lnTo>
                    <a:pt x="6492" y="272256"/>
                  </a:lnTo>
                  <a:lnTo>
                    <a:pt x="4809" y="287929"/>
                  </a:lnTo>
                  <a:lnTo>
                    <a:pt x="3383" y="303669"/>
                  </a:lnTo>
                  <a:lnTo>
                    <a:pt x="2275" y="319720"/>
                  </a:lnTo>
                  <a:lnTo>
                    <a:pt x="1457" y="336123"/>
                  </a:lnTo>
                  <a:lnTo>
                    <a:pt x="871" y="352835"/>
                  </a:lnTo>
                  <a:lnTo>
                    <a:pt x="462" y="369789"/>
                  </a:lnTo>
                  <a:lnTo>
                    <a:pt x="180" y="386923"/>
                  </a:lnTo>
                  <a:lnTo>
                    <a:pt x="0" y="404168"/>
                  </a:lnTo>
                  <a:lnTo>
                    <a:pt x="387" y="420831"/>
                  </a:lnTo>
                  <a:lnTo>
                    <a:pt x="2244" y="435653"/>
                  </a:lnTo>
                  <a:lnTo>
                    <a:pt x="5948" y="448090"/>
                  </a:lnTo>
                  <a:lnTo>
                    <a:pt x="11558" y="457930"/>
                  </a:lnTo>
                  <a:lnTo>
                    <a:pt x="19069" y="464955"/>
                  </a:lnTo>
                  <a:lnTo>
                    <a:pt x="28272" y="469350"/>
                  </a:lnTo>
                  <a:lnTo>
                    <a:pt x="38841" y="471728"/>
                  </a:lnTo>
                  <a:lnTo>
                    <a:pt x="50442" y="472901"/>
                  </a:lnTo>
                  <a:lnTo>
                    <a:pt x="62791" y="473441"/>
                  </a:lnTo>
                  <a:lnTo>
                    <a:pt x="75503" y="473506"/>
                  </a:lnTo>
                  <a:lnTo>
                    <a:pt x="88108" y="472953"/>
                  </a:lnTo>
                  <a:lnTo>
                    <a:pt x="100368" y="471732"/>
                  </a:lnTo>
                  <a:lnTo>
                    <a:pt x="112397" y="469912"/>
                  </a:lnTo>
                  <a:lnTo>
                    <a:pt x="124547" y="467611"/>
                  </a:lnTo>
                  <a:lnTo>
                    <a:pt x="137008" y="464954"/>
                  </a:lnTo>
                  <a:lnTo>
                    <a:pt x="149402" y="462191"/>
                  </a:lnTo>
                  <a:lnTo>
                    <a:pt x="162191" y="459431"/>
                  </a:lnTo>
                  <a:lnTo>
                    <a:pt x="177621" y="456432"/>
                  </a:lnTo>
                  <a:lnTo>
                    <a:pt x="199628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21380" y="298482"/>
              <a:ext cx="115814" cy="31587"/>
            </a:xfrm>
            <a:custGeom>
              <a:avLst/>
              <a:gdLst/>
              <a:ahLst/>
              <a:cxnLst/>
              <a:rect l="0" t="0" r="0" b="0"/>
              <a:pathLst>
                <a:path w="115814" h="31587">
                  <a:moveTo>
                    <a:pt x="115813" y="0"/>
                  </a:moveTo>
                  <a:lnTo>
                    <a:pt x="104145" y="134"/>
                  </a:lnTo>
                  <a:lnTo>
                    <a:pt x="93656" y="1415"/>
                  </a:lnTo>
                  <a:lnTo>
                    <a:pt x="83355" y="4003"/>
                  </a:lnTo>
                  <a:lnTo>
                    <a:pt x="73053" y="7550"/>
                  </a:lnTo>
                  <a:lnTo>
                    <a:pt x="62710" y="11535"/>
                  </a:lnTo>
                  <a:lnTo>
                    <a:pt x="52329" y="15610"/>
                  </a:lnTo>
                  <a:lnTo>
                    <a:pt x="42181" y="19472"/>
                  </a:lnTo>
                  <a:lnTo>
                    <a:pt x="31687" y="23162"/>
                  </a:lnTo>
                  <a:lnTo>
                    <a:pt x="18805" y="2699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10852" y="56327"/>
              <a:ext cx="189514" cy="73700"/>
            </a:xfrm>
            <a:custGeom>
              <a:avLst/>
              <a:gdLst/>
              <a:ahLst/>
              <a:cxnLst/>
              <a:rect l="0" t="0" r="0" b="0"/>
              <a:pathLst>
                <a:path w="189514" h="73700">
                  <a:moveTo>
                    <a:pt x="189513" y="0"/>
                  </a:moveTo>
                  <a:lnTo>
                    <a:pt x="180644" y="2934"/>
                  </a:lnTo>
                  <a:lnTo>
                    <a:pt x="171657" y="5716"/>
                  </a:lnTo>
                  <a:lnTo>
                    <a:pt x="161667" y="8620"/>
                  </a:lnTo>
                  <a:lnTo>
                    <a:pt x="150859" y="11833"/>
                  </a:lnTo>
                  <a:lnTo>
                    <a:pt x="139695" y="15647"/>
                  </a:lnTo>
                  <a:lnTo>
                    <a:pt x="128486" y="20159"/>
                  </a:lnTo>
                  <a:lnTo>
                    <a:pt x="117201" y="25150"/>
                  </a:lnTo>
                  <a:lnTo>
                    <a:pt x="105568" y="30189"/>
                  </a:lnTo>
                  <a:lnTo>
                    <a:pt x="93454" y="35021"/>
                  </a:lnTo>
                  <a:lnTo>
                    <a:pt x="81031" y="39569"/>
                  </a:lnTo>
                  <a:lnTo>
                    <a:pt x="68685" y="43849"/>
                  </a:lnTo>
                  <a:lnTo>
                    <a:pt x="56647" y="47912"/>
                  </a:lnTo>
                  <a:lnTo>
                    <a:pt x="45223" y="51851"/>
                  </a:lnTo>
                  <a:lnTo>
                    <a:pt x="33656" y="56289"/>
                  </a:lnTo>
                  <a:lnTo>
                    <a:pt x="19814" y="6273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28062" y="400045"/>
              <a:ext cx="235516" cy="144661"/>
            </a:xfrm>
            <a:custGeom>
              <a:avLst/>
              <a:gdLst/>
              <a:ahLst/>
              <a:cxnLst/>
              <a:rect l="0" t="0" r="0" b="0"/>
              <a:pathLst>
                <a:path w="235516" h="144661">
                  <a:moveTo>
                    <a:pt x="109173" y="77422"/>
                  </a:moveTo>
                  <a:lnTo>
                    <a:pt x="109039" y="65754"/>
                  </a:lnTo>
                  <a:lnTo>
                    <a:pt x="107759" y="55265"/>
                  </a:lnTo>
                  <a:lnTo>
                    <a:pt x="105161" y="44972"/>
                  </a:lnTo>
                  <a:lnTo>
                    <a:pt x="101269" y="35017"/>
                  </a:lnTo>
                  <a:lnTo>
                    <a:pt x="95988" y="25970"/>
                  </a:lnTo>
                  <a:lnTo>
                    <a:pt x="89397" y="18091"/>
                  </a:lnTo>
                  <a:lnTo>
                    <a:pt x="81551" y="11487"/>
                  </a:lnTo>
                  <a:lnTo>
                    <a:pt x="72392" y="6270"/>
                  </a:lnTo>
                  <a:lnTo>
                    <a:pt x="62021" y="2369"/>
                  </a:lnTo>
                  <a:lnTo>
                    <a:pt x="50975" y="55"/>
                  </a:lnTo>
                  <a:lnTo>
                    <a:pt x="40102" y="0"/>
                  </a:lnTo>
                  <a:lnTo>
                    <a:pt x="29876" y="2379"/>
                  </a:lnTo>
                  <a:lnTo>
                    <a:pt x="20726" y="7248"/>
                  </a:lnTo>
                  <a:lnTo>
                    <a:pt x="13183" y="14786"/>
                  </a:lnTo>
                  <a:lnTo>
                    <a:pt x="7378" y="24812"/>
                  </a:lnTo>
                  <a:lnTo>
                    <a:pt x="3278" y="36576"/>
                  </a:lnTo>
                  <a:lnTo>
                    <a:pt x="876" y="48987"/>
                  </a:lnTo>
                  <a:lnTo>
                    <a:pt x="0" y="61361"/>
                  </a:lnTo>
                  <a:lnTo>
                    <a:pt x="527" y="73427"/>
                  </a:lnTo>
                  <a:lnTo>
                    <a:pt x="2467" y="85135"/>
                  </a:lnTo>
                  <a:lnTo>
                    <a:pt x="5699" y="96523"/>
                  </a:lnTo>
                  <a:lnTo>
                    <a:pt x="10155" y="107492"/>
                  </a:lnTo>
                  <a:lnTo>
                    <a:pt x="15894" y="117800"/>
                  </a:lnTo>
                  <a:lnTo>
                    <a:pt x="22829" y="127351"/>
                  </a:lnTo>
                  <a:lnTo>
                    <a:pt x="30757" y="135564"/>
                  </a:lnTo>
                  <a:lnTo>
                    <a:pt x="39449" y="141339"/>
                  </a:lnTo>
                  <a:lnTo>
                    <a:pt x="48697" y="144290"/>
                  </a:lnTo>
                  <a:lnTo>
                    <a:pt x="58178" y="144660"/>
                  </a:lnTo>
                  <a:lnTo>
                    <a:pt x="67461" y="142939"/>
                  </a:lnTo>
                  <a:lnTo>
                    <a:pt x="76328" y="139633"/>
                  </a:lnTo>
                  <a:lnTo>
                    <a:pt x="84587" y="135011"/>
                  </a:lnTo>
                  <a:lnTo>
                    <a:pt x="91987" y="129101"/>
                  </a:lnTo>
                  <a:lnTo>
                    <a:pt x="98484" y="122023"/>
                  </a:lnTo>
                  <a:lnTo>
                    <a:pt x="104187" y="113986"/>
                  </a:lnTo>
                  <a:lnTo>
                    <a:pt x="109260" y="105214"/>
                  </a:lnTo>
                  <a:lnTo>
                    <a:pt x="113876" y="95936"/>
                  </a:lnTo>
                  <a:lnTo>
                    <a:pt x="118676" y="87505"/>
                  </a:lnTo>
                  <a:lnTo>
                    <a:pt x="124515" y="83040"/>
                  </a:lnTo>
                  <a:lnTo>
                    <a:pt x="131014" y="83544"/>
                  </a:lnTo>
                  <a:lnTo>
                    <a:pt x="137386" y="86892"/>
                  </a:lnTo>
                  <a:lnTo>
                    <a:pt x="143638" y="91726"/>
                  </a:lnTo>
                  <a:lnTo>
                    <a:pt x="149932" y="97395"/>
                  </a:lnTo>
                  <a:lnTo>
                    <a:pt x="156356" y="103558"/>
                  </a:lnTo>
                  <a:lnTo>
                    <a:pt x="163089" y="109858"/>
                  </a:lnTo>
                  <a:lnTo>
                    <a:pt x="170420" y="115876"/>
                  </a:lnTo>
                  <a:lnTo>
                    <a:pt x="178449" y="121407"/>
                  </a:lnTo>
                  <a:lnTo>
                    <a:pt x="187045" y="126292"/>
                  </a:lnTo>
                  <a:lnTo>
                    <a:pt x="196991" y="130800"/>
                  </a:lnTo>
                  <a:lnTo>
                    <a:pt x="211399" y="135322"/>
                  </a:lnTo>
                  <a:lnTo>
                    <a:pt x="235515" y="1405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503343" y="360461"/>
              <a:ext cx="139402" cy="171933"/>
            </a:xfrm>
            <a:custGeom>
              <a:avLst/>
              <a:gdLst/>
              <a:ahLst/>
              <a:cxnLst/>
              <a:rect l="0" t="0" r="0" b="0"/>
              <a:pathLst>
                <a:path w="139402" h="171933">
                  <a:moveTo>
                    <a:pt x="123405" y="11721"/>
                  </a:moveTo>
                  <a:lnTo>
                    <a:pt x="117403" y="6054"/>
                  </a:lnTo>
                  <a:lnTo>
                    <a:pt x="110559" y="2411"/>
                  </a:lnTo>
                  <a:lnTo>
                    <a:pt x="102171" y="501"/>
                  </a:lnTo>
                  <a:lnTo>
                    <a:pt x="92543" y="0"/>
                  </a:lnTo>
                  <a:lnTo>
                    <a:pt x="82229" y="619"/>
                  </a:lnTo>
                  <a:lnTo>
                    <a:pt x="71621" y="2090"/>
                  </a:lnTo>
                  <a:lnTo>
                    <a:pt x="60924" y="4185"/>
                  </a:lnTo>
                  <a:lnTo>
                    <a:pt x="50224" y="6724"/>
                  </a:lnTo>
                  <a:lnTo>
                    <a:pt x="39560" y="9582"/>
                  </a:lnTo>
                  <a:lnTo>
                    <a:pt x="29267" y="12990"/>
                  </a:lnTo>
                  <a:lnTo>
                    <a:pt x="19954" y="17495"/>
                  </a:lnTo>
                  <a:lnTo>
                    <a:pt x="11888" y="23303"/>
                  </a:lnTo>
                  <a:lnTo>
                    <a:pt x="5489" y="30155"/>
                  </a:lnTo>
                  <a:lnTo>
                    <a:pt x="1471" y="37518"/>
                  </a:lnTo>
                  <a:lnTo>
                    <a:pt x="0" y="45026"/>
                  </a:lnTo>
                  <a:lnTo>
                    <a:pt x="945" y="52506"/>
                  </a:lnTo>
                  <a:lnTo>
                    <a:pt x="4155" y="59900"/>
                  </a:lnTo>
                  <a:lnTo>
                    <a:pt x="9315" y="67195"/>
                  </a:lnTo>
                  <a:lnTo>
                    <a:pt x="16182" y="74075"/>
                  </a:lnTo>
                  <a:lnTo>
                    <a:pt x="24677" y="79943"/>
                  </a:lnTo>
                  <a:lnTo>
                    <a:pt x="34604" y="84562"/>
                  </a:lnTo>
                  <a:lnTo>
                    <a:pt x="45521" y="88172"/>
                  </a:lnTo>
                  <a:lnTo>
                    <a:pt x="56841" y="91294"/>
                  </a:lnTo>
                  <a:lnTo>
                    <a:pt x="68193" y="94291"/>
                  </a:lnTo>
                  <a:lnTo>
                    <a:pt x="79424" y="97493"/>
                  </a:lnTo>
                  <a:lnTo>
                    <a:pt x="90499" y="101263"/>
                  </a:lnTo>
                  <a:lnTo>
                    <a:pt x="101421" y="105737"/>
                  </a:lnTo>
                  <a:lnTo>
                    <a:pt x="111892" y="111033"/>
                  </a:lnTo>
                  <a:lnTo>
                    <a:pt x="121325" y="117337"/>
                  </a:lnTo>
                  <a:lnTo>
                    <a:pt x="129467" y="124643"/>
                  </a:lnTo>
                  <a:lnTo>
                    <a:pt x="135747" y="132479"/>
                  </a:lnTo>
                  <a:lnTo>
                    <a:pt x="139154" y="140045"/>
                  </a:lnTo>
                  <a:lnTo>
                    <a:pt x="139401" y="146905"/>
                  </a:lnTo>
                  <a:lnTo>
                    <a:pt x="136820" y="152983"/>
                  </a:lnTo>
                  <a:lnTo>
                    <a:pt x="131973" y="158373"/>
                  </a:lnTo>
                  <a:lnTo>
                    <a:pt x="125418" y="163211"/>
                  </a:lnTo>
                  <a:lnTo>
                    <a:pt x="117462" y="167308"/>
                  </a:lnTo>
                  <a:lnTo>
                    <a:pt x="108163" y="170163"/>
                  </a:lnTo>
                  <a:lnTo>
                    <a:pt x="97668" y="171608"/>
                  </a:lnTo>
                  <a:lnTo>
                    <a:pt x="86621" y="171932"/>
                  </a:lnTo>
                  <a:lnTo>
                    <a:pt x="74892" y="171737"/>
                  </a:lnTo>
                  <a:lnTo>
                    <a:pt x="60336" y="171004"/>
                  </a:lnTo>
                  <a:lnTo>
                    <a:pt x="39177" y="1696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689919" y="393239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19" y="34790"/>
                  </a:lnTo>
                  <a:lnTo>
                    <a:pt x="21001" y="43637"/>
                  </a:lnTo>
                  <a:lnTo>
                    <a:pt x="26922" y="52166"/>
                  </a:lnTo>
                  <a:lnTo>
                    <a:pt x="32861" y="60036"/>
                  </a:lnTo>
                  <a:lnTo>
                    <a:pt x="38707" y="67473"/>
                  </a:lnTo>
                  <a:lnTo>
                    <a:pt x="44971" y="75127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79391" y="382710"/>
              <a:ext cx="147400" cy="379027"/>
            </a:xfrm>
            <a:custGeom>
              <a:avLst/>
              <a:gdLst/>
              <a:ahLst/>
              <a:cxnLst/>
              <a:rect l="0" t="0" r="0" b="0"/>
              <a:pathLst>
                <a:path w="147400" h="379027">
                  <a:moveTo>
                    <a:pt x="147399" y="0"/>
                  </a:moveTo>
                  <a:lnTo>
                    <a:pt x="141531" y="8802"/>
                  </a:lnTo>
                  <a:lnTo>
                    <a:pt x="135967" y="17148"/>
                  </a:lnTo>
                  <a:lnTo>
                    <a:pt x="130167" y="25852"/>
                  </a:lnTo>
                  <a:lnTo>
                    <a:pt x="124087" y="35145"/>
                  </a:lnTo>
                  <a:lnTo>
                    <a:pt x="117757" y="45289"/>
                  </a:lnTo>
                  <a:lnTo>
                    <a:pt x="111233" y="56329"/>
                  </a:lnTo>
                  <a:lnTo>
                    <a:pt x="104730" y="67996"/>
                  </a:lnTo>
                  <a:lnTo>
                    <a:pt x="98596" y="79818"/>
                  </a:lnTo>
                  <a:lnTo>
                    <a:pt x="92987" y="91512"/>
                  </a:lnTo>
                  <a:lnTo>
                    <a:pt x="87730" y="103142"/>
                  </a:lnTo>
                  <a:lnTo>
                    <a:pt x="82433" y="115016"/>
                  </a:lnTo>
                  <a:lnTo>
                    <a:pt x="76867" y="127306"/>
                  </a:lnTo>
                  <a:lnTo>
                    <a:pt x="70974" y="140187"/>
                  </a:lnTo>
                  <a:lnTo>
                    <a:pt x="64786" y="153907"/>
                  </a:lnTo>
                  <a:lnTo>
                    <a:pt x="58360" y="168513"/>
                  </a:lnTo>
                  <a:lnTo>
                    <a:pt x="51756" y="183900"/>
                  </a:lnTo>
                  <a:lnTo>
                    <a:pt x="45023" y="199907"/>
                  </a:lnTo>
                  <a:lnTo>
                    <a:pt x="38204" y="216374"/>
                  </a:lnTo>
                  <a:lnTo>
                    <a:pt x="31490" y="233006"/>
                  </a:lnTo>
                  <a:lnTo>
                    <a:pt x="25209" y="249398"/>
                  </a:lnTo>
                  <a:lnTo>
                    <a:pt x="19509" y="265353"/>
                  </a:lnTo>
                  <a:lnTo>
                    <a:pt x="14528" y="281016"/>
                  </a:lnTo>
                  <a:lnTo>
                    <a:pt x="10481" y="296759"/>
                  </a:lnTo>
                  <a:lnTo>
                    <a:pt x="7389" y="312776"/>
                  </a:lnTo>
                  <a:lnTo>
                    <a:pt x="5122" y="328354"/>
                  </a:lnTo>
                  <a:lnTo>
                    <a:pt x="3263" y="343496"/>
                  </a:lnTo>
                  <a:lnTo>
                    <a:pt x="1649" y="35953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34829" y="277425"/>
              <a:ext cx="228915" cy="155546"/>
            </a:xfrm>
            <a:custGeom>
              <a:avLst/>
              <a:gdLst/>
              <a:ahLst/>
              <a:cxnLst/>
              <a:rect l="0" t="0" r="0" b="0"/>
              <a:pathLst>
                <a:path w="228915" h="155546">
                  <a:moveTo>
                    <a:pt x="7815" y="0"/>
                  </a:moveTo>
                  <a:lnTo>
                    <a:pt x="4948" y="11736"/>
                  </a:lnTo>
                  <a:lnTo>
                    <a:pt x="2807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10"/>
                  </a:lnTo>
                  <a:lnTo>
                    <a:pt x="660" y="74410"/>
                  </a:lnTo>
                  <a:lnTo>
                    <a:pt x="2244" y="89242"/>
                  </a:lnTo>
                  <a:lnTo>
                    <a:pt x="4905" y="103807"/>
                  </a:lnTo>
                  <a:lnTo>
                    <a:pt x="8626" y="117653"/>
                  </a:lnTo>
                  <a:lnTo>
                    <a:pt x="13412" y="130048"/>
                  </a:lnTo>
                  <a:lnTo>
                    <a:pt x="19372" y="139856"/>
                  </a:lnTo>
                  <a:lnTo>
                    <a:pt x="26452" y="146700"/>
                  </a:lnTo>
                  <a:lnTo>
                    <a:pt x="34307" y="150682"/>
                  </a:lnTo>
                  <a:lnTo>
                    <a:pt x="42417" y="152016"/>
                  </a:lnTo>
                  <a:lnTo>
                    <a:pt x="50456" y="151100"/>
                  </a:lnTo>
                  <a:lnTo>
                    <a:pt x="58141" y="148252"/>
                  </a:lnTo>
                  <a:lnTo>
                    <a:pt x="65148" y="143618"/>
                  </a:lnTo>
                  <a:lnTo>
                    <a:pt x="71377" y="137435"/>
                  </a:lnTo>
                  <a:lnTo>
                    <a:pt x="76898" y="130017"/>
                  </a:lnTo>
                  <a:lnTo>
                    <a:pt x="81849" y="121669"/>
                  </a:lnTo>
                  <a:lnTo>
                    <a:pt x="86382" y="112692"/>
                  </a:lnTo>
                  <a:lnTo>
                    <a:pt x="91108" y="104890"/>
                  </a:lnTo>
                  <a:lnTo>
                    <a:pt x="96228" y="101149"/>
                  </a:lnTo>
                  <a:lnTo>
                    <a:pt x="100943" y="101966"/>
                  </a:lnTo>
                  <a:lnTo>
                    <a:pt x="105174" y="106212"/>
                  </a:lnTo>
                  <a:lnTo>
                    <a:pt x="109090" y="112714"/>
                  </a:lnTo>
                  <a:lnTo>
                    <a:pt x="112992" y="120487"/>
                  </a:lnTo>
                  <a:lnTo>
                    <a:pt x="117271" y="128698"/>
                  </a:lnTo>
                  <a:lnTo>
                    <a:pt x="122111" y="136873"/>
                  </a:lnTo>
                  <a:lnTo>
                    <a:pt x="127831" y="144346"/>
                  </a:lnTo>
                  <a:lnTo>
                    <a:pt x="134955" y="150166"/>
                  </a:lnTo>
                  <a:lnTo>
                    <a:pt x="143631" y="153961"/>
                  </a:lnTo>
                  <a:lnTo>
                    <a:pt x="153373" y="155545"/>
                  </a:lnTo>
                  <a:lnTo>
                    <a:pt x="163288" y="154647"/>
                  </a:lnTo>
                  <a:lnTo>
                    <a:pt x="172836" y="151377"/>
                  </a:lnTo>
                  <a:lnTo>
                    <a:pt x="181684" y="146117"/>
                  </a:lnTo>
                  <a:lnTo>
                    <a:pt x="189546" y="139315"/>
                  </a:lnTo>
                  <a:lnTo>
                    <a:pt x="196385" y="131378"/>
                  </a:lnTo>
                  <a:lnTo>
                    <a:pt x="202332" y="122629"/>
                  </a:lnTo>
                  <a:lnTo>
                    <a:pt x="207576" y="113314"/>
                  </a:lnTo>
                  <a:lnTo>
                    <a:pt x="212292" y="103602"/>
                  </a:lnTo>
                  <a:lnTo>
                    <a:pt x="216462" y="93454"/>
                  </a:lnTo>
                  <a:lnTo>
                    <a:pt x="219892" y="82649"/>
                  </a:lnTo>
                  <a:lnTo>
                    <a:pt x="222534" y="71126"/>
                  </a:lnTo>
                  <a:lnTo>
                    <a:pt x="224483" y="59182"/>
                  </a:lnTo>
                  <a:lnTo>
                    <a:pt x="226085" y="46008"/>
                  </a:lnTo>
                  <a:lnTo>
                    <a:pt x="227482" y="28210"/>
                  </a:lnTo>
                  <a:lnTo>
                    <a:pt x="2289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82793" y="290750"/>
              <a:ext cx="180992" cy="155132"/>
            </a:xfrm>
            <a:custGeom>
              <a:avLst/>
              <a:gdLst/>
              <a:ahLst/>
              <a:cxnLst/>
              <a:rect l="0" t="0" r="0" b="0"/>
              <a:pathLst>
                <a:path w="180992" h="155132">
                  <a:moveTo>
                    <a:pt x="107292" y="70903"/>
                  </a:moveTo>
                  <a:lnTo>
                    <a:pt x="104291" y="59235"/>
                  </a:lnTo>
                  <a:lnTo>
                    <a:pt x="100868" y="48747"/>
                  </a:lnTo>
                  <a:lnTo>
                    <a:pt x="96667" y="38454"/>
                  </a:lnTo>
                  <a:lnTo>
                    <a:pt x="91594" y="28498"/>
                  </a:lnTo>
                  <a:lnTo>
                    <a:pt x="85465" y="19451"/>
                  </a:lnTo>
                  <a:lnTo>
                    <a:pt x="78281" y="11582"/>
                  </a:lnTo>
                  <a:lnTo>
                    <a:pt x="70195" y="5323"/>
                  </a:lnTo>
                  <a:lnTo>
                    <a:pt x="61399" y="1403"/>
                  </a:lnTo>
                  <a:lnTo>
                    <a:pt x="52088" y="0"/>
                  </a:lnTo>
                  <a:lnTo>
                    <a:pt x="42737" y="991"/>
                  </a:lnTo>
                  <a:lnTo>
                    <a:pt x="34072" y="4232"/>
                  </a:lnTo>
                  <a:lnTo>
                    <a:pt x="26434" y="9408"/>
                  </a:lnTo>
                  <a:lnTo>
                    <a:pt x="19816" y="16117"/>
                  </a:lnTo>
                  <a:lnTo>
                    <a:pt x="14055" y="23973"/>
                  </a:lnTo>
                  <a:lnTo>
                    <a:pt x="8965" y="32658"/>
                  </a:lnTo>
                  <a:lnTo>
                    <a:pt x="4697" y="41927"/>
                  </a:lnTo>
                  <a:lnTo>
                    <a:pt x="1727" y="51600"/>
                  </a:lnTo>
                  <a:lnTo>
                    <a:pt x="208" y="61551"/>
                  </a:lnTo>
                  <a:lnTo>
                    <a:pt x="0" y="71691"/>
                  </a:lnTo>
                  <a:lnTo>
                    <a:pt x="849" y="81959"/>
                  </a:lnTo>
                  <a:lnTo>
                    <a:pt x="2502" y="92303"/>
                  </a:lnTo>
                  <a:lnTo>
                    <a:pt x="5069" y="102369"/>
                  </a:lnTo>
                  <a:lnTo>
                    <a:pt x="8994" y="111523"/>
                  </a:lnTo>
                  <a:lnTo>
                    <a:pt x="14412" y="119479"/>
                  </a:lnTo>
                  <a:lnTo>
                    <a:pt x="21168" y="125803"/>
                  </a:lnTo>
                  <a:lnTo>
                    <a:pt x="28999" y="129770"/>
                  </a:lnTo>
                  <a:lnTo>
                    <a:pt x="37633" y="131202"/>
                  </a:lnTo>
                  <a:lnTo>
                    <a:pt x="46684" y="130062"/>
                  </a:lnTo>
                  <a:lnTo>
                    <a:pt x="55672" y="126188"/>
                  </a:lnTo>
                  <a:lnTo>
                    <a:pt x="64333" y="119769"/>
                  </a:lnTo>
                  <a:lnTo>
                    <a:pt x="72281" y="111242"/>
                  </a:lnTo>
                  <a:lnTo>
                    <a:pt x="78941" y="101094"/>
                  </a:lnTo>
                  <a:lnTo>
                    <a:pt x="84150" y="89824"/>
                  </a:lnTo>
                  <a:lnTo>
                    <a:pt x="89031" y="80175"/>
                  </a:lnTo>
                  <a:lnTo>
                    <a:pt x="94551" y="76026"/>
                  </a:lnTo>
                  <a:lnTo>
                    <a:pt x="100011" y="77555"/>
                  </a:lnTo>
                  <a:lnTo>
                    <a:pt x="105459" y="83304"/>
                  </a:lnTo>
                  <a:lnTo>
                    <a:pt x="111105" y="91567"/>
                  </a:lnTo>
                  <a:lnTo>
                    <a:pt x="117032" y="100747"/>
                  </a:lnTo>
                  <a:lnTo>
                    <a:pt x="123237" y="109932"/>
                  </a:lnTo>
                  <a:lnTo>
                    <a:pt x="129839" y="118601"/>
                  </a:lnTo>
                  <a:lnTo>
                    <a:pt x="137091" y="126376"/>
                  </a:lnTo>
                  <a:lnTo>
                    <a:pt x="145061" y="133167"/>
                  </a:lnTo>
                  <a:lnTo>
                    <a:pt x="153221" y="138937"/>
                  </a:lnTo>
                  <a:lnTo>
                    <a:pt x="161342" y="144153"/>
                  </a:lnTo>
                  <a:lnTo>
                    <a:pt x="170136" y="149270"/>
                  </a:lnTo>
                  <a:lnTo>
                    <a:pt x="180991" y="15513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53256" y="287954"/>
              <a:ext cx="73701" cy="115814"/>
            </a:xfrm>
            <a:custGeom>
              <a:avLst/>
              <a:gdLst/>
              <a:ahLst/>
              <a:cxnLst/>
              <a:rect l="0" t="0" r="0" b="0"/>
              <a:pathLst>
                <a:path w="73701" h="115814">
                  <a:moveTo>
                    <a:pt x="0" y="0"/>
                  </a:moveTo>
                  <a:lnTo>
                    <a:pt x="3001" y="11601"/>
                  </a:lnTo>
                  <a:lnTo>
                    <a:pt x="6423" y="21450"/>
                  </a:lnTo>
                  <a:lnTo>
                    <a:pt x="10619" y="30459"/>
                  </a:lnTo>
                  <a:lnTo>
                    <a:pt x="15519" y="39074"/>
                  </a:lnTo>
                  <a:lnTo>
                    <a:pt x="21001" y="47749"/>
                  </a:lnTo>
                  <a:lnTo>
                    <a:pt x="26932" y="56721"/>
                  </a:lnTo>
                  <a:lnTo>
                    <a:pt x="33193" y="65878"/>
                  </a:lnTo>
                  <a:lnTo>
                    <a:pt x="39692" y="74877"/>
                  </a:lnTo>
                  <a:lnTo>
                    <a:pt x="46347" y="83515"/>
                  </a:lnTo>
                  <a:lnTo>
                    <a:pt x="52804" y="91461"/>
                  </a:lnTo>
                  <a:lnTo>
                    <a:pt x="59065" y="98958"/>
                  </a:lnTo>
                  <a:lnTo>
                    <a:pt x="65679" y="106662"/>
                  </a:lnTo>
                  <a:lnTo>
                    <a:pt x="73700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53256" y="277425"/>
              <a:ext cx="157928" cy="368499"/>
            </a:xfrm>
            <a:custGeom>
              <a:avLst/>
              <a:gdLst/>
              <a:ahLst/>
              <a:cxnLst/>
              <a:rect l="0" t="0" r="0" b="0"/>
              <a:pathLst>
                <a:path w="157928" h="368499">
                  <a:moveTo>
                    <a:pt x="157927" y="0"/>
                  </a:moveTo>
                  <a:lnTo>
                    <a:pt x="152060" y="6002"/>
                  </a:lnTo>
                  <a:lnTo>
                    <a:pt x="146495" y="12847"/>
                  </a:lnTo>
                  <a:lnTo>
                    <a:pt x="140696" y="21235"/>
                  </a:lnTo>
                  <a:lnTo>
                    <a:pt x="134616" y="30862"/>
                  </a:lnTo>
                  <a:lnTo>
                    <a:pt x="128286" y="41176"/>
                  </a:lnTo>
                  <a:lnTo>
                    <a:pt x="121758" y="51793"/>
                  </a:lnTo>
                  <a:lnTo>
                    <a:pt x="115081" y="62837"/>
                  </a:lnTo>
                  <a:lnTo>
                    <a:pt x="108299" y="74834"/>
                  </a:lnTo>
                  <a:lnTo>
                    <a:pt x="101441" y="88013"/>
                  </a:lnTo>
                  <a:lnTo>
                    <a:pt x="94532" y="102303"/>
                  </a:lnTo>
                  <a:lnTo>
                    <a:pt x="87587" y="117505"/>
                  </a:lnTo>
                  <a:lnTo>
                    <a:pt x="80618" y="133403"/>
                  </a:lnTo>
                  <a:lnTo>
                    <a:pt x="73632" y="149808"/>
                  </a:lnTo>
                  <a:lnTo>
                    <a:pt x="66636" y="166573"/>
                  </a:lnTo>
                  <a:lnTo>
                    <a:pt x="59636" y="183588"/>
                  </a:lnTo>
                  <a:lnTo>
                    <a:pt x="52800" y="200776"/>
                  </a:lnTo>
                  <a:lnTo>
                    <a:pt x="46436" y="218081"/>
                  </a:lnTo>
                  <a:lnTo>
                    <a:pt x="40670" y="235457"/>
                  </a:lnTo>
                  <a:lnTo>
                    <a:pt x="35307" y="252550"/>
                  </a:lnTo>
                  <a:lnTo>
                    <a:pt x="29938" y="268728"/>
                  </a:lnTo>
                  <a:lnTo>
                    <a:pt x="24332" y="283720"/>
                  </a:lnTo>
                  <a:lnTo>
                    <a:pt x="18731" y="297714"/>
                  </a:lnTo>
                  <a:lnTo>
                    <a:pt x="13210" y="312864"/>
                  </a:lnTo>
                  <a:lnTo>
                    <a:pt x="7280" y="333852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058209" y="498524"/>
              <a:ext cx="1589804" cy="170085"/>
            </a:xfrm>
            <a:custGeom>
              <a:avLst/>
              <a:gdLst/>
              <a:ahLst/>
              <a:cxnLst/>
              <a:rect l="0" t="0" r="0" b="0"/>
              <a:pathLst>
                <a:path w="1589804" h="170085">
                  <a:moveTo>
                    <a:pt x="1589803" y="0"/>
                  </a:moveTo>
                  <a:lnTo>
                    <a:pt x="1583936" y="5867"/>
                  </a:lnTo>
                  <a:lnTo>
                    <a:pt x="1578371" y="11432"/>
                  </a:lnTo>
                  <a:lnTo>
                    <a:pt x="1572572" y="17236"/>
                  </a:lnTo>
                  <a:lnTo>
                    <a:pt x="1566491" y="23489"/>
                  </a:lnTo>
                  <a:lnTo>
                    <a:pt x="1560162" y="30467"/>
                  </a:lnTo>
                  <a:lnTo>
                    <a:pt x="1553629" y="38239"/>
                  </a:lnTo>
                  <a:lnTo>
                    <a:pt x="1546780" y="46395"/>
                  </a:lnTo>
                  <a:lnTo>
                    <a:pt x="1539349" y="54178"/>
                  </a:lnTo>
                  <a:lnTo>
                    <a:pt x="1531238" y="61176"/>
                  </a:lnTo>
                  <a:lnTo>
                    <a:pt x="1522503" y="67007"/>
                  </a:lnTo>
                  <a:lnTo>
                    <a:pt x="1513261" y="71167"/>
                  </a:lnTo>
                  <a:lnTo>
                    <a:pt x="1503636" y="73547"/>
                  </a:lnTo>
                  <a:lnTo>
                    <a:pt x="1493733" y="74195"/>
                  </a:lnTo>
                  <a:lnTo>
                    <a:pt x="1483631" y="73126"/>
                  </a:lnTo>
                  <a:lnTo>
                    <a:pt x="1473389" y="70531"/>
                  </a:lnTo>
                  <a:lnTo>
                    <a:pt x="1462884" y="67030"/>
                  </a:lnTo>
                  <a:lnTo>
                    <a:pt x="1451839" y="63537"/>
                  </a:lnTo>
                  <a:lnTo>
                    <a:pt x="1440155" y="60576"/>
                  </a:lnTo>
                  <a:lnTo>
                    <a:pt x="1428206" y="58611"/>
                  </a:lnTo>
                  <a:lnTo>
                    <a:pt x="1416718" y="58200"/>
                  </a:lnTo>
                  <a:lnTo>
                    <a:pt x="1406062" y="59485"/>
                  </a:lnTo>
                  <a:lnTo>
                    <a:pt x="1396111" y="62281"/>
                  </a:lnTo>
                  <a:lnTo>
                    <a:pt x="1386435" y="66284"/>
                  </a:lnTo>
                  <a:lnTo>
                    <a:pt x="1376739" y="71192"/>
                  </a:lnTo>
                  <a:lnTo>
                    <a:pt x="1366903" y="76755"/>
                  </a:lnTo>
                  <a:lnTo>
                    <a:pt x="1356906" y="82779"/>
                  </a:lnTo>
                  <a:lnTo>
                    <a:pt x="1346768" y="89109"/>
                  </a:lnTo>
                  <a:lnTo>
                    <a:pt x="1336516" y="95153"/>
                  </a:lnTo>
                  <a:lnTo>
                    <a:pt x="1326180" y="99921"/>
                  </a:lnTo>
                  <a:lnTo>
                    <a:pt x="1315785" y="102969"/>
                  </a:lnTo>
                  <a:lnTo>
                    <a:pt x="1305347" y="104201"/>
                  </a:lnTo>
                  <a:lnTo>
                    <a:pt x="1294879" y="103589"/>
                  </a:lnTo>
                  <a:lnTo>
                    <a:pt x="1284393" y="101325"/>
                  </a:lnTo>
                  <a:lnTo>
                    <a:pt x="1273892" y="97723"/>
                  </a:lnTo>
                  <a:lnTo>
                    <a:pt x="1263383" y="93104"/>
                  </a:lnTo>
                  <a:lnTo>
                    <a:pt x="1252866" y="87751"/>
                  </a:lnTo>
                  <a:lnTo>
                    <a:pt x="1242346" y="82042"/>
                  </a:lnTo>
                  <a:lnTo>
                    <a:pt x="1231823" y="76445"/>
                  </a:lnTo>
                  <a:lnTo>
                    <a:pt x="1221294" y="71211"/>
                  </a:lnTo>
                  <a:lnTo>
                    <a:pt x="1210595" y="66715"/>
                  </a:lnTo>
                  <a:lnTo>
                    <a:pt x="1199419" y="63526"/>
                  </a:lnTo>
                  <a:lnTo>
                    <a:pt x="1187643" y="61833"/>
                  </a:lnTo>
                  <a:lnTo>
                    <a:pt x="1175463" y="61662"/>
                  </a:lnTo>
                  <a:lnTo>
                    <a:pt x="1163287" y="63060"/>
                  </a:lnTo>
                  <a:lnTo>
                    <a:pt x="1151356" y="65883"/>
                  </a:lnTo>
                  <a:lnTo>
                    <a:pt x="1139735" y="69708"/>
                  </a:lnTo>
                  <a:lnTo>
                    <a:pt x="1128399" y="73952"/>
                  </a:lnTo>
                  <a:lnTo>
                    <a:pt x="1117292" y="78243"/>
                  </a:lnTo>
                  <a:lnTo>
                    <a:pt x="1106359" y="82426"/>
                  </a:lnTo>
                  <a:lnTo>
                    <a:pt x="1095550" y="86461"/>
                  </a:lnTo>
                  <a:lnTo>
                    <a:pt x="1084826" y="90349"/>
                  </a:lnTo>
                  <a:lnTo>
                    <a:pt x="1073995" y="93791"/>
                  </a:lnTo>
                  <a:lnTo>
                    <a:pt x="1062731" y="96198"/>
                  </a:lnTo>
                  <a:lnTo>
                    <a:pt x="1050895" y="97336"/>
                  </a:lnTo>
                  <a:lnTo>
                    <a:pt x="1038674" y="97286"/>
                  </a:lnTo>
                  <a:lnTo>
                    <a:pt x="1026471" y="96265"/>
                  </a:lnTo>
                  <a:lnTo>
                    <a:pt x="1014523" y="94504"/>
                  </a:lnTo>
                  <a:lnTo>
                    <a:pt x="1002889" y="92205"/>
                  </a:lnTo>
                  <a:lnTo>
                    <a:pt x="991544" y="89525"/>
                  </a:lnTo>
                  <a:lnTo>
                    <a:pt x="980433" y="86574"/>
                  </a:lnTo>
                  <a:lnTo>
                    <a:pt x="969496" y="83273"/>
                  </a:lnTo>
                  <a:lnTo>
                    <a:pt x="958685" y="79372"/>
                  </a:lnTo>
                  <a:lnTo>
                    <a:pt x="947955" y="74791"/>
                  </a:lnTo>
                  <a:lnTo>
                    <a:pt x="936950" y="69917"/>
                  </a:lnTo>
                  <a:lnTo>
                    <a:pt x="925037" y="65485"/>
                  </a:lnTo>
                  <a:lnTo>
                    <a:pt x="911947" y="61882"/>
                  </a:lnTo>
                  <a:lnTo>
                    <a:pt x="897900" y="59313"/>
                  </a:lnTo>
                  <a:lnTo>
                    <a:pt x="883400" y="57963"/>
                  </a:lnTo>
                  <a:lnTo>
                    <a:pt x="868799" y="57805"/>
                  </a:lnTo>
                  <a:lnTo>
                    <a:pt x="854420" y="58817"/>
                  </a:lnTo>
                  <a:lnTo>
                    <a:pt x="840619" y="61084"/>
                  </a:lnTo>
                  <a:lnTo>
                    <a:pt x="827527" y="64527"/>
                  </a:lnTo>
                  <a:lnTo>
                    <a:pt x="815092" y="68785"/>
                  </a:lnTo>
                  <a:lnTo>
                    <a:pt x="803195" y="73327"/>
                  </a:lnTo>
                  <a:lnTo>
                    <a:pt x="791704" y="77822"/>
                  </a:lnTo>
                  <a:lnTo>
                    <a:pt x="780510" y="82143"/>
                  </a:lnTo>
                  <a:lnTo>
                    <a:pt x="769526" y="86271"/>
                  </a:lnTo>
                  <a:lnTo>
                    <a:pt x="758679" y="90227"/>
                  </a:lnTo>
                  <a:lnTo>
                    <a:pt x="747596" y="93883"/>
                  </a:lnTo>
                  <a:lnTo>
                    <a:pt x="735629" y="96967"/>
                  </a:lnTo>
                  <a:lnTo>
                    <a:pt x="722509" y="99372"/>
                  </a:lnTo>
                  <a:lnTo>
                    <a:pt x="708611" y="100988"/>
                  </a:lnTo>
                  <a:lnTo>
                    <a:pt x="694744" y="101623"/>
                  </a:lnTo>
                  <a:lnTo>
                    <a:pt x="681386" y="101266"/>
                  </a:lnTo>
                  <a:lnTo>
                    <a:pt x="668826" y="99891"/>
                  </a:lnTo>
                  <a:lnTo>
                    <a:pt x="657317" y="97373"/>
                  </a:lnTo>
                  <a:lnTo>
                    <a:pt x="646868" y="93753"/>
                  </a:lnTo>
                  <a:lnTo>
                    <a:pt x="637005" y="89206"/>
                  </a:lnTo>
                  <a:lnTo>
                    <a:pt x="626913" y="83936"/>
                  </a:lnTo>
                  <a:lnTo>
                    <a:pt x="616149" y="78144"/>
                  </a:lnTo>
                  <a:lnTo>
                    <a:pt x="604627" y="72307"/>
                  </a:lnTo>
                  <a:lnTo>
                    <a:pt x="592433" y="67155"/>
                  </a:lnTo>
                  <a:lnTo>
                    <a:pt x="579713" y="63034"/>
                  </a:lnTo>
                  <a:lnTo>
                    <a:pt x="566763" y="60099"/>
                  </a:lnTo>
                  <a:lnTo>
                    <a:pt x="554005" y="58496"/>
                  </a:lnTo>
                  <a:lnTo>
                    <a:pt x="541656" y="58165"/>
                  </a:lnTo>
                  <a:lnTo>
                    <a:pt x="529908" y="59059"/>
                  </a:lnTo>
                  <a:lnTo>
                    <a:pt x="519013" y="61247"/>
                  </a:lnTo>
                  <a:lnTo>
                    <a:pt x="509012" y="64641"/>
                  </a:lnTo>
                  <a:lnTo>
                    <a:pt x="499634" y="69035"/>
                  </a:lnTo>
                  <a:lnTo>
                    <a:pt x="490408" y="74201"/>
                  </a:lnTo>
                  <a:lnTo>
                    <a:pt x="481051" y="79933"/>
                  </a:lnTo>
                  <a:lnTo>
                    <a:pt x="471629" y="86069"/>
                  </a:lnTo>
                  <a:lnTo>
                    <a:pt x="462449" y="92486"/>
                  </a:lnTo>
                  <a:lnTo>
                    <a:pt x="453670" y="99094"/>
                  </a:lnTo>
                  <a:lnTo>
                    <a:pt x="444978" y="105665"/>
                  </a:lnTo>
                  <a:lnTo>
                    <a:pt x="435697" y="111851"/>
                  </a:lnTo>
                  <a:lnTo>
                    <a:pt x="425492" y="117484"/>
                  </a:lnTo>
                  <a:lnTo>
                    <a:pt x="414519" y="122249"/>
                  </a:lnTo>
                  <a:lnTo>
                    <a:pt x="403227" y="125620"/>
                  </a:lnTo>
                  <a:lnTo>
                    <a:pt x="391927" y="127439"/>
                  </a:lnTo>
                  <a:lnTo>
                    <a:pt x="380746" y="127864"/>
                  </a:lnTo>
                  <a:lnTo>
                    <a:pt x="369712" y="127169"/>
                  </a:lnTo>
                  <a:lnTo>
                    <a:pt x="358808" y="125636"/>
                  </a:lnTo>
                  <a:lnTo>
                    <a:pt x="347842" y="123660"/>
                  </a:lnTo>
                  <a:lnTo>
                    <a:pt x="336481" y="121730"/>
                  </a:lnTo>
                  <a:lnTo>
                    <a:pt x="324571" y="120110"/>
                  </a:lnTo>
                  <a:lnTo>
                    <a:pt x="312130" y="119025"/>
                  </a:lnTo>
                  <a:lnTo>
                    <a:pt x="299246" y="118748"/>
                  </a:lnTo>
                  <a:lnTo>
                    <a:pt x="286031" y="119345"/>
                  </a:lnTo>
                  <a:lnTo>
                    <a:pt x="272903" y="120882"/>
                  </a:lnTo>
                  <a:lnTo>
                    <a:pt x="260549" y="123508"/>
                  </a:lnTo>
                  <a:lnTo>
                    <a:pt x="249276" y="127200"/>
                  </a:lnTo>
                  <a:lnTo>
                    <a:pt x="238894" y="131796"/>
                  </a:lnTo>
                  <a:lnTo>
                    <a:pt x="228921" y="137097"/>
                  </a:lnTo>
                  <a:lnTo>
                    <a:pt x="219022" y="142916"/>
                  </a:lnTo>
                  <a:lnTo>
                    <a:pt x="209050" y="148939"/>
                  </a:lnTo>
                  <a:lnTo>
                    <a:pt x="198961" y="154749"/>
                  </a:lnTo>
                  <a:lnTo>
                    <a:pt x="188759" y="160126"/>
                  </a:lnTo>
                  <a:lnTo>
                    <a:pt x="178465" y="164718"/>
                  </a:lnTo>
                  <a:lnTo>
                    <a:pt x="168102" y="167971"/>
                  </a:lnTo>
                  <a:lnTo>
                    <a:pt x="157687" y="169712"/>
                  </a:lnTo>
                  <a:lnTo>
                    <a:pt x="147237" y="170084"/>
                  </a:lnTo>
                  <a:lnTo>
                    <a:pt x="136762" y="169354"/>
                  </a:lnTo>
                  <a:lnTo>
                    <a:pt x="126269" y="167792"/>
                  </a:lnTo>
                  <a:lnTo>
                    <a:pt x="115764" y="165628"/>
                  </a:lnTo>
                  <a:lnTo>
                    <a:pt x="105253" y="163039"/>
                  </a:lnTo>
                  <a:lnTo>
                    <a:pt x="94725" y="160159"/>
                  </a:lnTo>
                  <a:lnTo>
                    <a:pt x="83859" y="157244"/>
                  </a:lnTo>
                  <a:lnTo>
                    <a:pt x="72038" y="154667"/>
                  </a:lnTo>
                  <a:lnTo>
                    <a:pt x="59030" y="152602"/>
                  </a:lnTo>
                  <a:lnTo>
                    <a:pt x="45662" y="151042"/>
                  </a:lnTo>
                  <a:lnTo>
                    <a:pt x="32336" y="149744"/>
                  </a:lnTo>
                  <a:lnTo>
                    <a:pt x="17876" y="14859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63378" y="1116020"/>
            <a:ext cx="1758260" cy="894924"/>
            <a:chOff x="1063378" y="1116020"/>
            <a:chExt cx="1758260" cy="894924"/>
          </a:xfrm>
        </p:grpSpPr>
        <p:sp>
          <p:nvSpPr>
            <p:cNvPr id="15" name="Freeform 14"/>
            <p:cNvSpPr/>
            <p:nvPr/>
          </p:nvSpPr>
          <p:spPr>
            <a:xfrm>
              <a:off x="1210777" y="1116020"/>
              <a:ext cx="20621" cy="347442"/>
            </a:xfrm>
            <a:custGeom>
              <a:avLst/>
              <a:gdLst/>
              <a:ahLst/>
              <a:cxnLst/>
              <a:rect l="0" t="0" r="0" b="0"/>
              <a:pathLst>
                <a:path w="20621" h="347442">
                  <a:moveTo>
                    <a:pt x="0" y="0"/>
                  </a:moveTo>
                  <a:lnTo>
                    <a:pt x="2866" y="11869"/>
                  </a:lnTo>
                  <a:lnTo>
                    <a:pt x="5009" y="24279"/>
                  </a:lnTo>
                  <a:lnTo>
                    <a:pt x="6616" y="38457"/>
                  </a:lnTo>
                  <a:lnTo>
                    <a:pt x="7970" y="53819"/>
                  </a:lnTo>
                  <a:lnTo>
                    <a:pt x="9466" y="69167"/>
                  </a:lnTo>
                  <a:lnTo>
                    <a:pt x="11313" y="83810"/>
                  </a:lnTo>
                  <a:lnTo>
                    <a:pt x="13380" y="98051"/>
                  </a:lnTo>
                  <a:lnTo>
                    <a:pt x="15312" y="112886"/>
                  </a:lnTo>
                  <a:lnTo>
                    <a:pt x="16908" y="128863"/>
                  </a:lnTo>
                  <a:lnTo>
                    <a:pt x="18132" y="146052"/>
                  </a:lnTo>
                  <a:lnTo>
                    <a:pt x="19028" y="164287"/>
                  </a:lnTo>
                  <a:lnTo>
                    <a:pt x="19665" y="183333"/>
                  </a:lnTo>
                  <a:lnTo>
                    <a:pt x="20110" y="202649"/>
                  </a:lnTo>
                  <a:lnTo>
                    <a:pt x="20416" y="221451"/>
                  </a:lnTo>
                  <a:lnTo>
                    <a:pt x="20620" y="239343"/>
                  </a:lnTo>
                  <a:lnTo>
                    <a:pt x="20589" y="256133"/>
                  </a:lnTo>
                  <a:lnTo>
                    <a:pt x="20036" y="271650"/>
                  </a:lnTo>
                  <a:lnTo>
                    <a:pt x="18852" y="285931"/>
                  </a:lnTo>
                  <a:lnTo>
                    <a:pt x="17234" y="298917"/>
                  </a:lnTo>
                  <a:lnTo>
                    <a:pt x="15441" y="311726"/>
                  </a:lnTo>
                  <a:lnTo>
                    <a:pt x="13314" y="326605"/>
                  </a:lnTo>
                  <a:lnTo>
                    <a:pt x="1052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063378" y="1516103"/>
              <a:ext cx="315856" cy="73701"/>
            </a:xfrm>
            <a:custGeom>
              <a:avLst/>
              <a:gdLst/>
              <a:ahLst/>
              <a:cxnLst/>
              <a:rect l="0" t="0" r="0" b="0"/>
              <a:pathLst>
                <a:path w="315856" h="73701">
                  <a:moveTo>
                    <a:pt x="315855" y="0"/>
                  </a:moveTo>
                  <a:lnTo>
                    <a:pt x="301186" y="2934"/>
                  </a:lnTo>
                  <a:lnTo>
                    <a:pt x="287275" y="5716"/>
                  </a:lnTo>
                  <a:lnTo>
                    <a:pt x="272777" y="8616"/>
                  </a:lnTo>
                  <a:lnTo>
                    <a:pt x="257575" y="11656"/>
                  </a:lnTo>
                  <a:lnTo>
                    <a:pt x="241750" y="14821"/>
                  </a:lnTo>
                  <a:lnTo>
                    <a:pt x="225426" y="18085"/>
                  </a:lnTo>
                  <a:lnTo>
                    <a:pt x="208563" y="21423"/>
                  </a:lnTo>
                  <a:lnTo>
                    <a:pt x="190958" y="24814"/>
                  </a:lnTo>
                  <a:lnTo>
                    <a:pt x="172575" y="28243"/>
                  </a:lnTo>
                  <a:lnTo>
                    <a:pt x="153994" y="31698"/>
                  </a:lnTo>
                  <a:lnTo>
                    <a:pt x="136279" y="35170"/>
                  </a:lnTo>
                  <a:lnTo>
                    <a:pt x="119956" y="38660"/>
                  </a:lnTo>
                  <a:lnTo>
                    <a:pt x="104877" y="42325"/>
                  </a:lnTo>
                  <a:lnTo>
                    <a:pt x="90522" y="46472"/>
                  </a:lnTo>
                  <a:lnTo>
                    <a:pt x="76502" y="51218"/>
                  </a:lnTo>
                  <a:lnTo>
                    <a:pt x="62825" y="56223"/>
                  </a:lnTo>
                  <a:lnTo>
                    <a:pt x="48276" y="61271"/>
                  </a:lnTo>
                  <a:lnTo>
                    <a:pt x="29332" y="6680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137077" y="1692861"/>
              <a:ext cx="208952" cy="318083"/>
            </a:xfrm>
            <a:custGeom>
              <a:avLst/>
              <a:gdLst/>
              <a:ahLst/>
              <a:cxnLst/>
              <a:rect l="0" t="0" r="0" b="0"/>
              <a:pathLst>
                <a:path w="208952" h="318083">
                  <a:moveTo>
                    <a:pt x="0" y="44341"/>
                  </a:moveTo>
                  <a:lnTo>
                    <a:pt x="5935" y="35673"/>
                  </a:lnTo>
                  <a:lnTo>
                    <a:pt x="12139" y="28607"/>
                  </a:lnTo>
                  <a:lnTo>
                    <a:pt x="19240" y="22501"/>
                  </a:lnTo>
                  <a:lnTo>
                    <a:pt x="27353" y="17100"/>
                  </a:lnTo>
                  <a:lnTo>
                    <a:pt x="36648" y="12238"/>
                  </a:lnTo>
                  <a:lnTo>
                    <a:pt x="47091" y="7788"/>
                  </a:lnTo>
                  <a:lnTo>
                    <a:pt x="58343" y="3967"/>
                  </a:lnTo>
                  <a:lnTo>
                    <a:pt x="69881" y="1304"/>
                  </a:lnTo>
                  <a:lnTo>
                    <a:pt x="81372" y="0"/>
                  </a:lnTo>
                  <a:lnTo>
                    <a:pt x="92526" y="107"/>
                  </a:lnTo>
                  <a:lnTo>
                    <a:pt x="103015" y="1700"/>
                  </a:lnTo>
                  <a:lnTo>
                    <a:pt x="112730" y="4666"/>
                  </a:lnTo>
                  <a:lnTo>
                    <a:pt x="121575" y="8929"/>
                  </a:lnTo>
                  <a:lnTo>
                    <a:pt x="129378" y="14531"/>
                  </a:lnTo>
                  <a:lnTo>
                    <a:pt x="136139" y="21371"/>
                  </a:lnTo>
                  <a:lnTo>
                    <a:pt x="141681" y="29233"/>
                  </a:lnTo>
                  <a:lnTo>
                    <a:pt x="145581" y="37880"/>
                  </a:lnTo>
                  <a:lnTo>
                    <a:pt x="147751" y="47103"/>
                  </a:lnTo>
                  <a:lnTo>
                    <a:pt x="148073" y="56735"/>
                  </a:lnTo>
                  <a:lnTo>
                    <a:pt x="146245" y="66654"/>
                  </a:lnTo>
                  <a:lnTo>
                    <a:pt x="142309" y="76765"/>
                  </a:lnTo>
                  <a:lnTo>
                    <a:pt x="136583" y="86842"/>
                  </a:lnTo>
                  <a:lnTo>
                    <a:pt x="129461" y="96536"/>
                  </a:lnTo>
                  <a:lnTo>
                    <a:pt x="121336" y="105686"/>
                  </a:lnTo>
                  <a:lnTo>
                    <a:pt x="113648" y="114305"/>
                  </a:lnTo>
                  <a:lnTo>
                    <a:pt x="108770" y="122480"/>
                  </a:lnTo>
                  <a:lnTo>
                    <a:pt x="107763" y="130316"/>
                  </a:lnTo>
                  <a:lnTo>
                    <a:pt x="110348" y="137901"/>
                  </a:lnTo>
                  <a:lnTo>
                    <a:pt x="115589" y="145308"/>
                  </a:lnTo>
                  <a:lnTo>
                    <a:pt x="122624" y="152591"/>
                  </a:lnTo>
                  <a:lnTo>
                    <a:pt x="130679" y="159789"/>
                  </a:lnTo>
                  <a:lnTo>
                    <a:pt x="139040" y="166928"/>
                  </a:lnTo>
                  <a:lnTo>
                    <a:pt x="147309" y="174033"/>
                  </a:lnTo>
                  <a:lnTo>
                    <a:pt x="155346" y="181279"/>
                  </a:lnTo>
                  <a:lnTo>
                    <a:pt x="163135" y="188983"/>
                  </a:lnTo>
                  <a:lnTo>
                    <a:pt x="170713" y="197279"/>
                  </a:lnTo>
                  <a:lnTo>
                    <a:pt x="178128" y="206140"/>
                  </a:lnTo>
                  <a:lnTo>
                    <a:pt x="185422" y="215466"/>
                  </a:lnTo>
                  <a:lnTo>
                    <a:pt x="192616" y="225149"/>
                  </a:lnTo>
                  <a:lnTo>
                    <a:pt x="199245" y="235091"/>
                  </a:lnTo>
                  <a:lnTo>
                    <a:pt x="204406" y="245217"/>
                  </a:lnTo>
                  <a:lnTo>
                    <a:pt x="207714" y="255468"/>
                  </a:lnTo>
                  <a:lnTo>
                    <a:pt x="208951" y="265639"/>
                  </a:lnTo>
                  <a:lnTo>
                    <a:pt x="207810" y="275395"/>
                  </a:lnTo>
                  <a:lnTo>
                    <a:pt x="204368" y="284577"/>
                  </a:lnTo>
                  <a:lnTo>
                    <a:pt x="198820" y="292879"/>
                  </a:lnTo>
                  <a:lnTo>
                    <a:pt x="191292" y="299777"/>
                  </a:lnTo>
                  <a:lnTo>
                    <a:pt x="182044" y="305117"/>
                  </a:lnTo>
                  <a:lnTo>
                    <a:pt x="171262" y="309060"/>
                  </a:lnTo>
                  <a:lnTo>
                    <a:pt x="158977" y="311880"/>
                  </a:lnTo>
                  <a:lnTo>
                    <a:pt x="145345" y="313854"/>
                  </a:lnTo>
                  <a:lnTo>
                    <a:pt x="130615" y="315218"/>
                  </a:lnTo>
                  <a:lnTo>
                    <a:pt x="115051" y="316150"/>
                  </a:lnTo>
                  <a:lnTo>
                    <a:pt x="98886" y="316783"/>
                  </a:lnTo>
                  <a:lnTo>
                    <a:pt x="82480" y="317211"/>
                  </a:lnTo>
                  <a:lnTo>
                    <a:pt x="64395" y="317546"/>
                  </a:lnTo>
                  <a:lnTo>
                    <a:pt x="39692" y="317819"/>
                  </a:lnTo>
                  <a:lnTo>
                    <a:pt x="0" y="318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695088" y="1516103"/>
              <a:ext cx="136871" cy="178986"/>
            </a:xfrm>
            <a:custGeom>
              <a:avLst/>
              <a:gdLst/>
              <a:ahLst/>
              <a:cxnLst/>
              <a:rect l="0" t="0" r="0" b="0"/>
              <a:pathLst>
                <a:path w="136871" h="178986">
                  <a:moveTo>
                    <a:pt x="136870" y="0"/>
                  </a:moveTo>
                  <a:lnTo>
                    <a:pt x="128068" y="8801"/>
                  </a:lnTo>
                  <a:lnTo>
                    <a:pt x="119722" y="17148"/>
                  </a:lnTo>
                  <a:lnTo>
                    <a:pt x="111028" y="25847"/>
                  </a:lnTo>
                  <a:lnTo>
                    <a:pt x="102080" y="34968"/>
                  </a:lnTo>
                  <a:lnTo>
                    <a:pt x="93233" y="44463"/>
                  </a:lnTo>
                  <a:lnTo>
                    <a:pt x="84690" y="54255"/>
                  </a:lnTo>
                  <a:lnTo>
                    <a:pt x="76328" y="64269"/>
                  </a:lnTo>
                  <a:lnTo>
                    <a:pt x="67803" y="74443"/>
                  </a:lnTo>
                  <a:lnTo>
                    <a:pt x="58928" y="84729"/>
                  </a:lnTo>
                  <a:lnTo>
                    <a:pt x="50002" y="95093"/>
                  </a:lnTo>
                  <a:lnTo>
                    <a:pt x="41690" y="105511"/>
                  </a:lnTo>
                  <a:lnTo>
                    <a:pt x="34320" y="115960"/>
                  </a:lnTo>
                  <a:lnTo>
                    <a:pt x="27850" y="126360"/>
                  </a:lnTo>
                  <a:lnTo>
                    <a:pt x="21291" y="137799"/>
                  </a:lnTo>
                  <a:lnTo>
                    <a:pt x="12952" y="15351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695088" y="1526632"/>
              <a:ext cx="157928" cy="178985"/>
            </a:xfrm>
            <a:custGeom>
              <a:avLst/>
              <a:gdLst/>
              <a:ahLst/>
              <a:cxnLst/>
              <a:rect l="0" t="0" r="0" b="0"/>
              <a:pathLst>
                <a:path w="157928" h="178985">
                  <a:moveTo>
                    <a:pt x="0" y="0"/>
                  </a:moveTo>
                  <a:lnTo>
                    <a:pt x="5867" y="8801"/>
                  </a:lnTo>
                  <a:lnTo>
                    <a:pt x="11432" y="17148"/>
                  </a:lnTo>
                  <a:lnTo>
                    <a:pt x="17235" y="25842"/>
                  </a:lnTo>
                  <a:lnTo>
                    <a:pt x="23489" y="34790"/>
                  </a:lnTo>
                  <a:lnTo>
                    <a:pt x="30467" y="43637"/>
                  </a:lnTo>
                  <a:lnTo>
                    <a:pt x="38244" y="52180"/>
                  </a:lnTo>
                  <a:lnTo>
                    <a:pt x="46572" y="60541"/>
                  </a:lnTo>
                  <a:lnTo>
                    <a:pt x="55003" y="69067"/>
                  </a:lnTo>
                  <a:lnTo>
                    <a:pt x="63264" y="77955"/>
                  </a:lnTo>
                  <a:lnTo>
                    <a:pt x="71266" y="87399"/>
                  </a:lnTo>
                  <a:lnTo>
                    <a:pt x="79019" y="97657"/>
                  </a:lnTo>
                  <a:lnTo>
                    <a:pt x="86566" y="108777"/>
                  </a:lnTo>
                  <a:lnTo>
                    <a:pt x="93957" y="120331"/>
                  </a:lnTo>
                  <a:lnTo>
                    <a:pt x="101233" y="131546"/>
                  </a:lnTo>
                  <a:lnTo>
                    <a:pt x="108428" y="142001"/>
                  </a:lnTo>
                  <a:lnTo>
                    <a:pt x="115649" y="151337"/>
                  </a:lnTo>
                  <a:lnTo>
                    <a:pt x="123996" y="159999"/>
                  </a:lnTo>
                  <a:lnTo>
                    <a:pt x="136439" y="168743"/>
                  </a:lnTo>
                  <a:lnTo>
                    <a:pt x="15792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295212" y="1284476"/>
              <a:ext cx="10530" cy="547483"/>
            </a:xfrm>
            <a:custGeom>
              <a:avLst/>
              <a:gdLst/>
              <a:ahLst/>
              <a:cxnLst/>
              <a:rect l="0" t="0" r="0" b="0"/>
              <a:pathLst>
                <a:path w="10530" h="547483">
                  <a:moveTo>
                    <a:pt x="10529" y="0"/>
                  </a:moveTo>
                  <a:lnTo>
                    <a:pt x="7729" y="11802"/>
                  </a:lnTo>
                  <a:lnTo>
                    <a:pt x="6227" y="23571"/>
                  </a:lnTo>
                  <a:lnTo>
                    <a:pt x="5916" y="36471"/>
                  </a:lnTo>
                  <a:lnTo>
                    <a:pt x="6422" y="50665"/>
                  </a:lnTo>
                  <a:lnTo>
                    <a:pt x="7242" y="66290"/>
                  </a:lnTo>
                  <a:lnTo>
                    <a:pt x="8058" y="83270"/>
                  </a:lnTo>
                  <a:lnTo>
                    <a:pt x="8742" y="101544"/>
                  </a:lnTo>
                  <a:lnTo>
                    <a:pt x="9268" y="121161"/>
                  </a:lnTo>
                  <a:lnTo>
                    <a:pt x="9654" y="142007"/>
                  </a:lnTo>
                  <a:lnTo>
                    <a:pt x="9929" y="163375"/>
                  </a:lnTo>
                  <a:lnTo>
                    <a:pt x="10120" y="184106"/>
                  </a:lnTo>
                  <a:lnTo>
                    <a:pt x="10252" y="203600"/>
                  </a:lnTo>
                  <a:lnTo>
                    <a:pt x="10343" y="221789"/>
                  </a:lnTo>
                  <a:lnTo>
                    <a:pt x="10403" y="238853"/>
                  </a:lnTo>
                  <a:lnTo>
                    <a:pt x="10445" y="255051"/>
                  </a:lnTo>
                  <a:lnTo>
                    <a:pt x="10473" y="271101"/>
                  </a:lnTo>
                  <a:lnTo>
                    <a:pt x="10491" y="288111"/>
                  </a:lnTo>
                  <a:lnTo>
                    <a:pt x="10504" y="306604"/>
                  </a:lnTo>
                  <a:lnTo>
                    <a:pt x="10512" y="326420"/>
                  </a:lnTo>
                  <a:lnTo>
                    <a:pt x="10517" y="347020"/>
                  </a:lnTo>
                  <a:lnTo>
                    <a:pt x="10521" y="367983"/>
                  </a:lnTo>
                  <a:lnTo>
                    <a:pt x="10524" y="388922"/>
                  </a:lnTo>
                  <a:lnTo>
                    <a:pt x="10525" y="409425"/>
                  </a:lnTo>
                  <a:lnTo>
                    <a:pt x="10522" y="429312"/>
                  </a:lnTo>
                  <a:lnTo>
                    <a:pt x="10350" y="448273"/>
                  </a:lnTo>
                  <a:lnTo>
                    <a:pt x="9702" y="465795"/>
                  </a:lnTo>
                  <a:lnTo>
                    <a:pt x="8453" y="481722"/>
                  </a:lnTo>
                  <a:lnTo>
                    <a:pt x="6793" y="495967"/>
                  </a:lnTo>
                  <a:lnTo>
                    <a:pt x="4966" y="509834"/>
                  </a:lnTo>
                  <a:lnTo>
                    <a:pt x="2812" y="525657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411026" y="1325645"/>
              <a:ext cx="410612" cy="516843"/>
            </a:xfrm>
            <a:custGeom>
              <a:avLst/>
              <a:gdLst/>
              <a:ahLst/>
              <a:cxnLst/>
              <a:rect l="0" t="0" r="0" b="0"/>
              <a:pathLst>
                <a:path w="410612" h="516843">
                  <a:moveTo>
                    <a:pt x="0" y="116759"/>
                  </a:moveTo>
                  <a:lnTo>
                    <a:pt x="3000" y="107957"/>
                  </a:lnTo>
                  <a:lnTo>
                    <a:pt x="6423" y="99611"/>
                  </a:lnTo>
                  <a:lnTo>
                    <a:pt x="10623" y="90912"/>
                  </a:lnTo>
                  <a:lnTo>
                    <a:pt x="15696" y="81791"/>
                  </a:lnTo>
                  <a:lnTo>
                    <a:pt x="21826" y="72296"/>
                  </a:lnTo>
                  <a:lnTo>
                    <a:pt x="29005" y="62508"/>
                  </a:lnTo>
                  <a:lnTo>
                    <a:pt x="36919" y="52667"/>
                  </a:lnTo>
                  <a:lnTo>
                    <a:pt x="45066" y="43142"/>
                  </a:lnTo>
                  <a:lnTo>
                    <a:pt x="53138" y="34113"/>
                  </a:lnTo>
                  <a:lnTo>
                    <a:pt x="61182" y="25747"/>
                  </a:lnTo>
                  <a:lnTo>
                    <a:pt x="69495" y="18275"/>
                  </a:lnTo>
                  <a:lnTo>
                    <a:pt x="78237" y="11739"/>
                  </a:lnTo>
                  <a:lnTo>
                    <a:pt x="87413" y="6350"/>
                  </a:lnTo>
                  <a:lnTo>
                    <a:pt x="96959" y="2553"/>
                  </a:lnTo>
                  <a:lnTo>
                    <a:pt x="106792" y="448"/>
                  </a:lnTo>
                  <a:lnTo>
                    <a:pt x="116837" y="0"/>
                  </a:lnTo>
                  <a:lnTo>
                    <a:pt x="127034" y="1211"/>
                  </a:lnTo>
                  <a:lnTo>
                    <a:pt x="137332" y="3919"/>
                  </a:lnTo>
                  <a:lnTo>
                    <a:pt x="147535" y="8006"/>
                  </a:lnTo>
                  <a:lnTo>
                    <a:pt x="157311" y="13490"/>
                  </a:lnTo>
                  <a:lnTo>
                    <a:pt x="166513" y="20250"/>
                  </a:lnTo>
                  <a:lnTo>
                    <a:pt x="174996" y="28059"/>
                  </a:lnTo>
                  <a:lnTo>
                    <a:pt x="182548" y="36670"/>
                  </a:lnTo>
                  <a:lnTo>
                    <a:pt x="189147" y="45878"/>
                  </a:lnTo>
                  <a:lnTo>
                    <a:pt x="194918" y="55841"/>
                  </a:lnTo>
                  <a:lnTo>
                    <a:pt x="200036" y="67045"/>
                  </a:lnTo>
                  <a:lnTo>
                    <a:pt x="204672" y="79660"/>
                  </a:lnTo>
                  <a:lnTo>
                    <a:pt x="209128" y="93557"/>
                  </a:lnTo>
                  <a:lnTo>
                    <a:pt x="213814" y="108488"/>
                  </a:lnTo>
                  <a:lnTo>
                    <a:pt x="218925" y="124206"/>
                  </a:lnTo>
                  <a:lnTo>
                    <a:pt x="224156" y="140659"/>
                  </a:lnTo>
                  <a:lnTo>
                    <a:pt x="228828" y="157987"/>
                  </a:lnTo>
                  <a:lnTo>
                    <a:pt x="232596" y="176194"/>
                  </a:lnTo>
                  <a:lnTo>
                    <a:pt x="235445" y="194997"/>
                  </a:lnTo>
                  <a:lnTo>
                    <a:pt x="237516" y="213924"/>
                  </a:lnTo>
                  <a:lnTo>
                    <a:pt x="238980" y="232695"/>
                  </a:lnTo>
                  <a:lnTo>
                    <a:pt x="239998" y="251215"/>
                  </a:lnTo>
                  <a:lnTo>
                    <a:pt x="240697" y="269489"/>
                  </a:lnTo>
                  <a:lnTo>
                    <a:pt x="241164" y="287556"/>
                  </a:lnTo>
                  <a:lnTo>
                    <a:pt x="241141" y="305300"/>
                  </a:lnTo>
                  <a:lnTo>
                    <a:pt x="240061" y="322455"/>
                  </a:lnTo>
                  <a:lnTo>
                    <a:pt x="237701" y="338924"/>
                  </a:lnTo>
                  <a:lnTo>
                    <a:pt x="234148" y="354765"/>
                  </a:lnTo>
                  <a:lnTo>
                    <a:pt x="229621" y="370096"/>
                  </a:lnTo>
                  <a:lnTo>
                    <a:pt x="224353" y="385037"/>
                  </a:lnTo>
                  <a:lnTo>
                    <a:pt x="218545" y="399530"/>
                  </a:lnTo>
                  <a:lnTo>
                    <a:pt x="212356" y="413350"/>
                  </a:lnTo>
                  <a:lnTo>
                    <a:pt x="205896" y="426421"/>
                  </a:lnTo>
                  <a:lnTo>
                    <a:pt x="199086" y="438658"/>
                  </a:lnTo>
                  <a:lnTo>
                    <a:pt x="191675" y="449884"/>
                  </a:lnTo>
                  <a:lnTo>
                    <a:pt x="183575" y="460097"/>
                  </a:lnTo>
                  <a:lnTo>
                    <a:pt x="174846" y="469279"/>
                  </a:lnTo>
                  <a:lnTo>
                    <a:pt x="165608" y="477307"/>
                  </a:lnTo>
                  <a:lnTo>
                    <a:pt x="155985" y="484219"/>
                  </a:lnTo>
                  <a:lnTo>
                    <a:pt x="146082" y="489862"/>
                  </a:lnTo>
                  <a:lnTo>
                    <a:pt x="135982" y="493831"/>
                  </a:lnTo>
                  <a:lnTo>
                    <a:pt x="125744" y="496050"/>
                  </a:lnTo>
                  <a:lnTo>
                    <a:pt x="115412" y="496575"/>
                  </a:lnTo>
                  <a:lnTo>
                    <a:pt x="105016" y="495415"/>
                  </a:lnTo>
                  <a:lnTo>
                    <a:pt x="94581" y="492747"/>
                  </a:lnTo>
                  <a:lnTo>
                    <a:pt x="84285" y="488855"/>
                  </a:lnTo>
                  <a:lnTo>
                    <a:pt x="74445" y="484035"/>
                  </a:lnTo>
                  <a:lnTo>
                    <a:pt x="65196" y="478533"/>
                  </a:lnTo>
                  <a:lnTo>
                    <a:pt x="56511" y="472384"/>
                  </a:lnTo>
                  <a:lnTo>
                    <a:pt x="48291" y="465426"/>
                  </a:lnTo>
                  <a:lnTo>
                    <a:pt x="40440" y="457633"/>
                  </a:lnTo>
                  <a:lnTo>
                    <a:pt x="33354" y="449111"/>
                  </a:lnTo>
                  <a:lnTo>
                    <a:pt x="27878" y="440012"/>
                  </a:lnTo>
                  <a:lnTo>
                    <a:pt x="24350" y="430483"/>
                  </a:lnTo>
                  <a:lnTo>
                    <a:pt x="22796" y="420642"/>
                  </a:lnTo>
                  <a:lnTo>
                    <a:pt x="23190" y="410584"/>
                  </a:lnTo>
                  <a:lnTo>
                    <a:pt x="25309" y="400379"/>
                  </a:lnTo>
                  <a:lnTo>
                    <a:pt x="28815" y="390239"/>
                  </a:lnTo>
                  <a:lnTo>
                    <a:pt x="33368" y="380503"/>
                  </a:lnTo>
                  <a:lnTo>
                    <a:pt x="38691" y="371334"/>
                  </a:lnTo>
                  <a:lnTo>
                    <a:pt x="44889" y="363042"/>
                  </a:lnTo>
                  <a:lnTo>
                    <a:pt x="52412" y="356150"/>
                  </a:lnTo>
                  <a:lnTo>
                    <a:pt x="61398" y="350823"/>
                  </a:lnTo>
                  <a:lnTo>
                    <a:pt x="71534" y="347229"/>
                  </a:lnTo>
                  <a:lnTo>
                    <a:pt x="82256" y="345707"/>
                  </a:lnTo>
                  <a:lnTo>
                    <a:pt x="93171" y="346240"/>
                  </a:lnTo>
                  <a:lnTo>
                    <a:pt x="104092" y="348528"/>
                  </a:lnTo>
                  <a:lnTo>
                    <a:pt x="114951" y="352189"/>
                  </a:lnTo>
                  <a:lnTo>
                    <a:pt x="125734" y="356869"/>
                  </a:lnTo>
                  <a:lnTo>
                    <a:pt x="136448" y="362279"/>
                  </a:lnTo>
                  <a:lnTo>
                    <a:pt x="147110" y="368200"/>
                  </a:lnTo>
                  <a:lnTo>
                    <a:pt x="157726" y="374475"/>
                  </a:lnTo>
                  <a:lnTo>
                    <a:pt x="168145" y="380992"/>
                  </a:lnTo>
                  <a:lnTo>
                    <a:pt x="178069" y="387674"/>
                  </a:lnTo>
                  <a:lnTo>
                    <a:pt x="187382" y="394471"/>
                  </a:lnTo>
                  <a:lnTo>
                    <a:pt x="196451" y="401511"/>
                  </a:lnTo>
                  <a:lnTo>
                    <a:pt x="205993" y="409077"/>
                  </a:lnTo>
                  <a:lnTo>
                    <a:pt x="216380" y="417277"/>
                  </a:lnTo>
                  <a:lnTo>
                    <a:pt x="227648" y="425903"/>
                  </a:lnTo>
                  <a:lnTo>
                    <a:pt x="239669" y="434540"/>
                  </a:lnTo>
                  <a:lnTo>
                    <a:pt x="252274" y="442937"/>
                  </a:lnTo>
                  <a:lnTo>
                    <a:pt x="265144" y="450863"/>
                  </a:lnTo>
                  <a:lnTo>
                    <a:pt x="277851" y="458032"/>
                  </a:lnTo>
                  <a:lnTo>
                    <a:pt x="290174" y="464375"/>
                  </a:lnTo>
                  <a:lnTo>
                    <a:pt x="302244" y="470142"/>
                  </a:lnTo>
                  <a:lnTo>
                    <a:pt x="314421" y="475790"/>
                  </a:lnTo>
                  <a:lnTo>
                    <a:pt x="326909" y="481591"/>
                  </a:lnTo>
                  <a:lnTo>
                    <a:pt x="339585" y="487473"/>
                  </a:lnTo>
                  <a:lnTo>
                    <a:pt x="352103" y="493122"/>
                  </a:lnTo>
                  <a:lnTo>
                    <a:pt x="364253" y="498364"/>
                  </a:lnTo>
                  <a:lnTo>
                    <a:pt x="375552" y="503034"/>
                  </a:lnTo>
                  <a:lnTo>
                    <a:pt x="386279" y="507363"/>
                  </a:lnTo>
                  <a:lnTo>
                    <a:pt x="397371" y="511730"/>
                  </a:lnTo>
                  <a:lnTo>
                    <a:pt x="410611" y="516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320472" y="1227230"/>
            <a:ext cx="4313104" cy="1522983"/>
            <a:chOff x="5320472" y="1227230"/>
            <a:chExt cx="4313104" cy="1522983"/>
          </a:xfrm>
        </p:grpSpPr>
        <p:sp>
          <p:nvSpPr>
            <p:cNvPr id="23" name="Freeform 22"/>
            <p:cNvSpPr/>
            <p:nvPr/>
          </p:nvSpPr>
          <p:spPr>
            <a:xfrm>
              <a:off x="5464290" y="1305533"/>
              <a:ext cx="21058" cy="200043"/>
            </a:xfrm>
            <a:custGeom>
              <a:avLst/>
              <a:gdLst/>
              <a:ahLst/>
              <a:cxnLst/>
              <a:rect l="0" t="0" r="0" b="0"/>
              <a:pathLst>
                <a:path w="21058" h="200043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4" y="60109"/>
                  </a:lnTo>
                  <a:lnTo>
                    <a:pt x="6767" y="74419"/>
                  </a:lnTo>
                  <a:lnTo>
                    <a:pt x="7865" y="89596"/>
                  </a:lnTo>
                  <a:lnTo>
                    <a:pt x="8677" y="105458"/>
                  </a:lnTo>
                  <a:lnTo>
                    <a:pt x="9260" y="121811"/>
                  </a:lnTo>
                  <a:lnTo>
                    <a:pt x="9868" y="137945"/>
                  </a:lnTo>
                  <a:lnTo>
                    <a:pt x="11094" y="154329"/>
                  </a:lnTo>
                  <a:lnTo>
                    <a:pt x="14165" y="173517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320472" y="1227230"/>
              <a:ext cx="297559" cy="368026"/>
            </a:xfrm>
            <a:custGeom>
              <a:avLst/>
              <a:gdLst/>
              <a:ahLst/>
              <a:cxnLst/>
              <a:rect l="0" t="0" r="0" b="0"/>
              <a:pathLst>
                <a:path w="297559" h="368026">
                  <a:moveTo>
                    <a:pt x="196461" y="4604"/>
                  </a:moveTo>
                  <a:lnTo>
                    <a:pt x="187592" y="1804"/>
                  </a:lnTo>
                  <a:lnTo>
                    <a:pt x="178605" y="302"/>
                  </a:lnTo>
                  <a:lnTo>
                    <a:pt x="168610" y="0"/>
                  </a:lnTo>
                  <a:lnTo>
                    <a:pt x="157628" y="852"/>
                  </a:lnTo>
                  <a:lnTo>
                    <a:pt x="145817" y="2968"/>
                  </a:lnTo>
                  <a:lnTo>
                    <a:pt x="133368" y="6291"/>
                  </a:lnTo>
                  <a:lnTo>
                    <a:pt x="120776" y="10626"/>
                  </a:lnTo>
                  <a:lnTo>
                    <a:pt x="108792" y="15745"/>
                  </a:lnTo>
                  <a:lnTo>
                    <a:pt x="97781" y="21448"/>
                  </a:lnTo>
                  <a:lnTo>
                    <a:pt x="87918" y="27732"/>
                  </a:lnTo>
                  <a:lnTo>
                    <a:pt x="79356" y="34781"/>
                  </a:lnTo>
                  <a:lnTo>
                    <a:pt x="72038" y="42634"/>
                  </a:lnTo>
                  <a:lnTo>
                    <a:pt x="65596" y="51196"/>
                  </a:lnTo>
                  <a:lnTo>
                    <a:pt x="59486" y="60322"/>
                  </a:lnTo>
                  <a:lnTo>
                    <a:pt x="53372" y="69870"/>
                  </a:lnTo>
                  <a:lnTo>
                    <a:pt x="47277" y="79722"/>
                  </a:lnTo>
                  <a:lnTo>
                    <a:pt x="41485" y="89788"/>
                  </a:lnTo>
                  <a:lnTo>
                    <a:pt x="36144" y="100008"/>
                  </a:lnTo>
                  <a:lnTo>
                    <a:pt x="31252" y="110497"/>
                  </a:lnTo>
                  <a:lnTo>
                    <a:pt x="26739" y="121532"/>
                  </a:lnTo>
                  <a:lnTo>
                    <a:pt x="22521" y="133213"/>
                  </a:lnTo>
                  <a:lnTo>
                    <a:pt x="18519" y="145330"/>
                  </a:lnTo>
                  <a:lnTo>
                    <a:pt x="14671" y="157464"/>
                  </a:lnTo>
                  <a:lnTo>
                    <a:pt x="10936" y="169376"/>
                  </a:lnTo>
                  <a:lnTo>
                    <a:pt x="7443" y="181324"/>
                  </a:lnTo>
                  <a:lnTo>
                    <a:pt x="4477" y="193944"/>
                  </a:lnTo>
                  <a:lnTo>
                    <a:pt x="2155" y="207539"/>
                  </a:lnTo>
                  <a:lnTo>
                    <a:pt x="597" y="221773"/>
                  </a:lnTo>
                  <a:lnTo>
                    <a:pt x="0" y="235873"/>
                  </a:lnTo>
                  <a:lnTo>
                    <a:pt x="383" y="249396"/>
                  </a:lnTo>
                  <a:lnTo>
                    <a:pt x="1776" y="262238"/>
                  </a:lnTo>
                  <a:lnTo>
                    <a:pt x="4306" y="274469"/>
                  </a:lnTo>
                  <a:lnTo>
                    <a:pt x="7935" y="286212"/>
                  </a:lnTo>
                  <a:lnTo>
                    <a:pt x="12488" y="297589"/>
                  </a:lnTo>
                  <a:lnTo>
                    <a:pt x="17760" y="308703"/>
                  </a:lnTo>
                  <a:lnTo>
                    <a:pt x="23569" y="319622"/>
                  </a:lnTo>
                  <a:lnTo>
                    <a:pt x="29925" y="330076"/>
                  </a:lnTo>
                  <a:lnTo>
                    <a:pt x="37024" y="339491"/>
                  </a:lnTo>
                  <a:lnTo>
                    <a:pt x="44915" y="347632"/>
                  </a:lnTo>
                  <a:lnTo>
                    <a:pt x="53672" y="354419"/>
                  </a:lnTo>
                  <a:lnTo>
                    <a:pt x="63461" y="359762"/>
                  </a:lnTo>
                  <a:lnTo>
                    <a:pt x="74267" y="363758"/>
                  </a:lnTo>
                  <a:lnTo>
                    <a:pt x="85779" y="366476"/>
                  </a:lnTo>
                  <a:lnTo>
                    <a:pt x="97498" y="367867"/>
                  </a:lnTo>
                  <a:lnTo>
                    <a:pt x="109119" y="368025"/>
                  </a:lnTo>
                  <a:lnTo>
                    <a:pt x="120530" y="366997"/>
                  </a:lnTo>
                  <a:lnTo>
                    <a:pt x="131726" y="364713"/>
                  </a:lnTo>
                  <a:lnTo>
                    <a:pt x="142738" y="361251"/>
                  </a:lnTo>
                  <a:lnTo>
                    <a:pt x="153608" y="356809"/>
                  </a:lnTo>
                  <a:lnTo>
                    <a:pt x="164373" y="351611"/>
                  </a:lnTo>
                  <a:lnTo>
                    <a:pt x="175060" y="345856"/>
                  </a:lnTo>
                  <a:lnTo>
                    <a:pt x="185526" y="339706"/>
                  </a:lnTo>
                  <a:lnTo>
                    <a:pt x="195481" y="333278"/>
                  </a:lnTo>
                  <a:lnTo>
                    <a:pt x="204807" y="326655"/>
                  </a:lnTo>
                  <a:lnTo>
                    <a:pt x="213544" y="319733"/>
                  </a:lnTo>
                  <a:lnTo>
                    <a:pt x="221799" y="312247"/>
                  </a:lnTo>
                  <a:lnTo>
                    <a:pt x="229682" y="304096"/>
                  </a:lnTo>
                  <a:lnTo>
                    <a:pt x="237129" y="295333"/>
                  </a:lnTo>
                  <a:lnTo>
                    <a:pt x="243912" y="286072"/>
                  </a:lnTo>
                  <a:lnTo>
                    <a:pt x="249962" y="276434"/>
                  </a:lnTo>
                  <a:lnTo>
                    <a:pt x="255518" y="266521"/>
                  </a:lnTo>
                  <a:lnTo>
                    <a:pt x="261016" y="256413"/>
                  </a:lnTo>
                  <a:lnTo>
                    <a:pt x="266714" y="246171"/>
                  </a:lnTo>
                  <a:lnTo>
                    <a:pt x="272524" y="235836"/>
                  </a:lnTo>
                  <a:lnTo>
                    <a:pt x="278125" y="225438"/>
                  </a:lnTo>
                  <a:lnTo>
                    <a:pt x="283334" y="214988"/>
                  </a:lnTo>
                  <a:lnTo>
                    <a:pt x="287967" y="204172"/>
                  </a:lnTo>
                  <a:lnTo>
                    <a:pt x="291773" y="192386"/>
                  </a:lnTo>
                  <a:lnTo>
                    <a:pt x="294695" y="179382"/>
                  </a:lnTo>
                  <a:lnTo>
                    <a:pt x="296673" y="165393"/>
                  </a:lnTo>
                  <a:lnTo>
                    <a:pt x="297558" y="150932"/>
                  </a:lnTo>
                  <a:lnTo>
                    <a:pt x="297376" y="136352"/>
                  </a:lnTo>
                  <a:lnTo>
                    <a:pt x="296290" y="121818"/>
                  </a:lnTo>
                  <a:lnTo>
                    <a:pt x="294499" y="107380"/>
                  </a:lnTo>
                  <a:lnTo>
                    <a:pt x="292181" y="93051"/>
                  </a:lnTo>
                  <a:lnTo>
                    <a:pt x="289321" y="79142"/>
                  </a:lnTo>
                  <a:lnTo>
                    <a:pt x="285724" y="66247"/>
                  </a:lnTo>
                  <a:lnTo>
                    <a:pt x="281337" y="54609"/>
                  </a:lnTo>
                  <a:lnTo>
                    <a:pt x="276086" y="44150"/>
                  </a:lnTo>
                  <a:lnTo>
                    <a:pt x="269803" y="34655"/>
                  </a:lnTo>
                  <a:lnTo>
                    <a:pt x="262496" y="25905"/>
                  </a:lnTo>
                  <a:lnTo>
                    <a:pt x="254147" y="18027"/>
                  </a:lnTo>
                  <a:lnTo>
                    <a:pt x="244640" y="11479"/>
                  </a:lnTo>
                  <a:lnTo>
                    <a:pt x="234026" y="6410"/>
                  </a:lnTo>
                  <a:lnTo>
                    <a:pt x="222645" y="2836"/>
                  </a:lnTo>
                  <a:lnTo>
                    <a:pt x="211015" y="803"/>
                  </a:lnTo>
                  <a:lnTo>
                    <a:pt x="199458" y="182"/>
                  </a:lnTo>
                  <a:lnTo>
                    <a:pt x="188259" y="883"/>
                  </a:lnTo>
                  <a:lnTo>
                    <a:pt x="177738" y="2940"/>
                  </a:lnTo>
                  <a:lnTo>
                    <a:pt x="168007" y="6238"/>
                  </a:lnTo>
                  <a:lnTo>
                    <a:pt x="159291" y="10249"/>
                  </a:lnTo>
                  <a:lnTo>
                    <a:pt x="151179" y="14511"/>
                  </a:lnTo>
                  <a:lnTo>
                    <a:pt x="142955" y="19398"/>
                  </a:lnTo>
                  <a:lnTo>
                    <a:pt x="133289" y="2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664331" y="1234095"/>
              <a:ext cx="231628" cy="397823"/>
            </a:xfrm>
            <a:custGeom>
              <a:avLst/>
              <a:gdLst/>
              <a:ahLst/>
              <a:cxnLst/>
              <a:rect l="0" t="0" r="0" b="0"/>
              <a:pathLst>
                <a:path w="231628" h="397823">
                  <a:moveTo>
                    <a:pt x="0" y="387293"/>
                  </a:moveTo>
                  <a:lnTo>
                    <a:pt x="0" y="372557"/>
                  </a:lnTo>
                  <a:lnTo>
                    <a:pt x="0" y="358006"/>
                  </a:lnTo>
                  <a:lnTo>
                    <a:pt x="5" y="342221"/>
                  </a:lnTo>
                  <a:lnTo>
                    <a:pt x="178" y="325505"/>
                  </a:lnTo>
                  <a:lnTo>
                    <a:pt x="826" y="308660"/>
                  </a:lnTo>
                  <a:lnTo>
                    <a:pt x="2074" y="292176"/>
                  </a:lnTo>
                  <a:lnTo>
                    <a:pt x="3727" y="276040"/>
                  </a:lnTo>
                  <a:lnTo>
                    <a:pt x="5376" y="259921"/>
                  </a:lnTo>
                  <a:lnTo>
                    <a:pt x="6779" y="243601"/>
                  </a:lnTo>
                  <a:lnTo>
                    <a:pt x="7871" y="227014"/>
                  </a:lnTo>
                  <a:lnTo>
                    <a:pt x="8679" y="210180"/>
                  </a:lnTo>
                  <a:lnTo>
                    <a:pt x="9257" y="193148"/>
                  </a:lnTo>
                  <a:lnTo>
                    <a:pt x="9662" y="176132"/>
                  </a:lnTo>
                  <a:lnTo>
                    <a:pt x="9942" y="159480"/>
                  </a:lnTo>
                  <a:lnTo>
                    <a:pt x="10137" y="143355"/>
                  </a:lnTo>
                  <a:lnTo>
                    <a:pt x="10440" y="127749"/>
                  </a:lnTo>
                  <a:lnTo>
                    <a:pt x="11176" y="112576"/>
                  </a:lnTo>
                  <a:lnTo>
                    <a:pt x="12500" y="97779"/>
                  </a:lnTo>
                  <a:lnTo>
                    <a:pt x="14797" y="84786"/>
                  </a:lnTo>
                  <a:lnTo>
                    <a:pt x="18091" y="76602"/>
                  </a:lnTo>
                  <a:lnTo>
                    <a:pt x="21578" y="74390"/>
                  </a:lnTo>
                  <a:lnTo>
                    <a:pt x="25029" y="77160"/>
                  </a:lnTo>
                  <a:lnTo>
                    <a:pt x="28453" y="83541"/>
                  </a:lnTo>
                  <a:lnTo>
                    <a:pt x="32045" y="92419"/>
                  </a:lnTo>
                  <a:lnTo>
                    <a:pt x="36126" y="102994"/>
                  </a:lnTo>
                  <a:lnTo>
                    <a:pt x="40833" y="114698"/>
                  </a:lnTo>
                  <a:lnTo>
                    <a:pt x="46297" y="126666"/>
                  </a:lnTo>
                  <a:lnTo>
                    <a:pt x="52720" y="137722"/>
                  </a:lnTo>
                  <a:lnTo>
                    <a:pt x="60116" y="147299"/>
                  </a:lnTo>
                  <a:lnTo>
                    <a:pt x="68354" y="155053"/>
                  </a:lnTo>
                  <a:lnTo>
                    <a:pt x="77255" y="160596"/>
                  </a:lnTo>
                  <a:lnTo>
                    <a:pt x="86643" y="163945"/>
                  </a:lnTo>
                  <a:lnTo>
                    <a:pt x="96216" y="165094"/>
                  </a:lnTo>
                  <a:lnTo>
                    <a:pt x="105563" y="163837"/>
                  </a:lnTo>
                  <a:lnTo>
                    <a:pt x="114472" y="160293"/>
                  </a:lnTo>
                  <a:lnTo>
                    <a:pt x="122757" y="154833"/>
                  </a:lnTo>
                  <a:lnTo>
                    <a:pt x="130176" y="147890"/>
                  </a:lnTo>
                  <a:lnTo>
                    <a:pt x="136686" y="139854"/>
                  </a:lnTo>
                  <a:lnTo>
                    <a:pt x="142397" y="131038"/>
                  </a:lnTo>
                  <a:lnTo>
                    <a:pt x="147475" y="121676"/>
                  </a:lnTo>
                  <a:lnTo>
                    <a:pt x="152081" y="111937"/>
                  </a:lnTo>
                  <a:lnTo>
                    <a:pt x="156345" y="101941"/>
                  </a:lnTo>
                  <a:lnTo>
                    <a:pt x="160370" y="91770"/>
                  </a:lnTo>
                  <a:lnTo>
                    <a:pt x="164229" y="81477"/>
                  </a:lnTo>
                  <a:lnTo>
                    <a:pt x="167975" y="70937"/>
                  </a:lnTo>
                  <a:lnTo>
                    <a:pt x="171644" y="59868"/>
                  </a:lnTo>
                  <a:lnTo>
                    <a:pt x="175260" y="48163"/>
                  </a:lnTo>
                  <a:lnTo>
                    <a:pt x="178841" y="36029"/>
                  </a:lnTo>
                  <a:lnTo>
                    <a:pt x="182398" y="23885"/>
                  </a:lnTo>
                  <a:lnTo>
                    <a:pt x="185945" y="12043"/>
                  </a:lnTo>
                  <a:lnTo>
                    <a:pt x="189668" y="2990"/>
                  </a:lnTo>
                  <a:lnTo>
                    <a:pt x="193228" y="0"/>
                  </a:lnTo>
                  <a:lnTo>
                    <a:pt x="195783" y="2510"/>
                  </a:lnTo>
                  <a:lnTo>
                    <a:pt x="197400" y="8943"/>
                  </a:lnTo>
                  <a:lnTo>
                    <a:pt x="198392" y="18156"/>
                  </a:lnTo>
                  <a:lnTo>
                    <a:pt x="198999" y="29556"/>
                  </a:lnTo>
                  <a:lnTo>
                    <a:pt x="199376" y="42685"/>
                  </a:lnTo>
                  <a:lnTo>
                    <a:pt x="199612" y="57290"/>
                  </a:lnTo>
                  <a:lnTo>
                    <a:pt x="199763" y="73324"/>
                  </a:lnTo>
                  <a:lnTo>
                    <a:pt x="199859" y="90638"/>
                  </a:lnTo>
                  <a:lnTo>
                    <a:pt x="199921" y="108829"/>
                  </a:lnTo>
                  <a:lnTo>
                    <a:pt x="199962" y="127342"/>
                  </a:lnTo>
                  <a:lnTo>
                    <a:pt x="199989" y="145832"/>
                  </a:lnTo>
                  <a:lnTo>
                    <a:pt x="200007" y="164163"/>
                  </a:lnTo>
                  <a:lnTo>
                    <a:pt x="200018" y="182311"/>
                  </a:lnTo>
                  <a:lnTo>
                    <a:pt x="200031" y="200297"/>
                  </a:lnTo>
                  <a:lnTo>
                    <a:pt x="200209" y="218157"/>
                  </a:lnTo>
                  <a:lnTo>
                    <a:pt x="200860" y="235922"/>
                  </a:lnTo>
                  <a:lnTo>
                    <a:pt x="202116" y="253610"/>
                  </a:lnTo>
                  <a:lnTo>
                    <a:pt x="203943" y="270914"/>
                  </a:lnTo>
                  <a:lnTo>
                    <a:pt x="206241" y="287234"/>
                  </a:lnTo>
                  <a:lnTo>
                    <a:pt x="208897" y="302322"/>
                  </a:lnTo>
                  <a:lnTo>
                    <a:pt x="211816" y="316250"/>
                  </a:lnTo>
                  <a:lnTo>
                    <a:pt x="214921" y="329225"/>
                  </a:lnTo>
                  <a:lnTo>
                    <a:pt x="218151" y="341466"/>
                  </a:lnTo>
                  <a:lnTo>
                    <a:pt x="221313" y="352908"/>
                  </a:lnTo>
                  <a:lnTo>
                    <a:pt x="224392" y="364432"/>
                  </a:lnTo>
                  <a:lnTo>
                    <a:pt x="227657" y="378172"/>
                  </a:lnTo>
                  <a:lnTo>
                    <a:pt x="231627" y="3978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41978" y="1468683"/>
              <a:ext cx="164551" cy="142178"/>
            </a:xfrm>
            <a:custGeom>
              <a:avLst/>
              <a:gdLst/>
              <a:ahLst/>
              <a:cxnLst/>
              <a:rect l="0" t="0" r="0" b="0"/>
              <a:pathLst>
                <a:path w="164551" h="142178">
                  <a:moveTo>
                    <a:pt x="69794" y="57949"/>
                  </a:moveTo>
                  <a:lnTo>
                    <a:pt x="69660" y="46281"/>
                  </a:lnTo>
                  <a:lnTo>
                    <a:pt x="68379" y="35792"/>
                  </a:lnTo>
                  <a:lnTo>
                    <a:pt x="65781" y="25508"/>
                  </a:lnTo>
                  <a:lnTo>
                    <a:pt x="61889" y="15898"/>
                  </a:lnTo>
                  <a:lnTo>
                    <a:pt x="56608" y="8148"/>
                  </a:lnTo>
                  <a:lnTo>
                    <a:pt x="50031" y="2780"/>
                  </a:lnTo>
                  <a:lnTo>
                    <a:pt x="42704" y="0"/>
                  </a:lnTo>
                  <a:lnTo>
                    <a:pt x="35490" y="25"/>
                  </a:lnTo>
                  <a:lnTo>
                    <a:pt x="28869" y="2675"/>
                  </a:lnTo>
                  <a:lnTo>
                    <a:pt x="22955" y="7505"/>
                  </a:lnTo>
                  <a:lnTo>
                    <a:pt x="17675" y="14010"/>
                  </a:lnTo>
                  <a:lnTo>
                    <a:pt x="12906" y="21750"/>
                  </a:lnTo>
                  <a:lnTo>
                    <a:pt x="8686" y="30534"/>
                  </a:lnTo>
                  <a:lnTo>
                    <a:pt x="5215" y="40406"/>
                  </a:lnTo>
                  <a:lnTo>
                    <a:pt x="2548" y="51300"/>
                  </a:lnTo>
                  <a:lnTo>
                    <a:pt x="754" y="62886"/>
                  </a:lnTo>
                  <a:lnTo>
                    <a:pt x="0" y="74662"/>
                  </a:lnTo>
                  <a:lnTo>
                    <a:pt x="275" y="86321"/>
                  </a:lnTo>
                  <a:lnTo>
                    <a:pt x="1596" y="97589"/>
                  </a:lnTo>
                  <a:lnTo>
                    <a:pt x="4079" y="108157"/>
                  </a:lnTo>
                  <a:lnTo>
                    <a:pt x="7679" y="117917"/>
                  </a:lnTo>
                  <a:lnTo>
                    <a:pt x="12383" y="126452"/>
                  </a:lnTo>
                  <a:lnTo>
                    <a:pt x="18290" y="132983"/>
                  </a:lnTo>
                  <a:lnTo>
                    <a:pt x="25329" y="137254"/>
                  </a:lnTo>
                  <a:lnTo>
                    <a:pt x="32986" y="139156"/>
                  </a:lnTo>
                  <a:lnTo>
                    <a:pt x="40431" y="138471"/>
                  </a:lnTo>
                  <a:lnTo>
                    <a:pt x="47211" y="135343"/>
                  </a:lnTo>
                  <a:lnTo>
                    <a:pt x="53235" y="130176"/>
                  </a:lnTo>
                  <a:lnTo>
                    <a:pt x="58590" y="123438"/>
                  </a:lnTo>
                  <a:lnTo>
                    <a:pt x="63408" y="115538"/>
                  </a:lnTo>
                  <a:lnTo>
                    <a:pt x="67662" y="106645"/>
                  </a:lnTo>
                  <a:lnTo>
                    <a:pt x="71154" y="96699"/>
                  </a:lnTo>
                  <a:lnTo>
                    <a:pt x="73868" y="85784"/>
                  </a:lnTo>
                  <a:lnTo>
                    <a:pt x="76819" y="75242"/>
                  </a:lnTo>
                  <a:lnTo>
                    <a:pt x="81021" y="67889"/>
                  </a:lnTo>
                  <a:lnTo>
                    <a:pt x="85781" y="65178"/>
                  </a:lnTo>
                  <a:lnTo>
                    <a:pt x="90550" y="66489"/>
                  </a:lnTo>
                  <a:lnTo>
                    <a:pt x="95116" y="70746"/>
                  </a:lnTo>
                  <a:lnTo>
                    <a:pt x="99438" y="77045"/>
                  </a:lnTo>
                  <a:lnTo>
                    <a:pt x="103543" y="84735"/>
                  </a:lnTo>
                  <a:lnTo>
                    <a:pt x="107484" y="93353"/>
                  </a:lnTo>
                  <a:lnTo>
                    <a:pt x="111634" y="102264"/>
                  </a:lnTo>
                  <a:lnTo>
                    <a:pt x="116644" y="110646"/>
                  </a:lnTo>
                  <a:lnTo>
                    <a:pt x="122789" y="118095"/>
                  </a:lnTo>
                  <a:lnTo>
                    <a:pt x="129756" y="124440"/>
                  </a:lnTo>
                  <a:lnTo>
                    <a:pt x="137610" y="130166"/>
                  </a:lnTo>
                  <a:lnTo>
                    <a:pt x="148162" y="135773"/>
                  </a:lnTo>
                  <a:lnTo>
                    <a:pt x="164550" y="1421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17181" y="1295005"/>
              <a:ext cx="10405" cy="336913"/>
            </a:xfrm>
            <a:custGeom>
              <a:avLst/>
              <a:gdLst/>
              <a:ahLst/>
              <a:cxnLst/>
              <a:rect l="0" t="0" r="0" b="0"/>
              <a:pathLst>
                <a:path w="10405" h="336913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3" y="27850"/>
                  </a:lnTo>
                  <a:lnTo>
                    <a:pt x="2612" y="38831"/>
                  </a:lnTo>
                  <a:lnTo>
                    <a:pt x="1763" y="50642"/>
                  </a:lnTo>
                  <a:lnTo>
                    <a:pt x="1166" y="63105"/>
                  </a:lnTo>
                  <a:lnTo>
                    <a:pt x="751" y="76216"/>
                  </a:lnTo>
                  <a:lnTo>
                    <a:pt x="468" y="90145"/>
                  </a:lnTo>
                  <a:lnTo>
                    <a:pt x="274" y="104920"/>
                  </a:lnTo>
                  <a:lnTo>
                    <a:pt x="143" y="120434"/>
                  </a:lnTo>
                  <a:lnTo>
                    <a:pt x="55" y="136533"/>
                  </a:lnTo>
                  <a:lnTo>
                    <a:pt x="0" y="153068"/>
                  </a:lnTo>
                  <a:lnTo>
                    <a:pt x="133" y="169918"/>
                  </a:lnTo>
                  <a:lnTo>
                    <a:pt x="755" y="186989"/>
                  </a:lnTo>
                  <a:lnTo>
                    <a:pt x="1986" y="204209"/>
                  </a:lnTo>
                  <a:lnTo>
                    <a:pt x="3626" y="221365"/>
                  </a:lnTo>
                  <a:lnTo>
                    <a:pt x="5267" y="238117"/>
                  </a:lnTo>
                  <a:lnTo>
                    <a:pt x="6665" y="254304"/>
                  </a:lnTo>
                  <a:lnTo>
                    <a:pt x="7756" y="269725"/>
                  </a:lnTo>
                  <a:lnTo>
                    <a:pt x="8682" y="285774"/>
                  </a:lnTo>
                  <a:lnTo>
                    <a:pt x="9518" y="306096"/>
                  </a:lnTo>
                  <a:lnTo>
                    <a:pt x="10404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38928" y="1410818"/>
              <a:ext cx="93943" cy="189514"/>
            </a:xfrm>
            <a:custGeom>
              <a:avLst/>
              <a:gdLst/>
              <a:ahLst/>
              <a:cxnLst/>
              <a:rect l="0" t="0" r="0" b="0"/>
              <a:pathLst>
                <a:path w="93943" h="189514">
                  <a:moveTo>
                    <a:pt x="93942" y="0"/>
                  </a:moveTo>
                  <a:lnTo>
                    <a:pt x="88007" y="5868"/>
                  </a:lnTo>
                  <a:lnTo>
                    <a:pt x="81803" y="11432"/>
                  </a:lnTo>
                  <a:lnTo>
                    <a:pt x="74703" y="17227"/>
                  </a:lnTo>
                  <a:lnTo>
                    <a:pt x="66590" y="23135"/>
                  </a:lnTo>
                  <a:lnTo>
                    <a:pt x="57296" y="28816"/>
                  </a:lnTo>
                  <a:lnTo>
                    <a:pt x="46861" y="34100"/>
                  </a:lnTo>
                  <a:lnTo>
                    <a:pt x="35954" y="39296"/>
                  </a:lnTo>
                  <a:lnTo>
                    <a:pt x="25713" y="45079"/>
                  </a:lnTo>
                  <a:lnTo>
                    <a:pt x="16733" y="51792"/>
                  </a:lnTo>
                  <a:lnTo>
                    <a:pt x="9403" y="59607"/>
                  </a:lnTo>
                  <a:lnTo>
                    <a:pt x="4155" y="68689"/>
                  </a:lnTo>
                  <a:lnTo>
                    <a:pt x="1010" y="78980"/>
                  </a:lnTo>
                  <a:lnTo>
                    <a:pt x="0" y="89959"/>
                  </a:lnTo>
                  <a:lnTo>
                    <a:pt x="1351" y="100780"/>
                  </a:lnTo>
                  <a:lnTo>
                    <a:pt x="4958" y="110977"/>
                  </a:lnTo>
                  <a:lnTo>
                    <a:pt x="10461" y="120447"/>
                  </a:lnTo>
                  <a:lnTo>
                    <a:pt x="17433" y="129267"/>
                  </a:lnTo>
                  <a:lnTo>
                    <a:pt x="25483" y="137570"/>
                  </a:lnTo>
                  <a:lnTo>
                    <a:pt x="34140" y="145486"/>
                  </a:lnTo>
                  <a:lnTo>
                    <a:pt x="42862" y="153123"/>
                  </a:lnTo>
                  <a:lnTo>
                    <a:pt x="51344" y="160555"/>
                  </a:lnTo>
                  <a:lnTo>
                    <a:pt x="59199" y="167539"/>
                  </a:lnTo>
                  <a:lnTo>
                    <a:pt x="66634" y="174214"/>
                  </a:lnTo>
                  <a:lnTo>
                    <a:pt x="74295" y="181167"/>
                  </a:lnTo>
                  <a:lnTo>
                    <a:pt x="83414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227079" y="1451777"/>
              <a:ext cx="111077" cy="160988"/>
            </a:xfrm>
            <a:custGeom>
              <a:avLst/>
              <a:gdLst/>
              <a:ahLst/>
              <a:cxnLst/>
              <a:rect l="0" t="0" r="0" b="0"/>
              <a:pathLst>
                <a:path w="111077" h="160988">
                  <a:moveTo>
                    <a:pt x="5791" y="85383"/>
                  </a:moveTo>
                  <a:lnTo>
                    <a:pt x="14593" y="82449"/>
                  </a:lnTo>
                  <a:lnTo>
                    <a:pt x="22940" y="79667"/>
                  </a:lnTo>
                  <a:lnTo>
                    <a:pt x="31634" y="76763"/>
                  </a:lnTo>
                  <a:lnTo>
                    <a:pt x="40582" y="73550"/>
                  </a:lnTo>
                  <a:lnTo>
                    <a:pt x="49428" y="69737"/>
                  </a:lnTo>
                  <a:lnTo>
                    <a:pt x="57972" y="65219"/>
                  </a:lnTo>
                  <a:lnTo>
                    <a:pt x="66333" y="60056"/>
                  </a:lnTo>
                  <a:lnTo>
                    <a:pt x="74859" y="54368"/>
                  </a:lnTo>
                  <a:lnTo>
                    <a:pt x="83719" y="48283"/>
                  </a:lnTo>
                  <a:lnTo>
                    <a:pt x="92127" y="41910"/>
                  </a:lnTo>
                  <a:lnTo>
                    <a:pt x="98494" y="35333"/>
                  </a:lnTo>
                  <a:lnTo>
                    <a:pt x="102100" y="28619"/>
                  </a:lnTo>
                  <a:lnTo>
                    <a:pt x="102872" y="21976"/>
                  </a:lnTo>
                  <a:lnTo>
                    <a:pt x="100957" y="15742"/>
                  </a:lnTo>
                  <a:lnTo>
                    <a:pt x="96734" y="10077"/>
                  </a:lnTo>
                  <a:lnTo>
                    <a:pt x="90528" y="5291"/>
                  </a:lnTo>
                  <a:lnTo>
                    <a:pt x="82492" y="1906"/>
                  </a:lnTo>
                  <a:lnTo>
                    <a:pt x="72884" y="86"/>
                  </a:lnTo>
                  <a:lnTo>
                    <a:pt x="62354" y="0"/>
                  </a:lnTo>
                  <a:lnTo>
                    <a:pt x="51828" y="1988"/>
                  </a:lnTo>
                  <a:lnTo>
                    <a:pt x="41832" y="6030"/>
                  </a:lnTo>
                  <a:lnTo>
                    <a:pt x="32664" y="11827"/>
                  </a:lnTo>
                  <a:lnTo>
                    <a:pt x="24578" y="18998"/>
                  </a:lnTo>
                  <a:lnTo>
                    <a:pt x="17590" y="27191"/>
                  </a:lnTo>
                  <a:lnTo>
                    <a:pt x="11711" y="36283"/>
                  </a:lnTo>
                  <a:lnTo>
                    <a:pt x="7044" y="46362"/>
                  </a:lnTo>
                  <a:lnTo>
                    <a:pt x="3534" y="57400"/>
                  </a:lnTo>
                  <a:lnTo>
                    <a:pt x="1156" y="69252"/>
                  </a:lnTo>
                  <a:lnTo>
                    <a:pt x="0" y="81739"/>
                  </a:lnTo>
                  <a:lnTo>
                    <a:pt x="5" y="94688"/>
                  </a:lnTo>
                  <a:lnTo>
                    <a:pt x="1141" y="107638"/>
                  </a:lnTo>
                  <a:lnTo>
                    <a:pt x="3499" y="119872"/>
                  </a:lnTo>
                  <a:lnTo>
                    <a:pt x="7020" y="131052"/>
                  </a:lnTo>
                  <a:lnTo>
                    <a:pt x="11842" y="140861"/>
                  </a:lnTo>
                  <a:lnTo>
                    <a:pt x="18359" y="148854"/>
                  </a:lnTo>
                  <a:lnTo>
                    <a:pt x="26626" y="154960"/>
                  </a:lnTo>
                  <a:lnTo>
                    <a:pt x="36092" y="159095"/>
                  </a:lnTo>
                  <a:lnTo>
                    <a:pt x="45823" y="160987"/>
                  </a:lnTo>
                  <a:lnTo>
                    <a:pt x="55251" y="160707"/>
                  </a:lnTo>
                  <a:lnTo>
                    <a:pt x="64190" y="158590"/>
                  </a:lnTo>
                  <a:lnTo>
                    <a:pt x="72644" y="155044"/>
                  </a:lnTo>
                  <a:lnTo>
                    <a:pt x="80691" y="150451"/>
                  </a:lnTo>
                  <a:lnTo>
                    <a:pt x="88119" y="145418"/>
                  </a:lnTo>
                  <a:lnTo>
                    <a:pt x="95154" y="140284"/>
                  </a:lnTo>
                  <a:lnTo>
                    <a:pt x="102417" y="134604"/>
                  </a:lnTo>
                  <a:lnTo>
                    <a:pt x="111076" y="127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36056" y="1413216"/>
              <a:ext cx="212712" cy="167491"/>
            </a:xfrm>
            <a:custGeom>
              <a:avLst/>
              <a:gdLst/>
              <a:ahLst/>
              <a:cxnLst/>
              <a:rect l="0" t="0" r="0" b="0"/>
              <a:pathLst>
                <a:path w="212712" h="167491">
                  <a:moveTo>
                    <a:pt x="128482" y="60773"/>
                  </a:moveTo>
                  <a:lnTo>
                    <a:pt x="125482" y="51972"/>
                  </a:lnTo>
                  <a:lnTo>
                    <a:pt x="122060" y="43625"/>
                  </a:lnTo>
                  <a:lnTo>
                    <a:pt x="117858" y="34935"/>
                  </a:lnTo>
                  <a:lnTo>
                    <a:pt x="112785" y="26160"/>
                  </a:lnTo>
                  <a:lnTo>
                    <a:pt x="106655" y="17962"/>
                  </a:lnTo>
                  <a:lnTo>
                    <a:pt x="99472" y="10690"/>
                  </a:lnTo>
                  <a:lnTo>
                    <a:pt x="91385" y="4846"/>
                  </a:lnTo>
                  <a:lnTo>
                    <a:pt x="82590" y="1210"/>
                  </a:lnTo>
                  <a:lnTo>
                    <a:pt x="73276" y="0"/>
                  </a:lnTo>
                  <a:lnTo>
                    <a:pt x="63751" y="1122"/>
                  </a:lnTo>
                  <a:lnTo>
                    <a:pt x="54437" y="4451"/>
                  </a:lnTo>
                  <a:lnTo>
                    <a:pt x="45551" y="9686"/>
                  </a:lnTo>
                  <a:lnTo>
                    <a:pt x="37280" y="16435"/>
                  </a:lnTo>
                  <a:lnTo>
                    <a:pt x="29871" y="24318"/>
                  </a:lnTo>
                  <a:lnTo>
                    <a:pt x="23369" y="33021"/>
                  </a:lnTo>
                  <a:lnTo>
                    <a:pt x="17662" y="42301"/>
                  </a:lnTo>
                  <a:lnTo>
                    <a:pt x="12587" y="51983"/>
                  </a:lnTo>
                  <a:lnTo>
                    <a:pt x="7993" y="61944"/>
                  </a:lnTo>
                  <a:lnTo>
                    <a:pt x="4076" y="72260"/>
                  </a:lnTo>
                  <a:lnTo>
                    <a:pt x="1348" y="83178"/>
                  </a:lnTo>
                  <a:lnTo>
                    <a:pt x="0" y="94782"/>
                  </a:lnTo>
                  <a:lnTo>
                    <a:pt x="79" y="106847"/>
                  </a:lnTo>
                  <a:lnTo>
                    <a:pt x="1652" y="118947"/>
                  </a:lnTo>
                  <a:lnTo>
                    <a:pt x="4610" y="130812"/>
                  </a:lnTo>
                  <a:lnTo>
                    <a:pt x="9038" y="141881"/>
                  </a:lnTo>
                  <a:lnTo>
                    <a:pt x="15282" y="151249"/>
                  </a:lnTo>
                  <a:lnTo>
                    <a:pt x="23363" y="158562"/>
                  </a:lnTo>
                  <a:lnTo>
                    <a:pt x="32702" y="163318"/>
                  </a:lnTo>
                  <a:lnTo>
                    <a:pt x="42347" y="164636"/>
                  </a:lnTo>
                  <a:lnTo>
                    <a:pt x="51714" y="162374"/>
                  </a:lnTo>
                  <a:lnTo>
                    <a:pt x="60439" y="157145"/>
                  </a:lnTo>
                  <a:lnTo>
                    <a:pt x="68220" y="149908"/>
                  </a:lnTo>
                  <a:lnTo>
                    <a:pt x="75005" y="141421"/>
                  </a:lnTo>
                  <a:lnTo>
                    <a:pt x="80916" y="132171"/>
                  </a:lnTo>
                  <a:lnTo>
                    <a:pt x="86136" y="122452"/>
                  </a:lnTo>
                  <a:lnTo>
                    <a:pt x="90836" y="112437"/>
                  </a:lnTo>
                  <a:lnTo>
                    <a:pt x="94995" y="102071"/>
                  </a:lnTo>
                  <a:lnTo>
                    <a:pt x="98419" y="91112"/>
                  </a:lnTo>
                  <a:lnTo>
                    <a:pt x="101066" y="79575"/>
                  </a:lnTo>
                  <a:lnTo>
                    <a:pt x="103332" y="71101"/>
                  </a:lnTo>
                  <a:lnTo>
                    <a:pt x="105654" y="69953"/>
                  </a:lnTo>
                  <a:lnTo>
                    <a:pt x="107998" y="74394"/>
                  </a:lnTo>
                  <a:lnTo>
                    <a:pt x="110462" y="82196"/>
                  </a:lnTo>
                  <a:lnTo>
                    <a:pt x="113121" y="91719"/>
                  </a:lnTo>
                  <a:lnTo>
                    <a:pt x="115988" y="102010"/>
                  </a:lnTo>
                  <a:lnTo>
                    <a:pt x="119197" y="112435"/>
                  </a:lnTo>
                  <a:lnTo>
                    <a:pt x="123020" y="122473"/>
                  </a:lnTo>
                  <a:lnTo>
                    <a:pt x="127552" y="131905"/>
                  </a:lnTo>
                  <a:lnTo>
                    <a:pt x="132900" y="140570"/>
                  </a:lnTo>
                  <a:lnTo>
                    <a:pt x="139245" y="148257"/>
                  </a:lnTo>
                  <a:lnTo>
                    <a:pt x="146589" y="154943"/>
                  </a:lnTo>
                  <a:lnTo>
                    <a:pt x="154792" y="160435"/>
                  </a:lnTo>
                  <a:lnTo>
                    <a:pt x="163669" y="164303"/>
                  </a:lnTo>
                  <a:lnTo>
                    <a:pt x="173033" y="166466"/>
                  </a:lnTo>
                  <a:lnTo>
                    <a:pt x="182286" y="167288"/>
                  </a:lnTo>
                  <a:lnTo>
                    <a:pt x="191333" y="167490"/>
                  </a:lnTo>
                  <a:lnTo>
                    <a:pt x="200965" y="167088"/>
                  </a:lnTo>
                  <a:lnTo>
                    <a:pt x="212711" y="1660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29069" y="1421383"/>
              <a:ext cx="95899" cy="178949"/>
            </a:xfrm>
            <a:custGeom>
              <a:avLst/>
              <a:gdLst/>
              <a:ahLst/>
              <a:cxnLst/>
              <a:rect l="0" t="0" r="0" b="0"/>
              <a:pathLst>
                <a:path w="95899" h="178949">
                  <a:moveTo>
                    <a:pt x="19698" y="52606"/>
                  </a:moveTo>
                  <a:lnTo>
                    <a:pt x="16831" y="61474"/>
                  </a:lnTo>
                  <a:lnTo>
                    <a:pt x="14689" y="70461"/>
                  </a:lnTo>
                  <a:lnTo>
                    <a:pt x="13090" y="80457"/>
                  </a:lnTo>
                  <a:lnTo>
                    <a:pt x="12082" y="91437"/>
                  </a:lnTo>
                  <a:lnTo>
                    <a:pt x="11882" y="103249"/>
                  </a:lnTo>
                  <a:lnTo>
                    <a:pt x="12538" y="115707"/>
                  </a:lnTo>
                  <a:lnTo>
                    <a:pt x="13949" y="128645"/>
                  </a:lnTo>
                  <a:lnTo>
                    <a:pt x="15961" y="141926"/>
                  </a:lnTo>
                  <a:lnTo>
                    <a:pt x="18388" y="155341"/>
                  </a:lnTo>
                  <a:lnTo>
                    <a:pt x="19843" y="165074"/>
                  </a:lnTo>
                  <a:lnTo>
                    <a:pt x="19070" y="166784"/>
                  </a:lnTo>
                  <a:lnTo>
                    <a:pt x="17070" y="162469"/>
                  </a:lnTo>
                  <a:lnTo>
                    <a:pt x="14475" y="154433"/>
                  </a:lnTo>
                  <a:lnTo>
                    <a:pt x="11555" y="144143"/>
                  </a:lnTo>
                  <a:lnTo>
                    <a:pt x="8600" y="132475"/>
                  </a:lnTo>
                  <a:lnTo>
                    <a:pt x="5990" y="119953"/>
                  </a:lnTo>
                  <a:lnTo>
                    <a:pt x="3900" y="106893"/>
                  </a:lnTo>
                  <a:lnTo>
                    <a:pt x="2327" y="93492"/>
                  </a:lnTo>
                  <a:lnTo>
                    <a:pt x="1186" y="79871"/>
                  </a:lnTo>
                  <a:lnTo>
                    <a:pt x="386" y="66112"/>
                  </a:lnTo>
                  <a:lnTo>
                    <a:pt x="0" y="52427"/>
                  </a:lnTo>
                  <a:lnTo>
                    <a:pt x="265" y="39157"/>
                  </a:lnTo>
                  <a:lnTo>
                    <a:pt x="1266" y="26475"/>
                  </a:lnTo>
                  <a:lnTo>
                    <a:pt x="3261" y="15179"/>
                  </a:lnTo>
                  <a:lnTo>
                    <a:pt x="6735" y="6714"/>
                  </a:lnTo>
                  <a:lnTo>
                    <a:pt x="11813" y="1631"/>
                  </a:lnTo>
                  <a:lnTo>
                    <a:pt x="18156" y="0"/>
                  </a:lnTo>
                  <a:lnTo>
                    <a:pt x="25169" y="1856"/>
                  </a:lnTo>
                  <a:lnTo>
                    <a:pt x="32433" y="6845"/>
                  </a:lnTo>
                  <a:lnTo>
                    <a:pt x="39579" y="14378"/>
                  </a:lnTo>
                  <a:lnTo>
                    <a:pt x="46216" y="23843"/>
                  </a:lnTo>
                  <a:lnTo>
                    <a:pt x="52193" y="34710"/>
                  </a:lnTo>
                  <a:lnTo>
                    <a:pt x="57544" y="46406"/>
                  </a:lnTo>
                  <a:lnTo>
                    <a:pt x="62380" y="58321"/>
                  </a:lnTo>
                  <a:lnTo>
                    <a:pt x="66822" y="70109"/>
                  </a:lnTo>
                  <a:lnTo>
                    <a:pt x="70977" y="81650"/>
                  </a:lnTo>
                  <a:lnTo>
                    <a:pt x="74930" y="92941"/>
                  </a:lnTo>
                  <a:lnTo>
                    <a:pt x="78741" y="104020"/>
                  </a:lnTo>
                  <a:lnTo>
                    <a:pt x="82453" y="114938"/>
                  </a:lnTo>
                  <a:lnTo>
                    <a:pt x="86099" y="125736"/>
                  </a:lnTo>
                  <a:lnTo>
                    <a:pt x="89692" y="136436"/>
                  </a:lnTo>
                  <a:lnTo>
                    <a:pt x="92901" y="146608"/>
                  </a:lnTo>
                  <a:lnTo>
                    <a:pt x="95273" y="156382"/>
                  </a:lnTo>
                  <a:lnTo>
                    <a:pt x="95898" y="166616"/>
                  </a:lnTo>
                  <a:lnTo>
                    <a:pt x="93397" y="178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54052" y="1463461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20" y="25847"/>
                  </a:lnTo>
                  <a:lnTo>
                    <a:pt x="11833" y="34967"/>
                  </a:lnTo>
                  <a:lnTo>
                    <a:pt x="15646" y="44462"/>
                  </a:lnTo>
                  <a:lnTo>
                    <a:pt x="20159" y="54245"/>
                  </a:lnTo>
                  <a:lnTo>
                    <a:pt x="25198" y="63978"/>
                  </a:lnTo>
                  <a:lnTo>
                    <a:pt x="31015" y="74143"/>
                  </a:lnTo>
                  <a:lnTo>
                    <a:pt x="39238" y="86749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54052" y="1431875"/>
              <a:ext cx="126343" cy="431670"/>
            </a:xfrm>
            <a:custGeom>
              <a:avLst/>
              <a:gdLst/>
              <a:ahLst/>
              <a:cxnLst/>
              <a:rect l="0" t="0" r="0" b="0"/>
              <a:pathLst>
                <a:path w="126343" h="431670">
                  <a:moveTo>
                    <a:pt x="126342" y="0"/>
                  </a:moveTo>
                  <a:lnTo>
                    <a:pt x="120541" y="8869"/>
                  </a:lnTo>
                  <a:lnTo>
                    <a:pt x="115617" y="17855"/>
                  </a:lnTo>
                  <a:lnTo>
                    <a:pt x="111114" y="27851"/>
                  </a:lnTo>
                  <a:lnTo>
                    <a:pt x="106893" y="38831"/>
                  </a:lnTo>
                  <a:lnTo>
                    <a:pt x="102879" y="50643"/>
                  </a:lnTo>
                  <a:lnTo>
                    <a:pt x="99018" y="63097"/>
                  </a:lnTo>
                  <a:lnTo>
                    <a:pt x="95265" y="75861"/>
                  </a:lnTo>
                  <a:lnTo>
                    <a:pt x="91589" y="88494"/>
                  </a:lnTo>
                  <a:lnTo>
                    <a:pt x="87968" y="100763"/>
                  </a:lnTo>
                  <a:lnTo>
                    <a:pt x="84383" y="112625"/>
                  </a:lnTo>
                  <a:lnTo>
                    <a:pt x="80822" y="124131"/>
                  </a:lnTo>
                  <a:lnTo>
                    <a:pt x="77278" y="135354"/>
                  </a:lnTo>
                  <a:lnTo>
                    <a:pt x="73745" y="146367"/>
                  </a:lnTo>
                  <a:lnTo>
                    <a:pt x="70220" y="157230"/>
                  </a:lnTo>
                  <a:lnTo>
                    <a:pt x="66696" y="167999"/>
                  </a:lnTo>
                  <a:lnTo>
                    <a:pt x="63007" y="179201"/>
                  </a:lnTo>
                  <a:lnTo>
                    <a:pt x="58844" y="191778"/>
                  </a:lnTo>
                  <a:lnTo>
                    <a:pt x="54079" y="206132"/>
                  </a:lnTo>
                  <a:lnTo>
                    <a:pt x="48742" y="222011"/>
                  </a:lnTo>
                  <a:lnTo>
                    <a:pt x="42934" y="238813"/>
                  </a:lnTo>
                  <a:lnTo>
                    <a:pt x="36773" y="256082"/>
                  </a:lnTo>
                  <a:lnTo>
                    <a:pt x="30517" y="273726"/>
                  </a:lnTo>
                  <a:lnTo>
                    <a:pt x="24551" y="291929"/>
                  </a:lnTo>
                  <a:lnTo>
                    <a:pt x="19064" y="310755"/>
                  </a:lnTo>
                  <a:lnTo>
                    <a:pt x="14230" y="329819"/>
                  </a:lnTo>
                  <a:lnTo>
                    <a:pt x="10281" y="348398"/>
                  </a:lnTo>
                  <a:lnTo>
                    <a:pt x="7256" y="366101"/>
                  </a:lnTo>
                  <a:lnTo>
                    <a:pt x="5033" y="382297"/>
                  </a:lnTo>
                  <a:lnTo>
                    <a:pt x="3209" y="397538"/>
                  </a:lnTo>
                  <a:lnTo>
                    <a:pt x="1622" y="413156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62648" y="1421347"/>
              <a:ext cx="238887" cy="185722"/>
            </a:xfrm>
            <a:custGeom>
              <a:avLst/>
              <a:gdLst/>
              <a:ahLst/>
              <a:cxnLst/>
              <a:rect l="0" t="0" r="0" b="0"/>
              <a:pathLst>
                <a:path w="238887" h="185722">
                  <a:moveTo>
                    <a:pt x="17787" y="0"/>
                  </a:moveTo>
                  <a:lnTo>
                    <a:pt x="14853" y="8801"/>
                  </a:lnTo>
                  <a:lnTo>
                    <a:pt x="12071" y="17148"/>
                  </a:lnTo>
                  <a:lnTo>
                    <a:pt x="9176" y="25851"/>
                  </a:lnTo>
                  <a:lnTo>
                    <a:pt x="6308" y="35145"/>
                  </a:lnTo>
                  <a:lnTo>
                    <a:pt x="3791" y="45288"/>
                  </a:lnTo>
                  <a:lnTo>
                    <a:pt x="1786" y="56338"/>
                  </a:lnTo>
                  <a:lnTo>
                    <a:pt x="445" y="68350"/>
                  </a:lnTo>
                  <a:lnTo>
                    <a:pt x="0" y="81469"/>
                  </a:lnTo>
                  <a:lnTo>
                    <a:pt x="480" y="95655"/>
                  </a:lnTo>
                  <a:lnTo>
                    <a:pt x="1769" y="110418"/>
                  </a:lnTo>
                  <a:lnTo>
                    <a:pt x="3697" y="124940"/>
                  </a:lnTo>
                  <a:lnTo>
                    <a:pt x="6112" y="138768"/>
                  </a:lnTo>
                  <a:lnTo>
                    <a:pt x="9207" y="151491"/>
                  </a:lnTo>
                  <a:lnTo>
                    <a:pt x="13494" y="162585"/>
                  </a:lnTo>
                  <a:lnTo>
                    <a:pt x="19153" y="171918"/>
                  </a:lnTo>
                  <a:lnTo>
                    <a:pt x="25903" y="179202"/>
                  </a:lnTo>
                  <a:lnTo>
                    <a:pt x="33196" y="183829"/>
                  </a:lnTo>
                  <a:lnTo>
                    <a:pt x="40657" y="185721"/>
                  </a:lnTo>
                  <a:lnTo>
                    <a:pt x="48106" y="185230"/>
                  </a:lnTo>
                  <a:lnTo>
                    <a:pt x="55480" y="182859"/>
                  </a:lnTo>
                  <a:lnTo>
                    <a:pt x="62770" y="179085"/>
                  </a:lnTo>
                  <a:lnTo>
                    <a:pt x="69986" y="174302"/>
                  </a:lnTo>
                  <a:lnTo>
                    <a:pt x="77144" y="168809"/>
                  </a:lnTo>
                  <a:lnTo>
                    <a:pt x="84257" y="162821"/>
                  </a:lnTo>
                  <a:lnTo>
                    <a:pt x="91171" y="156327"/>
                  </a:lnTo>
                  <a:lnTo>
                    <a:pt x="97586" y="149130"/>
                  </a:lnTo>
                  <a:lnTo>
                    <a:pt x="103383" y="141173"/>
                  </a:lnTo>
                  <a:lnTo>
                    <a:pt x="108597" y="132540"/>
                  </a:lnTo>
                  <a:lnTo>
                    <a:pt x="113334" y="123366"/>
                  </a:lnTo>
                  <a:lnTo>
                    <a:pt x="117713" y="113879"/>
                  </a:lnTo>
                  <a:lnTo>
                    <a:pt x="122047" y="107464"/>
                  </a:lnTo>
                  <a:lnTo>
                    <a:pt x="126233" y="107900"/>
                  </a:lnTo>
                  <a:lnTo>
                    <a:pt x="129729" y="113417"/>
                  </a:lnTo>
                  <a:lnTo>
                    <a:pt x="132779" y="122079"/>
                  </a:lnTo>
                  <a:lnTo>
                    <a:pt x="135873" y="132352"/>
                  </a:lnTo>
                  <a:lnTo>
                    <a:pt x="139487" y="142894"/>
                  </a:lnTo>
                  <a:lnTo>
                    <a:pt x="143818" y="152985"/>
                  </a:lnTo>
                  <a:lnTo>
                    <a:pt x="149166" y="161922"/>
                  </a:lnTo>
                  <a:lnTo>
                    <a:pt x="156028" y="168810"/>
                  </a:lnTo>
                  <a:lnTo>
                    <a:pt x="164521" y="173364"/>
                  </a:lnTo>
                  <a:lnTo>
                    <a:pt x="174136" y="175477"/>
                  </a:lnTo>
                  <a:lnTo>
                    <a:pt x="183966" y="174943"/>
                  </a:lnTo>
                  <a:lnTo>
                    <a:pt x="193451" y="171912"/>
                  </a:lnTo>
                  <a:lnTo>
                    <a:pt x="202086" y="166474"/>
                  </a:lnTo>
                  <a:lnTo>
                    <a:pt x="209274" y="158489"/>
                  </a:lnTo>
                  <a:lnTo>
                    <a:pt x="214845" y="148131"/>
                  </a:lnTo>
                  <a:lnTo>
                    <a:pt x="219129" y="136128"/>
                  </a:lnTo>
                  <a:lnTo>
                    <a:pt x="222716" y="123550"/>
                  </a:lnTo>
                  <a:lnTo>
                    <a:pt x="226025" y="111065"/>
                  </a:lnTo>
                  <a:lnTo>
                    <a:pt x="229110" y="98994"/>
                  </a:lnTo>
                  <a:lnTo>
                    <a:pt x="232064" y="86105"/>
                  </a:lnTo>
                  <a:lnTo>
                    <a:pt x="235157" y="69041"/>
                  </a:lnTo>
                  <a:lnTo>
                    <a:pt x="238886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428507" y="1273948"/>
              <a:ext cx="120427" cy="326384"/>
            </a:xfrm>
            <a:custGeom>
              <a:avLst/>
              <a:gdLst/>
              <a:ahLst/>
              <a:cxnLst/>
              <a:rect l="0" t="0" r="0" b="0"/>
              <a:pathLst>
                <a:path w="120427" h="326384">
                  <a:moveTo>
                    <a:pt x="4612" y="0"/>
                  </a:moveTo>
                  <a:lnTo>
                    <a:pt x="1813" y="11668"/>
                  </a:lnTo>
                  <a:lnTo>
                    <a:pt x="310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4" y="53929"/>
                  </a:lnTo>
                  <a:lnTo>
                    <a:pt x="2141" y="65576"/>
                  </a:lnTo>
                  <a:lnTo>
                    <a:pt x="2824" y="78003"/>
                  </a:lnTo>
                  <a:lnTo>
                    <a:pt x="3351" y="91406"/>
                  </a:lnTo>
                  <a:lnTo>
                    <a:pt x="3741" y="105786"/>
                  </a:lnTo>
                  <a:lnTo>
                    <a:pt x="4189" y="120679"/>
                  </a:lnTo>
                  <a:lnTo>
                    <a:pt x="5029" y="135289"/>
                  </a:lnTo>
                  <a:lnTo>
                    <a:pt x="6409" y="149191"/>
                  </a:lnTo>
                  <a:lnTo>
                    <a:pt x="8153" y="162472"/>
                  </a:lnTo>
                  <a:lnTo>
                    <a:pt x="9863" y="175538"/>
                  </a:lnTo>
                  <a:lnTo>
                    <a:pt x="11310" y="188662"/>
                  </a:lnTo>
                  <a:lnTo>
                    <a:pt x="12604" y="201952"/>
                  </a:lnTo>
                  <a:lnTo>
                    <a:pt x="14079" y="215422"/>
                  </a:lnTo>
                  <a:lnTo>
                    <a:pt x="15918" y="229046"/>
                  </a:lnTo>
                  <a:lnTo>
                    <a:pt x="17983" y="242791"/>
                  </a:lnTo>
                  <a:lnTo>
                    <a:pt x="19917" y="256625"/>
                  </a:lnTo>
                  <a:lnTo>
                    <a:pt x="21522" y="270425"/>
                  </a:lnTo>
                  <a:lnTo>
                    <a:pt x="23025" y="280717"/>
                  </a:lnTo>
                  <a:lnTo>
                    <a:pt x="24767" y="283331"/>
                  </a:lnTo>
                  <a:lnTo>
                    <a:pt x="26746" y="279849"/>
                  </a:lnTo>
                  <a:lnTo>
                    <a:pt x="29168" y="272608"/>
                  </a:lnTo>
                  <a:lnTo>
                    <a:pt x="32356" y="263404"/>
                  </a:lnTo>
                  <a:lnTo>
                    <a:pt x="36407" y="253309"/>
                  </a:lnTo>
                  <a:lnTo>
                    <a:pt x="41404" y="243507"/>
                  </a:lnTo>
                  <a:lnTo>
                    <a:pt x="47500" y="235476"/>
                  </a:lnTo>
                  <a:lnTo>
                    <a:pt x="54666" y="229841"/>
                  </a:lnTo>
                  <a:lnTo>
                    <a:pt x="62578" y="226675"/>
                  </a:lnTo>
                  <a:lnTo>
                    <a:pt x="70725" y="225892"/>
                  </a:lnTo>
                  <a:lnTo>
                    <a:pt x="78789" y="227183"/>
                  </a:lnTo>
                  <a:lnTo>
                    <a:pt x="86490" y="230451"/>
                  </a:lnTo>
                  <a:lnTo>
                    <a:pt x="93508" y="235900"/>
                  </a:lnTo>
                  <a:lnTo>
                    <a:pt x="99740" y="243447"/>
                  </a:lnTo>
                  <a:lnTo>
                    <a:pt x="105095" y="252765"/>
                  </a:lnTo>
                  <a:lnTo>
                    <a:pt x="109400" y="263459"/>
                  </a:lnTo>
                  <a:lnTo>
                    <a:pt x="112668" y="275152"/>
                  </a:lnTo>
                  <a:lnTo>
                    <a:pt x="115056" y="286945"/>
                  </a:lnTo>
                  <a:lnTo>
                    <a:pt x="117009" y="298578"/>
                  </a:lnTo>
                  <a:lnTo>
                    <a:pt x="118702" y="311067"/>
                  </a:lnTo>
                  <a:lnTo>
                    <a:pt x="120426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71178" y="1463461"/>
              <a:ext cx="98361" cy="136350"/>
            </a:xfrm>
            <a:custGeom>
              <a:avLst/>
              <a:gdLst/>
              <a:ahLst/>
              <a:cxnLst/>
              <a:rect l="0" t="0" r="0" b="0"/>
              <a:pathLst>
                <a:path w="98361" h="136350">
                  <a:moveTo>
                    <a:pt x="83040" y="21057"/>
                  </a:moveTo>
                  <a:lnTo>
                    <a:pt x="77105" y="15390"/>
                  </a:lnTo>
                  <a:lnTo>
                    <a:pt x="70901" y="11746"/>
                  </a:lnTo>
                  <a:lnTo>
                    <a:pt x="63810" y="9841"/>
                  </a:lnTo>
                  <a:lnTo>
                    <a:pt x="56042" y="9513"/>
                  </a:lnTo>
                  <a:lnTo>
                    <a:pt x="48043" y="10780"/>
                  </a:lnTo>
                  <a:lnTo>
                    <a:pt x="40102" y="13510"/>
                  </a:lnTo>
                  <a:lnTo>
                    <a:pt x="32327" y="17603"/>
                  </a:lnTo>
                  <a:lnTo>
                    <a:pt x="24735" y="23087"/>
                  </a:lnTo>
                  <a:lnTo>
                    <a:pt x="17312" y="29849"/>
                  </a:lnTo>
                  <a:lnTo>
                    <a:pt x="10515" y="37828"/>
                  </a:lnTo>
                  <a:lnTo>
                    <a:pt x="5235" y="47085"/>
                  </a:lnTo>
                  <a:lnTo>
                    <a:pt x="1834" y="57531"/>
                  </a:lnTo>
                  <a:lnTo>
                    <a:pt x="195" y="68799"/>
                  </a:lnTo>
                  <a:lnTo>
                    <a:pt x="0" y="80354"/>
                  </a:lnTo>
                  <a:lnTo>
                    <a:pt x="914" y="91856"/>
                  </a:lnTo>
                  <a:lnTo>
                    <a:pt x="2966" y="102848"/>
                  </a:lnTo>
                  <a:lnTo>
                    <a:pt x="6538" y="112697"/>
                  </a:lnTo>
                  <a:lnTo>
                    <a:pt x="11723" y="121161"/>
                  </a:lnTo>
                  <a:lnTo>
                    <a:pt x="18661" y="128012"/>
                  </a:lnTo>
                  <a:lnTo>
                    <a:pt x="27679" y="132873"/>
                  </a:lnTo>
                  <a:lnTo>
                    <a:pt x="38732" y="135722"/>
                  </a:lnTo>
                  <a:lnTo>
                    <a:pt x="50866" y="136349"/>
                  </a:lnTo>
                  <a:lnTo>
                    <a:pt x="62469" y="134201"/>
                  </a:lnTo>
                  <a:lnTo>
                    <a:pt x="72664" y="129237"/>
                  </a:lnTo>
                  <a:lnTo>
                    <a:pt x="81130" y="121838"/>
                  </a:lnTo>
                  <a:lnTo>
                    <a:pt x="87748" y="112521"/>
                  </a:lnTo>
                  <a:lnTo>
                    <a:pt x="92671" y="101778"/>
                  </a:lnTo>
                  <a:lnTo>
                    <a:pt x="96046" y="90008"/>
                  </a:lnTo>
                  <a:lnTo>
                    <a:pt x="97894" y="77518"/>
                  </a:lnTo>
                  <a:lnTo>
                    <a:pt x="98360" y="64544"/>
                  </a:lnTo>
                  <a:lnTo>
                    <a:pt x="97374" y="51732"/>
                  </a:lnTo>
                  <a:lnTo>
                    <a:pt x="94586" y="40116"/>
                  </a:lnTo>
                  <a:lnTo>
                    <a:pt x="89978" y="30162"/>
                  </a:lnTo>
                  <a:lnTo>
                    <a:pt x="84064" y="21965"/>
                  </a:lnTo>
                  <a:lnTo>
                    <a:pt x="77041" y="14713"/>
                  </a:lnTo>
                  <a:lnTo>
                    <a:pt x="67176" y="7773"/>
                  </a:lnTo>
                  <a:lnTo>
                    <a:pt x="514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17388" y="1231834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3"/>
                  </a:lnTo>
                  <a:lnTo>
                    <a:pt x="5" y="81177"/>
                  </a:lnTo>
                  <a:lnTo>
                    <a:pt x="178" y="97107"/>
                  </a:lnTo>
                  <a:lnTo>
                    <a:pt x="826" y="112482"/>
                  </a:lnTo>
                  <a:lnTo>
                    <a:pt x="2074" y="126940"/>
                  </a:lnTo>
                  <a:lnTo>
                    <a:pt x="3729" y="140951"/>
                  </a:lnTo>
                  <a:lnTo>
                    <a:pt x="5376" y="155577"/>
                  </a:lnTo>
                  <a:lnTo>
                    <a:pt x="6779" y="171379"/>
                  </a:lnTo>
                  <a:lnTo>
                    <a:pt x="7873" y="188098"/>
                  </a:lnTo>
                  <a:lnTo>
                    <a:pt x="8681" y="204947"/>
                  </a:lnTo>
                  <a:lnTo>
                    <a:pt x="9262" y="221432"/>
                  </a:lnTo>
                  <a:lnTo>
                    <a:pt x="9841" y="237400"/>
                  </a:lnTo>
                  <a:lnTo>
                    <a:pt x="10768" y="252875"/>
                  </a:lnTo>
                  <a:lnTo>
                    <a:pt x="12207" y="267933"/>
                  </a:lnTo>
                  <a:lnTo>
                    <a:pt x="13998" y="282257"/>
                  </a:lnTo>
                  <a:lnTo>
                    <a:pt x="15927" y="296640"/>
                  </a:lnTo>
                  <a:lnTo>
                    <a:pt x="18166" y="313465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67811" y="1417104"/>
              <a:ext cx="149620" cy="177194"/>
            </a:xfrm>
            <a:custGeom>
              <a:avLst/>
              <a:gdLst/>
              <a:ahLst/>
              <a:cxnLst/>
              <a:rect l="0" t="0" r="0" b="0"/>
              <a:pathLst>
                <a:path w="149620" h="177194">
                  <a:moveTo>
                    <a:pt x="23277" y="109528"/>
                  </a:moveTo>
                  <a:lnTo>
                    <a:pt x="29210" y="103727"/>
                  </a:lnTo>
                  <a:lnTo>
                    <a:pt x="35415" y="98803"/>
                  </a:lnTo>
                  <a:lnTo>
                    <a:pt x="42512" y="94300"/>
                  </a:lnTo>
                  <a:lnTo>
                    <a:pt x="50452" y="90079"/>
                  </a:lnTo>
                  <a:lnTo>
                    <a:pt x="59098" y="86066"/>
                  </a:lnTo>
                  <a:lnTo>
                    <a:pt x="68288" y="82200"/>
                  </a:lnTo>
                  <a:lnTo>
                    <a:pt x="77716" y="78275"/>
                  </a:lnTo>
                  <a:lnTo>
                    <a:pt x="86956" y="73951"/>
                  </a:lnTo>
                  <a:lnTo>
                    <a:pt x="95788" y="69066"/>
                  </a:lnTo>
                  <a:lnTo>
                    <a:pt x="103849" y="63310"/>
                  </a:lnTo>
                  <a:lnTo>
                    <a:pt x="110586" y="56156"/>
                  </a:lnTo>
                  <a:lnTo>
                    <a:pt x="115803" y="47463"/>
                  </a:lnTo>
                  <a:lnTo>
                    <a:pt x="119155" y="37880"/>
                  </a:lnTo>
                  <a:lnTo>
                    <a:pt x="119981" y="28602"/>
                  </a:lnTo>
                  <a:lnTo>
                    <a:pt x="118158" y="20301"/>
                  </a:lnTo>
                  <a:lnTo>
                    <a:pt x="113851" y="13274"/>
                  </a:lnTo>
                  <a:lnTo>
                    <a:pt x="107230" y="7704"/>
                  </a:lnTo>
                  <a:lnTo>
                    <a:pt x="98642" y="3529"/>
                  </a:lnTo>
                  <a:lnTo>
                    <a:pt x="88828" y="844"/>
                  </a:lnTo>
                  <a:lnTo>
                    <a:pt x="78798" y="0"/>
                  </a:lnTo>
                  <a:lnTo>
                    <a:pt x="69136" y="1020"/>
                  </a:lnTo>
                  <a:lnTo>
                    <a:pt x="60027" y="3650"/>
                  </a:lnTo>
                  <a:lnTo>
                    <a:pt x="51448" y="7548"/>
                  </a:lnTo>
                  <a:lnTo>
                    <a:pt x="43312" y="12399"/>
                  </a:lnTo>
                  <a:lnTo>
                    <a:pt x="35678" y="18264"/>
                  </a:lnTo>
                  <a:lnTo>
                    <a:pt x="28761" y="25557"/>
                  </a:lnTo>
                  <a:lnTo>
                    <a:pt x="22622" y="34384"/>
                  </a:lnTo>
                  <a:lnTo>
                    <a:pt x="17174" y="44413"/>
                  </a:lnTo>
                  <a:lnTo>
                    <a:pt x="12280" y="55061"/>
                  </a:lnTo>
                  <a:lnTo>
                    <a:pt x="7811" y="65928"/>
                  </a:lnTo>
                  <a:lnTo>
                    <a:pt x="3978" y="76816"/>
                  </a:lnTo>
                  <a:lnTo>
                    <a:pt x="1309" y="87653"/>
                  </a:lnTo>
                  <a:lnTo>
                    <a:pt x="0" y="98421"/>
                  </a:lnTo>
                  <a:lnTo>
                    <a:pt x="104" y="109126"/>
                  </a:lnTo>
                  <a:lnTo>
                    <a:pt x="1695" y="119780"/>
                  </a:lnTo>
                  <a:lnTo>
                    <a:pt x="4665" y="130388"/>
                  </a:lnTo>
                  <a:lnTo>
                    <a:pt x="9101" y="140631"/>
                  </a:lnTo>
                  <a:lnTo>
                    <a:pt x="15351" y="149905"/>
                  </a:lnTo>
                  <a:lnTo>
                    <a:pt x="23444" y="157950"/>
                  </a:lnTo>
                  <a:lnTo>
                    <a:pt x="33131" y="164674"/>
                  </a:lnTo>
                  <a:lnTo>
                    <a:pt x="44074" y="169974"/>
                  </a:lnTo>
                  <a:lnTo>
                    <a:pt x="55948" y="173936"/>
                  </a:lnTo>
                  <a:lnTo>
                    <a:pt x="68326" y="176463"/>
                  </a:lnTo>
                  <a:lnTo>
                    <a:pt x="80701" y="177193"/>
                  </a:lnTo>
                  <a:lnTo>
                    <a:pt x="92788" y="176093"/>
                  </a:lnTo>
                  <a:lnTo>
                    <a:pt x="104259" y="173334"/>
                  </a:lnTo>
                  <a:lnTo>
                    <a:pt x="115870" y="168641"/>
                  </a:lnTo>
                  <a:lnTo>
                    <a:pt x="129755" y="159367"/>
                  </a:lnTo>
                  <a:lnTo>
                    <a:pt x="149619" y="1411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85886" y="1419060"/>
              <a:ext cx="126343" cy="170744"/>
            </a:xfrm>
            <a:custGeom>
              <a:avLst/>
              <a:gdLst/>
              <a:ahLst/>
              <a:cxnLst/>
              <a:rect l="0" t="0" r="0" b="0"/>
              <a:pathLst>
                <a:path w="126343" h="170744">
                  <a:moveTo>
                    <a:pt x="0" y="54929"/>
                  </a:moveTo>
                  <a:lnTo>
                    <a:pt x="66" y="66597"/>
                  </a:lnTo>
                  <a:lnTo>
                    <a:pt x="707" y="77086"/>
                  </a:lnTo>
                  <a:lnTo>
                    <a:pt x="1999" y="87392"/>
                  </a:lnTo>
                  <a:lnTo>
                    <a:pt x="3686" y="97867"/>
                  </a:lnTo>
                  <a:lnTo>
                    <a:pt x="5354" y="108858"/>
                  </a:lnTo>
                  <a:lnTo>
                    <a:pt x="6741" y="120427"/>
                  </a:lnTo>
                  <a:lnTo>
                    <a:pt x="6910" y="129919"/>
                  </a:lnTo>
                  <a:lnTo>
                    <a:pt x="5496" y="133461"/>
                  </a:lnTo>
                  <a:lnTo>
                    <a:pt x="3924" y="131228"/>
                  </a:lnTo>
                  <a:lnTo>
                    <a:pt x="2697" y="124688"/>
                  </a:lnTo>
                  <a:lnTo>
                    <a:pt x="1828" y="114955"/>
                  </a:lnTo>
                  <a:lnTo>
                    <a:pt x="1235" y="102883"/>
                  </a:lnTo>
                  <a:lnTo>
                    <a:pt x="1003" y="89457"/>
                  </a:lnTo>
                  <a:lnTo>
                    <a:pt x="1380" y="75789"/>
                  </a:lnTo>
                  <a:lnTo>
                    <a:pt x="2453" y="62507"/>
                  </a:lnTo>
                  <a:lnTo>
                    <a:pt x="4328" y="49969"/>
                  </a:lnTo>
                  <a:lnTo>
                    <a:pt x="7192" y="38461"/>
                  </a:lnTo>
                  <a:lnTo>
                    <a:pt x="11056" y="28024"/>
                  </a:lnTo>
                  <a:lnTo>
                    <a:pt x="16108" y="18844"/>
                  </a:lnTo>
                  <a:lnTo>
                    <a:pt x="22781" y="11339"/>
                  </a:lnTo>
                  <a:lnTo>
                    <a:pt x="31152" y="5592"/>
                  </a:lnTo>
                  <a:lnTo>
                    <a:pt x="40689" y="1714"/>
                  </a:lnTo>
                  <a:lnTo>
                    <a:pt x="50466" y="0"/>
                  </a:lnTo>
                  <a:lnTo>
                    <a:pt x="59922" y="408"/>
                  </a:lnTo>
                  <a:lnTo>
                    <a:pt x="68708" y="2782"/>
                  </a:lnTo>
                  <a:lnTo>
                    <a:pt x="76528" y="7034"/>
                  </a:lnTo>
                  <a:lnTo>
                    <a:pt x="83340" y="12928"/>
                  </a:lnTo>
                  <a:lnTo>
                    <a:pt x="89269" y="20136"/>
                  </a:lnTo>
                  <a:lnTo>
                    <a:pt x="94500" y="28337"/>
                  </a:lnTo>
                  <a:lnTo>
                    <a:pt x="99212" y="37256"/>
                  </a:lnTo>
                  <a:lnTo>
                    <a:pt x="103549" y="46684"/>
                  </a:lnTo>
                  <a:lnTo>
                    <a:pt x="107625" y="56465"/>
                  </a:lnTo>
                  <a:lnTo>
                    <a:pt x="111514" y="66493"/>
                  </a:lnTo>
                  <a:lnTo>
                    <a:pt x="115108" y="76854"/>
                  </a:lnTo>
                  <a:lnTo>
                    <a:pt x="118145" y="87802"/>
                  </a:lnTo>
                  <a:lnTo>
                    <a:pt x="120517" y="99422"/>
                  </a:lnTo>
                  <a:lnTo>
                    <a:pt x="122284" y="111430"/>
                  </a:lnTo>
                  <a:lnTo>
                    <a:pt x="123743" y="124655"/>
                  </a:lnTo>
                  <a:lnTo>
                    <a:pt x="125022" y="142494"/>
                  </a:lnTo>
                  <a:lnTo>
                    <a:pt x="126342" y="1707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249729" y="1410818"/>
              <a:ext cx="115609" cy="149894"/>
            </a:xfrm>
            <a:custGeom>
              <a:avLst/>
              <a:gdLst/>
              <a:ahLst/>
              <a:cxnLst/>
              <a:rect l="0" t="0" r="0" b="0"/>
              <a:pathLst>
                <a:path w="115609" h="149894">
                  <a:moveTo>
                    <a:pt x="4613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51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6" y="56329"/>
                  </a:lnTo>
                  <a:lnTo>
                    <a:pt x="3002" y="67996"/>
                  </a:lnTo>
                  <a:lnTo>
                    <a:pt x="4178" y="79818"/>
                  </a:lnTo>
                  <a:lnTo>
                    <a:pt x="5822" y="91502"/>
                  </a:lnTo>
                  <a:lnTo>
                    <a:pt x="8094" y="102787"/>
                  </a:lnTo>
                  <a:lnTo>
                    <a:pt x="11231" y="113364"/>
                  </a:lnTo>
                  <a:lnTo>
                    <a:pt x="15286" y="123134"/>
                  </a:lnTo>
                  <a:lnTo>
                    <a:pt x="20639" y="131846"/>
                  </a:lnTo>
                  <a:lnTo>
                    <a:pt x="28045" y="139027"/>
                  </a:lnTo>
                  <a:lnTo>
                    <a:pt x="37723" y="144553"/>
                  </a:lnTo>
                  <a:lnTo>
                    <a:pt x="48950" y="148281"/>
                  </a:lnTo>
                  <a:lnTo>
                    <a:pt x="60401" y="149893"/>
                  </a:lnTo>
                  <a:lnTo>
                    <a:pt x="71277" y="149412"/>
                  </a:lnTo>
                  <a:lnTo>
                    <a:pt x="81167" y="146819"/>
                  </a:lnTo>
                  <a:lnTo>
                    <a:pt x="89804" y="141888"/>
                  </a:lnTo>
                  <a:lnTo>
                    <a:pt x="97194" y="134716"/>
                  </a:lnTo>
                  <a:lnTo>
                    <a:pt x="103358" y="125495"/>
                  </a:lnTo>
                  <a:lnTo>
                    <a:pt x="108224" y="114341"/>
                  </a:lnTo>
                  <a:lnTo>
                    <a:pt x="111871" y="101510"/>
                  </a:lnTo>
                  <a:lnTo>
                    <a:pt x="114342" y="87508"/>
                  </a:lnTo>
                  <a:lnTo>
                    <a:pt x="115561" y="72971"/>
                  </a:lnTo>
                  <a:lnTo>
                    <a:pt x="115608" y="58328"/>
                  </a:lnTo>
                  <a:lnTo>
                    <a:pt x="114837" y="44363"/>
                  </a:lnTo>
                  <a:lnTo>
                    <a:pt x="113714" y="30947"/>
                  </a:lnTo>
                  <a:lnTo>
                    <a:pt x="112142" y="16906"/>
                  </a:lnTo>
                  <a:lnTo>
                    <a:pt x="10989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22798" y="1445065"/>
              <a:ext cx="200042" cy="144739"/>
            </a:xfrm>
            <a:custGeom>
              <a:avLst/>
              <a:gdLst/>
              <a:ahLst/>
              <a:cxnLst/>
              <a:rect l="0" t="0" r="0" b="0"/>
              <a:pathLst>
                <a:path w="200042" h="144739">
                  <a:moveTo>
                    <a:pt x="0" y="18396"/>
                  </a:moveTo>
                  <a:lnTo>
                    <a:pt x="66" y="30064"/>
                  </a:lnTo>
                  <a:lnTo>
                    <a:pt x="707" y="40552"/>
                  </a:lnTo>
                  <a:lnTo>
                    <a:pt x="1999" y="50859"/>
                  </a:lnTo>
                  <a:lnTo>
                    <a:pt x="3687" y="61333"/>
                  </a:lnTo>
                  <a:lnTo>
                    <a:pt x="5354" y="72325"/>
                  </a:lnTo>
                  <a:lnTo>
                    <a:pt x="6769" y="83878"/>
                  </a:lnTo>
                  <a:lnTo>
                    <a:pt x="7948" y="92789"/>
                  </a:lnTo>
                  <a:lnTo>
                    <a:pt x="9074" y="95086"/>
                  </a:lnTo>
                  <a:lnTo>
                    <a:pt x="10362" y="92100"/>
                  </a:lnTo>
                  <a:lnTo>
                    <a:pt x="12001" y="85886"/>
                  </a:lnTo>
                  <a:lnTo>
                    <a:pt x="13887" y="77666"/>
                  </a:lnTo>
                  <a:lnTo>
                    <a:pt x="15674" y="67937"/>
                  </a:lnTo>
                  <a:lnTo>
                    <a:pt x="17171" y="57025"/>
                  </a:lnTo>
                  <a:lnTo>
                    <a:pt x="18661" y="45539"/>
                  </a:lnTo>
                  <a:lnTo>
                    <a:pt x="20799" y="34333"/>
                  </a:lnTo>
                  <a:lnTo>
                    <a:pt x="23909" y="23875"/>
                  </a:lnTo>
                  <a:lnTo>
                    <a:pt x="28151" y="14899"/>
                  </a:lnTo>
                  <a:lnTo>
                    <a:pt x="33681" y="8536"/>
                  </a:lnTo>
                  <a:lnTo>
                    <a:pt x="40434" y="5161"/>
                  </a:lnTo>
                  <a:lnTo>
                    <a:pt x="47884" y="4828"/>
                  </a:lnTo>
                  <a:lnTo>
                    <a:pt x="55182" y="7631"/>
                  </a:lnTo>
                  <a:lnTo>
                    <a:pt x="61861" y="13286"/>
                  </a:lnTo>
                  <a:lnTo>
                    <a:pt x="67816" y="21113"/>
                  </a:lnTo>
                  <a:lnTo>
                    <a:pt x="73122" y="30250"/>
                  </a:lnTo>
                  <a:lnTo>
                    <a:pt x="77928" y="40031"/>
                  </a:lnTo>
                  <a:lnTo>
                    <a:pt x="82858" y="48109"/>
                  </a:lnTo>
                  <a:lnTo>
                    <a:pt x="88130" y="51128"/>
                  </a:lnTo>
                  <a:lnTo>
                    <a:pt x="92948" y="48962"/>
                  </a:lnTo>
                  <a:lnTo>
                    <a:pt x="97243" y="43264"/>
                  </a:lnTo>
                  <a:lnTo>
                    <a:pt x="101205" y="35497"/>
                  </a:lnTo>
                  <a:lnTo>
                    <a:pt x="105307" y="26896"/>
                  </a:lnTo>
                  <a:lnTo>
                    <a:pt x="110250" y="18587"/>
                  </a:lnTo>
                  <a:lnTo>
                    <a:pt x="116339" y="11130"/>
                  </a:lnTo>
                  <a:lnTo>
                    <a:pt x="123373" y="5105"/>
                  </a:lnTo>
                  <a:lnTo>
                    <a:pt x="130854" y="1322"/>
                  </a:lnTo>
                  <a:lnTo>
                    <a:pt x="138433" y="0"/>
                  </a:lnTo>
                  <a:lnTo>
                    <a:pt x="145792" y="1040"/>
                  </a:lnTo>
                  <a:lnTo>
                    <a:pt x="152572" y="4312"/>
                  </a:lnTo>
                  <a:lnTo>
                    <a:pt x="158644" y="9507"/>
                  </a:lnTo>
                  <a:lnTo>
                    <a:pt x="164060" y="16229"/>
                  </a:lnTo>
                  <a:lnTo>
                    <a:pt x="168938" y="24093"/>
                  </a:lnTo>
                  <a:lnTo>
                    <a:pt x="173409" y="32783"/>
                  </a:lnTo>
                  <a:lnTo>
                    <a:pt x="177584" y="42055"/>
                  </a:lnTo>
                  <a:lnTo>
                    <a:pt x="181548" y="51731"/>
                  </a:lnTo>
                  <a:lnTo>
                    <a:pt x="185362" y="61688"/>
                  </a:lnTo>
                  <a:lnTo>
                    <a:pt x="188908" y="72002"/>
                  </a:lnTo>
                  <a:lnTo>
                    <a:pt x="191911" y="82918"/>
                  </a:lnTo>
                  <a:lnTo>
                    <a:pt x="194261" y="94507"/>
                  </a:lnTo>
                  <a:lnTo>
                    <a:pt x="196013" y="106098"/>
                  </a:lnTo>
                  <a:lnTo>
                    <a:pt x="197460" y="117509"/>
                  </a:lnTo>
                  <a:lnTo>
                    <a:pt x="198730" y="129742"/>
                  </a:lnTo>
                  <a:lnTo>
                    <a:pt x="200041" y="1447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60341" y="1231834"/>
              <a:ext cx="166785" cy="305327"/>
            </a:xfrm>
            <a:custGeom>
              <a:avLst/>
              <a:gdLst/>
              <a:ahLst/>
              <a:cxnLst/>
              <a:rect l="0" t="0" r="0" b="0"/>
              <a:pathLst>
                <a:path w="166785" h="305327">
                  <a:moveTo>
                    <a:pt x="4613" y="0"/>
                  </a:moveTo>
                  <a:lnTo>
                    <a:pt x="1813" y="11735"/>
                  </a:lnTo>
                  <a:lnTo>
                    <a:pt x="310" y="22864"/>
                  </a:lnTo>
                  <a:lnTo>
                    <a:pt x="0" y="34467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6" y="74414"/>
                  </a:lnTo>
                  <a:lnTo>
                    <a:pt x="3002" y="89418"/>
                  </a:lnTo>
                  <a:lnTo>
                    <a:pt x="4178" y="104632"/>
                  </a:lnTo>
                  <a:lnTo>
                    <a:pt x="5816" y="119754"/>
                  </a:lnTo>
                  <a:lnTo>
                    <a:pt x="7917" y="134839"/>
                  </a:lnTo>
                  <a:lnTo>
                    <a:pt x="10404" y="150185"/>
                  </a:lnTo>
                  <a:lnTo>
                    <a:pt x="13188" y="165951"/>
                  </a:lnTo>
                  <a:lnTo>
                    <a:pt x="16023" y="181979"/>
                  </a:lnTo>
                  <a:lnTo>
                    <a:pt x="18541" y="197900"/>
                  </a:lnTo>
                  <a:lnTo>
                    <a:pt x="20568" y="213498"/>
                  </a:lnTo>
                  <a:lnTo>
                    <a:pt x="22266" y="228566"/>
                  </a:lnTo>
                  <a:lnTo>
                    <a:pt x="24021" y="242838"/>
                  </a:lnTo>
                  <a:lnTo>
                    <a:pt x="26059" y="256162"/>
                  </a:lnTo>
                  <a:lnTo>
                    <a:pt x="28544" y="265525"/>
                  </a:lnTo>
                  <a:lnTo>
                    <a:pt x="31274" y="267537"/>
                  </a:lnTo>
                  <a:lnTo>
                    <a:pt x="33805" y="264164"/>
                  </a:lnTo>
                  <a:lnTo>
                    <a:pt x="36270" y="257654"/>
                  </a:lnTo>
                  <a:lnTo>
                    <a:pt x="39015" y="249567"/>
                  </a:lnTo>
                  <a:lnTo>
                    <a:pt x="42421" y="240991"/>
                  </a:lnTo>
                  <a:lnTo>
                    <a:pt x="46622" y="232485"/>
                  </a:lnTo>
                  <a:lnTo>
                    <a:pt x="51721" y="224414"/>
                  </a:lnTo>
                  <a:lnTo>
                    <a:pt x="57887" y="217110"/>
                  </a:lnTo>
                  <a:lnTo>
                    <a:pt x="65110" y="210674"/>
                  </a:lnTo>
                  <a:lnTo>
                    <a:pt x="73397" y="205345"/>
                  </a:lnTo>
                  <a:lnTo>
                    <a:pt x="82863" y="201585"/>
                  </a:lnTo>
                  <a:lnTo>
                    <a:pt x="93444" y="199503"/>
                  </a:lnTo>
                  <a:lnTo>
                    <a:pt x="104632" y="199069"/>
                  </a:lnTo>
                  <a:lnTo>
                    <a:pt x="115600" y="200290"/>
                  </a:lnTo>
                  <a:lnTo>
                    <a:pt x="125895" y="203003"/>
                  </a:lnTo>
                  <a:lnTo>
                    <a:pt x="135263" y="207094"/>
                  </a:lnTo>
                  <a:lnTo>
                    <a:pt x="143482" y="212581"/>
                  </a:lnTo>
                  <a:lnTo>
                    <a:pt x="150560" y="219347"/>
                  </a:lnTo>
                  <a:lnTo>
                    <a:pt x="156499" y="227330"/>
                  </a:lnTo>
                  <a:lnTo>
                    <a:pt x="161207" y="236591"/>
                  </a:lnTo>
                  <a:lnTo>
                    <a:pt x="164734" y="247029"/>
                  </a:lnTo>
                  <a:lnTo>
                    <a:pt x="166784" y="257953"/>
                  </a:lnTo>
                  <a:lnTo>
                    <a:pt x="166655" y="268213"/>
                  </a:lnTo>
                  <a:lnTo>
                    <a:pt x="164152" y="277214"/>
                  </a:lnTo>
                  <a:lnTo>
                    <a:pt x="159371" y="284728"/>
                  </a:lnTo>
                  <a:lnTo>
                    <a:pt x="152423" y="290633"/>
                  </a:lnTo>
                  <a:lnTo>
                    <a:pt x="143602" y="295047"/>
                  </a:lnTo>
                  <a:lnTo>
                    <a:pt x="133290" y="298233"/>
                  </a:lnTo>
                  <a:lnTo>
                    <a:pt x="121861" y="300479"/>
                  </a:lnTo>
                  <a:lnTo>
                    <a:pt x="109638" y="302036"/>
                  </a:lnTo>
                  <a:lnTo>
                    <a:pt x="97274" y="303106"/>
                  </a:lnTo>
                  <a:lnTo>
                    <a:pt x="84445" y="303950"/>
                  </a:lnTo>
                  <a:lnTo>
                    <a:pt x="68910" y="304648"/>
                  </a:lnTo>
                  <a:lnTo>
                    <a:pt x="4672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22880" y="1399080"/>
              <a:ext cx="200043" cy="160220"/>
            </a:xfrm>
            <a:custGeom>
              <a:avLst/>
              <a:gdLst/>
              <a:ahLst/>
              <a:cxnLst/>
              <a:rect l="0" t="0" r="0" b="0"/>
              <a:pathLst>
                <a:path w="200043" h="160220">
                  <a:moveTo>
                    <a:pt x="0" y="74909"/>
                  </a:moveTo>
                  <a:lnTo>
                    <a:pt x="11735" y="74909"/>
                  </a:lnTo>
                  <a:lnTo>
                    <a:pt x="22864" y="74909"/>
                  </a:lnTo>
                  <a:lnTo>
                    <a:pt x="34463" y="74909"/>
                  </a:lnTo>
                  <a:lnTo>
                    <a:pt x="46625" y="74909"/>
                  </a:lnTo>
                  <a:lnTo>
                    <a:pt x="59285" y="74909"/>
                  </a:lnTo>
                  <a:lnTo>
                    <a:pt x="72331" y="74900"/>
                  </a:lnTo>
                  <a:lnTo>
                    <a:pt x="85338" y="74554"/>
                  </a:lnTo>
                  <a:lnTo>
                    <a:pt x="97606" y="73258"/>
                  </a:lnTo>
                  <a:lnTo>
                    <a:pt x="108809" y="70747"/>
                  </a:lnTo>
                  <a:lnTo>
                    <a:pt x="118805" y="66923"/>
                  </a:lnTo>
                  <a:lnTo>
                    <a:pt x="127454" y="61681"/>
                  </a:lnTo>
                  <a:lnTo>
                    <a:pt x="134813" y="55116"/>
                  </a:lnTo>
                  <a:lnTo>
                    <a:pt x="140603" y="47454"/>
                  </a:lnTo>
                  <a:lnTo>
                    <a:pt x="144147" y="38949"/>
                  </a:lnTo>
                  <a:lnTo>
                    <a:pt x="145261" y="29838"/>
                  </a:lnTo>
                  <a:lnTo>
                    <a:pt x="143893" y="20792"/>
                  </a:lnTo>
                  <a:lnTo>
                    <a:pt x="139859" y="12864"/>
                  </a:lnTo>
                  <a:lnTo>
                    <a:pt x="133339" y="6548"/>
                  </a:lnTo>
                  <a:lnTo>
                    <a:pt x="125081" y="2141"/>
                  </a:lnTo>
                  <a:lnTo>
                    <a:pt x="116178" y="0"/>
                  </a:lnTo>
                  <a:lnTo>
                    <a:pt x="107312" y="81"/>
                  </a:lnTo>
                  <a:lnTo>
                    <a:pt x="98754" y="2049"/>
                  </a:lnTo>
                  <a:lnTo>
                    <a:pt x="90555" y="5487"/>
                  </a:lnTo>
                  <a:lnTo>
                    <a:pt x="82681" y="10023"/>
                  </a:lnTo>
                  <a:lnTo>
                    <a:pt x="75394" y="15673"/>
                  </a:lnTo>
                  <a:lnTo>
                    <a:pt x="69244" y="22820"/>
                  </a:lnTo>
                  <a:lnTo>
                    <a:pt x="64432" y="31550"/>
                  </a:lnTo>
                  <a:lnTo>
                    <a:pt x="60690" y="41513"/>
                  </a:lnTo>
                  <a:lnTo>
                    <a:pt x="57479" y="52117"/>
                  </a:lnTo>
                  <a:lnTo>
                    <a:pt x="54441" y="62954"/>
                  </a:lnTo>
                  <a:lnTo>
                    <a:pt x="51889" y="73823"/>
                  </a:lnTo>
                  <a:lnTo>
                    <a:pt x="50687" y="84647"/>
                  </a:lnTo>
                  <a:lnTo>
                    <a:pt x="51213" y="95401"/>
                  </a:lnTo>
                  <a:lnTo>
                    <a:pt x="53380" y="105927"/>
                  </a:lnTo>
                  <a:lnTo>
                    <a:pt x="56901" y="115930"/>
                  </a:lnTo>
                  <a:lnTo>
                    <a:pt x="61462" y="125286"/>
                  </a:lnTo>
                  <a:lnTo>
                    <a:pt x="66948" y="133875"/>
                  </a:lnTo>
                  <a:lnTo>
                    <a:pt x="73446" y="141499"/>
                  </a:lnTo>
                  <a:lnTo>
                    <a:pt x="80923" y="148136"/>
                  </a:lnTo>
                  <a:lnTo>
                    <a:pt x="89230" y="153594"/>
                  </a:lnTo>
                  <a:lnTo>
                    <a:pt x="98183" y="157437"/>
                  </a:lnTo>
                  <a:lnTo>
                    <a:pt x="107615" y="159577"/>
                  </a:lnTo>
                  <a:lnTo>
                    <a:pt x="117390" y="160219"/>
                  </a:lnTo>
                  <a:lnTo>
                    <a:pt x="127405" y="159669"/>
                  </a:lnTo>
                  <a:lnTo>
                    <a:pt x="137580" y="158220"/>
                  </a:lnTo>
                  <a:lnTo>
                    <a:pt x="147701" y="155791"/>
                  </a:lnTo>
                  <a:lnTo>
                    <a:pt x="157422" y="151960"/>
                  </a:lnTo>
                  <a:lnTo>
                    <a:pt x="166582" y="146618"/>
                  </a:lnTo>
                  <a:lnTo>
                    <a:pt x="174897" y="140394"/>
                  </a:lnTo>
                  <a:lnTo>
                    <a:pt x="182689" y="133865"/>
                  </a:lnTo>
                  <a:lnTo>
                    <a:pt x="190643" y="126458"/>
                  </a:lnTo>
                  <a:lnTo>
                    <a:pt x="200042" y="117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33450" y="1379233"/>
              <a:ext cx="105286" cy="185912"/>
            </a:xfrm>
            <a:custGeom>
              <a:avLst/>
              <a:gdLst/>
              <a:ahLst/>
              <a:cxnLst/>
              <a:rect l="0" t="0" r="0" b="0"/>
              <a:pathLst>
                <a:path w="105286" h="185912">
                  <a:moveTo>
                    <a:pt x="0" y="94756"/>
                  </a:moveTo>
                  <a:lnTo>
                    <a:pt x="2934" y="106558"/>
                  </a:lnTo>
                  <a:lnTo>
                    <a:pt x="5716" y="118327"/>
                  </a:lnTo>
                  <a:lnTo>
                    <a:pt x="8615" y="131213"/>
                  </a:lnTo>
                  <a:lnTo>
                    <a:pt x="11656" y="144888"/>
                  </a:lnTo>
                  <a:lnTo>
                    <a:pt x="14820" y="158568"/>
                  </a:lnTo>
                  <a:lnTo>
                    <a:pt x="18090" y="171718"/>
                  </a:lnTo>
                  <a:lnTo>
                    <a:pt x="21605" y="181864"/>
                  </a:lnTo>
                  <a:lnTo>
                    <a:pt x="24840" y="185911"/>
                  </a:lnTo>
                  <a:lnTo>
                    <a:pt x="26648" y="184644"/>
                  </a:lnTo>
                  <a:lnTo>
                    <a:pt x="26954" y="179832"/>
                  </a:lnTo>
                  <a:lnTo>
                    <a:pt x="26085" y="172834"/>
                  </a:lnTo>
                  <a:lnTo>
                    <a:pt x="24375" y="164509"/>
                  </a:lnTo>
                  <a:lnTo>
                    <a:pt x="22084" y="155372"/>
                  </a:lnTo>
                  <a:lnTo>
                    <a:pt x="19395" y="145733"/>
                  </a:lnTo>
                  <a:lnTo>
                    <a:pt x="16436" y="135778"/>
                  </a:lnTo>
                  <a:lnTo>
                    <a:pt x="13300" y="125618"/>
                  </a:lnTo>
                  <a:lnTo>
                    <a:pt x="10210" y="115161"/>
                  </a:lnTo>
                  <a:lnTo>
                    <a:pt x="7514" y="104145"/>
                  </a:lnTo>
                  <a:lnTo>
                    <a:pt x="5376" y="92473"/>
                  </a:lnTo>
                  <a:lnTo>
                    <a:pt x="4112" y="80362"/>
                  </a:lnTo>
                  <a:lnTo>
                    <a:pt x="4244" y="68232"/>
                  </a:lnTo>
                  <a:lnTo>
                    <a:pt x="5936" y="56341"/>
                  </a:lnTo>
                  <a:lnTo>
                    <a:pt x="9189" y="45085"/>
                  </a:lnTo>
                  <a:lnTo>
                    <a:pt x="14041" y="35059"/>
                  </a:lnTo>
                  <a:lnTo>
                    <a:pt x="20350" y="26473"/>
                  </a:lnTo>
                  <a:lnTo>
                    <a:pt x="28178" y="19369"/>
                  </a:lnTo>
                  <a:lnTo>
                    <a:pt x="37859" y="13806"/>
                  </a:lnTo>
                  <a:lnTo>
                    <a:pt x="49385" y="9655"/>
                  </a:lnTo>
                  <a:lnTo>
                    <a:pt x="61733" y="6655"/>
                  </a:lnTo>
                  <a:lnTo>
                    <a:pt x="74258" y="4216"/>
                  </a:lnTo>
                  <a:lnTo>
                    <a:pt x="88054" y="21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416877" y="1444271"/>
              <a:ext cx="216699" cy="198175"/>
            </a:xfrm>
            <a:custGeom>
              <a:avLst/>
              <a:gdLst/>
              <a:ahLst/>
              <a:cxnLst/>
              <a:rect l="0" t="0" r="0" b="0"/>
              <a:pathLst>
                <a:path w="216699" h="198175">
                  <a:moveTo>
                    <a:pt x="90356" y="92889"/>
                  </a:moveTo>
                  <a:lnTo>
                    <a:pt x="96022" y="84021"/>
                  </a:lnTo>
                  <a:lnTo>
                    <a:pt x="99667" y="75034"/>
                  </a:lnTo>
                  <a:lnTo>
                    <a:pt x="101571" y="65048"/>
                  </a:lnTo>
                  <a:lnTo>
                    <a:pt x="101900" y="54413"/>
                  </a:lnTo>
                  <a:lnTo>
                    <a:pt x="100632" y="43898"/>
                  </a:lnTo>
                  <a:lnTo>
                    <a:pt x="97903" y="33950"/>
                  </a:lnTo>
                  <a:lnTo>
                    <a:pt x="93810" y="24837"/>
                  </a:lnTo>
                  <a:lnTo>
                    <a:pt x="88326" y="16797"/>
                  </a:lnTo>
                  <a:lnTo>
                    <a:pt x="81573" y="9854"/>
                  </a:lnTo>
                  <a:lnTo>
                    <a:pt x="73939" y="4347"/>
                  </a:lnTo>
                  <a:lnTo>
                    <a:pt x="65979" y="995"/>
                  </a:lnTo>
                  <a:lnTo>
                    <a:pt x="58035" y="0"/>
                  </a:lnTo>
                  <a:lnTo>
                    <a:pt x="50245" y="1110"/>
                  </a:lnTo>
                  <a:lnTo>
                    <a:pt x="42634" y="3905"/>
                  </a:lnTo>
                  <a:lnTo>
                    <a:pt x="35187" y="7972"/>
                  </a:lnTo>
                  <a:lnTo>
                    <a:pt x="28033" y="13123"/>
                  </a:lnTo>
                  <a:lnTo>
                    <a:pt x="21448" y="19395"/>
                  </a:lnTo>
                  <a:lnTo>
                    <a:pt x="15539" y="26726"/>
                  </a:lnTo>
                  <a:lnTo>
                    <a:pt x="10418" y="35103"/>
                  </a:lnTo>
                  <a:lnTo>
                    <a:pt x="6276" y="44637"/>
                  </a:lnTo>
                  <a:lnTo>
                    <a:pt x="3124" y="55281"/>
                  </a:lnTo>
                  <a:lnTo>
                    <a:pt x="991" y="67023"/>
                  </a:lnTo>
                  <a:lnTo>
                    <a:pt x="0" y="79961"/>
                  </a:lnTo>
                  <a:lnTo>
                    <a:pt x="116" y="94028"/>
                  </a:lnTo>
                  <a:lnTo>
                    <a:pt x="1327" y="108711"/>
                  </a:lnTo>
                  <a:lnTo>
                    <a:pt x="3735" y="123179"/>
                  </a:lnTo>
                  <a:lnTo>
                    <a:pt x="7285" y="136963"/>
                  </a:lnTo>
                  <a:lnTo>
                    <a:pt x="11956" y="149317"/>
                  </a:lnTo>
                  <a:lnTo>
                    <a:pt x="17840" y="159099"/>
                  </a:lnTo>
                  <a:lnTo>
                    <a:pt x="24869" y="165924"/>
                  </a:lnTo>
                  <a:lnTo>
                    <a:pt x="32688" y="169895"/>
                  </a:lnTo>
                  <a:lnTo>
                    <a:pt x="40775" y="171221"/>
                  </a:lnTo>
                  <a:lnTo>
                    <a:pt x="48801" y="170299"/>
                  </a:lnTo>
                  <a:lnTo>
                    <a:pt x="56474" y="167449"/>
                  </a:lnTo>
                  <a:lnTo>
                    <a:pt x="63475" y="162812"/>
                  </a:lnTo>
                  <a:lnTo>
                    <a:pt x="69699" y="156627"/>
                  </a:lnTo>
                  <a:lnTo>
                    <a:pt x="75218" y="149208"/>
                  </a:lnTo>
                  <a:lnTo>
                    <a:pt x="80166" y="140859"/>
                  </a:lnTo>
                  <a:lnTo>
                    <a:pt x="84684" y="131837"/>
                  </a:lnTo>
                  <a:lnTo>
                    <a:pt x="88891" y="122338"/>
                  </a:lnTo>
                  <a:lnTo>
                    <a:pt x="92877" y="112510"/>
                  </a:lnTo>
                  <a:lnTo>
                    <a:pt x="96725" y="102510"/>
                  </a:lnTo>
                  <a:lnTo>
                    <a:pt x="100955" y="94425"/>
                  </a:lnTo>
                  <a:lnTo>
                    <a:pt x="105719" y="91478"/>
                  </a:lnTo>
                  <a:lnTo>
                    <a:pt x="110370" y="93719"/>
                  </a:lnTo>
                  <a:lnTo>
                    <a:pt x="115100" y="99475"/>
                  </a:lnTo>
                  <a:lnTo>
                    <a:pt x="120166" y="107293"/>
                  </a:lnTo>
                  <a:lnTo>
                    <a:pt x="125490" y="116269"/>
                  </a:lnTo>
                  <a:lnTo>
                    <a:pt x="130732" y="125894"/>
                  </a:lnTo>
                  <a:lnTo>
                    <a:pt x="135696" y="135876"/>
                  </a:lnTo>
                  <a:lnTo>
                    <a:pt x="140667" y="145733"/>
                  </a:lnTo>
                  <a:lnTo>
                    <a:pt x="146295" y="154764"/>
                  </a:lnTo>
                  <a:lnTo>
                    <a:pt x="152894" y="162660"/>
                  </a:lnTo>
                  <a:lnTo>
                    <a:pt x="160463" y="169457"/>
                  </a:lnTo>
                  <a:lnTo>
                    <a:pt x="168847" y="175341"/>
                  </a:lnTo>
                  <a:lnTo>
                    <a:pt x="177848" y="180520"/>
                  </a:lnTo>
                  <a:lnTo>
                    <a:pt x="186840" y="185031"/>
                  </a:lnTo>
                  <a:lnTo>
                    <a:pt x="195678" y="189180"/>
                  </a:lnTo>
                  <a:lnTo>
                    <a:pt x="205131" y="193334"/>
                  </a:lnTo>
                  <a:lnTo>
                    <a:pt x="216698" y="1981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14420" y="1962238"/>
              <a:ext cx="155197" cy="480374"/>
            </a:xfrm>
            <a:custGeom>
              <a:avLst/>
              <a:gdLst/>
              <a:ahLst/>
              <a:cxnLst/>
              <a:rect l="0" t="0" r="0" b="0"/>
              <a:pathLst>
                <a:path w="155197" h="480374">
                  <a:moveTo>
                    <a:pt x="39383" y="480373"/>
                  </a:moveTo>
                  <a:lnTo>
                    <a:pt x="36449" y="471505"/>
                  </a:lnTo>
                  <a:lnTo>
                    <a:pt x="33667" y="462518"/>
                  </a:lnTo>
                  <a:lnTo>
                    <a:pt x="30772" y="452522"/>
                  </a:lnTo>
                  <a:lnTo>
                    <a:pt x="27904" y="441542"/>
                  </a:lnTo>
                  <a:lnTo>
                    <a:pt x="25388" y="429731"/>
                  </a:lnTo>
                  <a:lnTo>
                    <a:pt x="23377" y="417267"/>
                  </a:lnTo>
                  <a:lnTo>
                    <a:pt x="21865" y="404157"/>
                  </a:lnTo>
                  <a:lnTo>
                    <a:pt x="20770" y="390228"/>
                  </a:lnTo>
                  <a:lnTo>
                    <a:pt x="19993" y="375457"/>
                  </a:lnTo>
                  <a:lnTo>
                    <a:pt x="19283" y="360116"/>
                  </a:lnTo>
                  <a:lnTo>
                    <a:pt x="18267" y="344666"/>
                  </a:lnTo>
                  <a:lnTo>
                    <a:pt x="16768" y="329380"/>
                  </a:lnTo>
                  <a:lnTo>
                    <a:pt x="14946" y="314182"/>
                  </a:lnTo>
                  <a:lnTo>
                    <a:pt x="13183" y="298760"/>
                  </a:lnTo>
                  <a:lnTo>
                    <a:pt x="11703" y="282933"/>
                  </a:lnTo>
                  <a:lnTo>
                    <a:pt x="10559" y="266524"/>
                  </a:lnTo>
                  <a:lnTo>
                    <a:pt x="9716" y="249283"/>
                  </a:lnTo>
                  <a:lnTo>
                    <a:pt x="9110" y="231168"/>
                  </a:lnTo>
                  <a:lnTo>
                    <a:pt x="8517" y="212611"/>
                  </a:lnTo>
                  <a:lnTo>
                    <a:pt x="7579" y="194387"/>
                  </a:lnTo>
                  <a:lnTo>
                    <a:pt x="6133" y="176911"/>
                  </a:lnTo>
                  <a:lnTo>
                    <a:pt x="4345" y="160246"/>
                  </a:lnTo>
                  <a:lnTo>
                    <a:pt x="2607" y="144288"/>
                  </a:lnTo>
                  <a:lnTo>
                    <a:pt x="1148" y="128890"/>
                  </a:lnTo>
                  <a:lnTo>
                    <a:pt x="186" y="114075"/>
                  </a:lnTo>
                  <a:lnTo>
                    <a:pt x="0" y="100031"/>
                  </a:lnTo>
                  <a:lnTo>
                    <a:pt x="665" y="86804"/>
                  </a:lnTo>
                  <a:lnTo>
                    <a:pt x="2419" y="74463"/>
                  </a:lnTo>
                  <a:lnTo>
                    <a:pt x="5725" y="63165"/>
                  </a:lnTo>
                  <a:lnTo>
                    <a:pt x="10690" y="52904"/>
                  </a:lnTo>
                  <a:lnTo>
                    <a:pt x="17126" y="43691"/>
                  </a:lnTo>
                  <a:lnTo>
                    <a:pt x="24734" y="35640"/>
                  </a:lnTo>
                  <a:lnTo>
                    <a:pt x="33220" y="28704"/>
                  </a:lnTo>
                  <a:lnTo>
                    <a:pt x="42339" y="22706"/>
                  </a:lnTo>
                  <a:lnTo>
                    <a:pt x="51905" y="17435"/>
                  </a:lnTo>
                  <a:lnTo>
                    <a:pt x="61785" y="12704"/>
                  </a:lnTo>
                  <a:lnTo>
                    <a:pt x="72045" y="8525"/>
                  </a:lnTo>
                  <a:lnTo>
                    <a:pt x="82925" y="5090"/>
                  </a:lnTo>
                  <a:lnTo>
                    <a:pt x="94493" y="2450"/>
                  </a:lnTo>
                  <a:lnTo>
                    <a:pt x="106269" y="702"/>
                  </a:lnTo>
                  <a:lnTo>
                    <a:pt x="118568" y="0"/>
                  </a:lnTo>
                  <a:lnTo>
                    <a:pt x="133589" y="1401"/>
                  </a:lnTo>
                  <a:lnTo>
                    <a:pt x="155196" y="65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16933" y="2263626"/>
              <a:ext cx="178985" cy="42116"/>
            </a:xfrm>
            <a:custGeom>
              <a:avLst/>
              <a:gdLst/>
              <a:ahLst/>
              <a:cxnLst/>
              <a:rect l="0" t="0" r="0" b="0"/>
              <a:pathLst>
                <a:path w="178985" h="42116">
                  <a:moveTo>
                    <a:pt x="178984" y="0"/>
                  </a:moveTo>
                  <a:lnTo>
                    <a:pt x="167316" y="2934"/>
                  </a:lnTo>
                  <a:lnTo>
                    <a:pt x="156828" y="5717"/>
                  </a:lnTo>
                  <a:lnTo>
                    <a:pt x="146521" y="8616"/>
                  </a:lnTo>
                  <a:lnTo>
                    <a:pt x="136047" y="11656"/>
                  </a:lnTo>
                  <a:lnTo>
                    <a:pt x="125054" y="14821"/>
                  </a:lnTo>
                  <a:lnTo>
                    <a:pt x="113412" y="18085"/>
                  </a:lnTo>
                  <a:lnTo>
                    <a:pt x="101158" y="21423"/>
                  </a:lnTo>
                  <a:lnTo>
                    <a:pt x="88403" y="24815"/>
                  </a:lnTo>
                  <a:lnTo>
                    <a:pt x="75277" y="28239"/>
                  </a:lnTo>
                  <a:lnTo>
                    <a:pt x="62104" y="31533"/>
                  </a:lnTo>
                  <a:lnTo>
                    <a:pt x="47897" y="34715"/>
                  </a:lnTo>
                  <a:lnTo>
                    <a:pt x="29176" y="38064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752751" y="2232041"/>
              <a:ext cx="122151" cy="207666"/>
            </a:xfrm>
            <a:custGeom>
              <a:avLst/>
              <a:gdLst/>
              <a:ahLst/>
              <a:cxnLst/>
              <a:rect l="0" t="0" r="0" b="0"/>
              <a:pathLst>
                <a:path w="122151" h="207666">
                  <a:moveTo>
                    <a:pt x="6337" y="94757"/>
                  </a:moveTo>
                  <a:lnTo>
                    <a:pt x="6404" y="106492"/>
                  </a:lnTo>
                  <a:lnTo>
                    <a:pt x="7045" y="117621"/>
                  </a:lnTo>
                  <a:lnTo>
                    <a:pt x="8341" y="129214"/>
                  </a:lnTo>
                  <a:lnTo>
                    <a:pt x="10201" y="141202"/>
                  </a:lnTo>
                  <a:lnTo>
                    <a:pt x="12517" y="153214"/>
                  </a:lnTo>
                  <a:lnTo>
                    <a:pt x="15183" y="165017"/>
                  </a:lnTo>
                  <a:lnTo>
                    <a:pt x="18107" y="176544"/>
                  </a:lnTo>
                  <a:lnTo>
                    <a:pt x="21214" y="187812"/>
                  </a:lnTo>
                  <a:lnTo>
                    <a:pt x="24425" y="198789"/>
                  </a:lnTo>
                  <a:lnTo>
                    <a:pt x="26825" y="206638"/>
                  </a:lnTo>
                  <a:lnTo>
                    <a:pt x="27350" y="207665"/>
                  </a:lnTo>
                  <a:lnTo>
                    <a:pt x="26397" y="202785"/>
                  </a:lnTo>
                  <a:lnTo>
                    <a:pt x="24497" y="194055"/>
                  </a:lnTo>
                  <a:lnTo>
                    <a:pt x="22007" y="183446"/>
                  </a:lnTo>
                  <a:lnTo>
                    <a:pt x="19150" y="172158"/>
                  </a:lnTo>
                  <a:lnTo>
                    <a:pt x="16063" y="160759"/>
                  </a:lnTo>
                  <a:lnTo>
                    <a:pt x="12828" y="149466"/>
                  </a:lnTo>
                  <a:lnTo>
                    <a:pt x="9502" y="138333"/>
                  </a:lnTo>
                  <a:lnTo>
                    <a:pt x="6283" y="127186"/>
                  </a:lnTo>
                  <a:lnTo>
                    <a:pt x="3499" y="115691"/>
                  </a:lnTo>
                  <a:lnTo>
                    <a:pt x="1304" y="103690"/>
                  </a:lnTo>
                  <a:lnTo>
                    <a:pt x="0" y="91354"/>
                  </a:lnTo>
                  <a:lnTo>
                    <a:pt x="106" y="79072"/>
                  </a:lnTo>
                  <a:lnTo>
                    <a:pt x="1783" y="67073"/>
                  </a:lnTo>
                  <a:lnTo>
                    <a:pt x="5199" y="55576"/>
                  </a:lnTo>
                  <a:lnTo>
                    <a:pt x="10690" y="44855"/>
                  </a:lnTo>
                  <a:lnTo>
                    <a:pt x="18238" y="34990"/>
                  </a:lnTo>
                  <a:lnTo>
                    <a:pt x="27542" y="26213"/>
                  </a:lnTo>
                  <a:lnTo>
                    <a:pt x="38221" y="18988"/>
                  </a:lnTo>
                  <a:lnTo>
                    <a:pt x="49909" y="13424"/>
                  </a:lnTo>
                  <a:lnTo>
                    <a:pt x="62094" y="9322"/>
                  </a:lnTo>
                  <a:lnTo>
                    <a:pt x="75521" y="5951"/>
                  </a:lnTo>
                  <a:lnTo>
                    <a:pt x="93599" y="3013"/>
                  </a:lnTo>
                  <a:lnTo>
                    <a:pt x="1221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73697" y="2287066"/>
              <a:ext cx="211775" cy="121405"/>
            </a:xfrm>
            <a:custGeom>
              <a:avLst/>
              <a:gdLst/>
              <a:ahLst/>
              <a:cxnLst/>
              <a:rect l="0" t="0" r="0" b="0"/>
              <a:pathLst>
                <a:path w="211775" h="121405">
                  <a:moveTo>
                    <a:pt x="117018" y="50260"/>
                  </a:moveTo>
                  <a:lnTo>
                    <a:pt x="113951" y="38659"/>
                  </a:lnTo>
                  <a:lnTo>
                    <a:pt x="109888" y="28810"/>
                  </a:lnTo>
                  <a:lnTo>
                    <a:pt x="104395" y="19819"/>
                  </a:lnTo>
                  <a:lnTo>
                    <a:pt x="97635" y="11896"/>
                  </a:lnTo>
                  <a:lnTo>
                    <a:pt x="89837" y="5814"/>
                  </a:lnTo>
                  <a:lnTo>
                    <a:pt x="81244" y="1855"/>
                  </a:lnTo>
                  <a:lnTo>
                    <a:pt x="72232" y="0"/>
                  </a:lnTo>
                  <a:lnTo>
                    <a:pt x="63275" y="186"/>
                  </a:lnTo>
                  <a:lnTo>
                    <a:pt x="54629" y="2168"/>
                  </a:lnTo>
                  <a:lnTo>
                    <a:pt x="46352" y="5750"/>
                  </a:lnTo>
                  <a:lnTo>
                    <a:pt x="38406" y="10887"/>
                  </a:lnTo>
                  <a:lnTo>
                    <a:pt x="30732" y="17411"/>
                  </a:lnTo>
                  <a:lnTo>
                    <a:pt x="23424" y="25060"/>
                  </a:lnTo>
                  <a:lnTo>
                    <a:pt x="16735" y="33563"/>
                  </a:lnTo>
                  <a:lnTo>
                    <a:pt x="10761" y="42689"/>
                  </a:lnTo>
                  <a:lnTo>
                    <a:pt x="5766" y="52257"/>
                  </a:lnTo>
                  <a:lnTo>
                    <a:pt x="2240" y="62132"/>
                  </a:lnTo>
                  <a:lnTo>
                    <a:pt x="321" y="72214"/>
                  </a:lnTo>
                  <a:lnTo>
                    <a:pt x="0" y="82272"/>
                  </a:lnTo>
                  <a:lnTo>
                    <a:pt x="1297" y="91952"/>
                  </a:lnTo>
                  <a:lnTo>
                    <a:pt x="4062" y="101080"/>
                  </a:lnTo>
                  <a:lnTo>
                    <a:pt x="8187" y="109175"/>
                  </a:lnTo>
                  <a:lnTo>
                    <a:pt x="13697" y="115402"/>
                  </a:lnTo>
                  <a:lnTo>
                    <a:pt x="20470" y="119470"/>
                  </a:lnTo>
                  <a:lnTo>
                    <a:pt x="28118" y="121404"/>
                  </a:lnTo>
                  <a:lnTo>
                    <a:pt x="36088" y="121272"/>
                  </a:lnTo>
                  <a:lnTo>
                    <a:pt x="44039" y="119329"/>
                  </a:lnTo>
                  <a:lnTo>
                    <a:pt x="51833" y="115773"/>
                  </a:lnTo>
                  <a:lnTo>
                    <a:pt x="59447" y="110654"/>
                  </a:lnTo>
                  <a:lnTo>
                    <a:pt x="66892" y="104137"/>
                  </a:lnTo>
                  <a:lnTo>
                    <a:pt x="73874" y="96324"/>
                  </a:lnTo>
                  <a:lnTo>
                    <a:pt x="79812" y="87178"/>
                  </a:lnTo>
                  <a:lnTo>
                    <a:pt x="84489" y="76835"/>
                  </a:lnTo>
                  <a:lnTo>
                    <a:pt x="88558" y="66727"/>
                  </a:lnTo>
                  <a:lnTo>
                    <a:pt x="93260" y="60353"/>
                  </a:lnTo>
                  <a:lnTo>
                    <a:pt x="98729" y="59269"/>
                  </a:lnTo>
                  <a:lnTo>
                    <a:pt x="104384" y="61540"/>
                  </a:lnTo>
                  <a:lnTo>
                    <a:pt x="110347" y="65698"/>
                  </a:lnTo>
                  <a:lnTo>
                    <a:pt x="116999" y="70950"/>
                  </a:lnTo>
                  <a:lnTo>
                    <a:pt x="124495" y="76849"/>
                  </a:lnTo>
                  <a:lnTo>
                    <a:pt x="132937" y="82814"/>
                  </a:lnTo>
                  <a:lnTo>
                    <a:pt x="142491" y="88080"/>
                  </a:lnTo>
                  <a:lnTo>
                    <a:pt x="153118" y="92291"/>
                  </a:lnTo>
                  <a:lnTo>
                    <a:pt x="164238" y="95271"/>
                  </a:lnTo>
                  <a:lnTo>
                    <a:pt x="176014" y="97016"/>
                  </a:lnTo>
                  <a:lnTo>
                    <a:pt x="190598" y="96560"/>
                  </a:lnTo>
                  <a:lnTo>
                    <a:pt x="211774" y="923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069512" y="2247996"/>
              <a:ext cx="121245" cy="139758"/>
            </a:xfrm>
            <a:custGeom>
              <a:avLst/>
              <a:gdLst/>
              <a:ahLst/>
              <a:cxnLst/>
              <a:rect l="0" t="0" r="0" b="0"/>
              <a:pathLst>
                <a:path w="121245" h="139758">
                  <a:moveTo>
                    <a:pt x="100187" y="15630"/>
                  </a:moveTo>
                  <a:lnTo>
                    <a:pt x="94185" y="9897"/>
                  </a:lnTo>
                  <a:lnTo>
                    <a:pt x="87341" y="5613"/>
                  </a:lnTo>
                  <a:lnTo>
                    <a:pt x="78953" y="2416"/>
                  </a:lnTo>
                  <a:lnTo>
                    <a:pt x="69326" y="401"/>
                  </a:lnTo>
                  <a:lnTo>
                    <a:pt x="59011" y="0"/>
                  </a:lnTo>
                  <a:lnTo>
                    <a:pt x="48413" y="1316"/>
                  </a:lnTo>
                  <a:lnTo>
                    <a:pt x="38060" y="4311"/>
                  </a:lnTo>
                  <a:lnTo>
                    <a:pt x="28657" y="8984"/>
                  </a:lnTo>
                  <a:lnTo>
                    <a:pt x="20496" y="15172"/>
                  </a:lnTo>
                  <a:lnTo>
                    <a:pt x="13681" y="22918"/>
                  </a:lnTo>
                  <a:lnTo>
                    <a:pt x="8312" y="32544"/>
                  </a:lnTo>
                  <a:lnTo>
                    <a:pt x="4296" y="44047"/>
                  </a:lnTo>
                  <a:lnTo>
                    <a:pt x="1563" y="56838"/>
                  </a:lnTo>
                  <a:lnTo>
                    <a:pt x="160" y="69953"/>
                  </a:lnTo>
                  <a:lnTo>
                    <a:pt x="0" y="82803"/>
                  </a:lnTo>
                  <a:lnTo>
                    <a:pt x="1194" y="95022"/>
                  </a:lnTo>
                  <a:lnTo>
                    <a:pt x="4123" y="106301"/>
                  </a:lnTo>
                  <a:lnTo>
                    <a:pt x="8841" y="116573"/>
                  </a:lnTo>
                  <a:lnTo>
                    <a:pt x="15279" y="125470"/>
                  </a:lnTo>
                  <a:lnTo>
                    <a:pt x="23422" y="132251"/>
                  </a:lnTo>
                  <a:lnTo>
                    <a:pt x="33084" y="136703"/>
                  </a:lnTo>
                  <a:lnTo>
                    <a:pt x="43979" y="139066"/>
                  </a:lnTo>
                  <a:lnTo>
                    <a:pt x="55807" y="139757"/>
                  </a:lnTo>
                  <a:lnTo>
                    <a:pt x="68297" y="139193"/>
                  </a:lnTo>
                  <a:lnTo>
                    <a:pt x="80643" y="137878"/>
                  </a:lnTo>
                  <a:lnTo>
                    <a:pt x="92716" y="136264"/>
                  </a:lnTo>
                  <a:lnTo>
                    <a:pt x="105569" y="134219"/>
                  </a:lnTo>
                  <a:lnTo>
                    <a:pt x="121244" y="1314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53927" y="2021471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7662" y="14803"/>
                  </a:lnTo>
                  <a:lnTo>
                    <a:pt x="5520" y="29995"/>
                  </a:lnTo>
                  <a:lnTo>
                    <a:pt x="3916" y="47072"/>
                  </a:lnTo>
                  <a:lnTo>
                    <a:pt x="2736" y="65474"/>
                  </a:lnTo>
                  <a:lnTo>
                    <a:pt x="1888" y="83987"/>
                  </a:lnTo>
                  <a:lnTo>
                    <a:pt x="1290" y="101881"/>
                  </a:lnTo>
                  <a:lnTo>
                    <a:pt x="876" y="118941"/>
                  </a:lnTo>
                  <a:lnTo>
                    <a:pt x="592" y="135222"/>
                  </a:lnTo>
                  <a:lnTo>
                    <a:pt x="398" y="150878"/>
                  </a:lnTo>
                  <a:lnTo>
                    <a:pt x="267" y="166390"/>
                  </a:lnTo>
                  <a:lnTo>
                    <a:pt x="179" y="182505"/>
                  </a:lnTo>
                  <a:lnTo>
                    <a:pt x="120" y="199574"/>
                  </a:lnTo>
                  <a:lnTo>
                    <a:pt x="80" y="217280"/>
                  </a:lnTo>
                  <a:lnTo>
                    <a:pt x="54" y="234859"/>
                  </a:lnTo>
                  <a:lnTo>
                    <a:pt x="36" y="251867"/>
                  </a:lnTo>
                  <a:lnTo>
                    <a:pt x="24" y="268202"/>
                  </a:lnTo>
                  <a:lnTo>
                    <a:pt x="16" y="283930"/>
                  </a:lnTo>
                  <a:lnTo>
                    <a:pt x="10" y="299160"/>
                  </a:lnTo>
                  <a:lnTo>
                    <a:pt x="7" y="313602"/>
                  </a:lnTo>
                  <a:lnTo>
                    <a:pt x="4" y="328077"/>
                  </a:lnTo>
                  <a:lnTo>
                    <a:pt x="2" y="34497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38114" y="2158342"/>
              <a:ext cx="200042" cy="10529"/>
            </a:xfrm>
            <a:custGeom>
              <a:avLst/>
              <a:gdLst/>
              <a:ahLst/>
              <a:cxnLst/>
              <a:rect l="0" t="0" r="0" b="0"/>
              <a:pathLst>
                <a:path w="200042" h="10529">
                  <a:moveTo>
                    <a:pt x="200041" y="0"/>
                  </a:moveTo>
                  <a:lnTo>
                    <a:pt x="185439" y="0"/>
                  </a:lnTo>
                  <a:lnTo>
                    <a:pt x="172168" y="0"/>
                  </a:lnTo>
                  <a:lnTo>
                    <a:pt x="158967" y="0"/>
                  </a:lnTo>
                  <a:lnTo>
                    <a:pt x="145625" y="0"/>
                  </a:lnTo>
                  <a:lnTo>
                    <a:pt x="132117" y="0"/>
                  </a:lnTo>
                  <a:lnTo>
                    <a:pt x="118463" y="0"/>
                  </a:lnTo>
                  <a:lnTo>
                    <a:pt x="104697" y="0"/>
                  </a:lnTo>
                  <a:lnTo>
                    <a:pt x="90848" y="0"/>
                  </a:lnTo>
                  <a:lnTo>
                    <a:pt x="76948" y="4"/>
                  </a:lnTo>
                  <a:lnTo>
                    <a:pt x="63237" y="206"/>
                  </a:lnTo>
                  <a:lnTo>
                    <a:pt x="48604" y="1107"/>
                  </a:lnTo>
                  <a:lnTo>
                    <a:pt x="29527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69741" y="228468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14670"/>
                  </a:lnTo>
                  <a:lnTo>
                    <a:pt x="0" y="28581"/>
                  </a:lnTo>
                  <a:lnTo>
                    <a:pt x="4" y="43069"/>
                  </a:lnTo>
                  <a:lnTo>
                    <a:pt x="177" y="57925"/>
                  </a:lnTo>
                  <a:lnTo>
                    <a:pt x="825" y="72454"/>
                  </a:lnTo>
                  <a:lnTo>
                    <a:pt x="2074" y="86253"/>
                  </a:lnTo>
                  <a:lnTo>
                    <a:pt x="3735" y="98816"/>
                  </a:lnTo>
                  <a:lnTo>
                    <a:pt x="5562" y="110601"/>
                  </a:lnTo>
                  <a:lnTo>
                    <a:pt x="7717" y="122640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69741" y="220045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49219" y="2253098"/>
              <a:ext cx="89191" cy="155076"/>
            </a:xfrm>
            <a:custGeom>
              <a:avLst/>
              <a:gdLst/>
              <a:ahLst/>
              <a:cxnLst/>
              <a:rect l="0" t="0" r="0" b="0"/>
              <a:pathLst>
                <a:path w="89191" h="155076">
                  <a:moveTo>
                    <a:pt x="67921" y="0"/>
                  </a:moveTo>
                  <a:lnTo>
                    <a:pt x="59186" y="3068"/>
                  </a:lnTo>
                  <a:lnTo>
                    <a:pt x="51480" y="7131"/>
                  </a:lnTo>
                  <a:lnTo>
                    <a:pt x="44078" y="12623"/>
                  </a:lnTo>
                  <a:lnTo>
                    <a:pt x="36816" y="19383"/>
                  </a:lnTo>
                  <a:lnTo>
                    <a:pt x="29638" y="27181"/>
                  </a:lnTo>
                  <a:lnTo>
                    <a:pt x="22522" y="35782"/>
                  </a:lnTo>
                  <a:lnTo>
                    <a:pt x="15777" y="45140"/>
                  </a:lnTo>
                  <a:lnTo>
                    <a:pt x="10006" y="55394"/>
                  </a:lnTo>
                  <a:lnTo>
                    <a:pt x="5467" y="66543"/>
                  </a:lnTo>
                  <a:lnTo>
                    <a:pt x="2251" y="78298"/>
                  </a:lnTo>
                  <a:lnTo>
                    <a:pt x="459" y="90188"/>
                  </a:lnTo>
                  <a:lnTo>
                    <a:pt x="0" y="101921"/>
                  </a:lnTo>
                  <a:lnTo>
                    <a:pt x="810" y="113240"/>
                  </a:lnTo>
                  <a:lnTo>
                    <a:pt x="2940" y="123841"/>
                  </a:lnTo>
                  <a:lnTo>
                    <a:pt x="6300" y="133623"/>
                  </a:lnTo>
                  <a:lnTo>
                    <a:pt x="10843" y="142174"/>
                  </a:lnTo>
                  <a:lnTo>
                    <a:pt x="16639" y="148714"/>
                  </a:lnTo>
                  <a:lnTo>
                    <a:pt x="23613" y="152996"/>
                  </a:lnTo>
                  <a:lnTo>
                    <a:pt x="31567" y="155075"/>
                  </a:lnTo>
                  <a:lnTo>
                    <a:pt x="40276" y="155041"/>
                  </a:lnTo>
                  <a:lnTo>
                    <a:pt x="49531" y="153159"/>
                  </a:lnTo>
                  <a:lnTo>
                    <a:pt x="58846" y="149474"/>
                  </a:lnTo>
                  <a:lnTo>
                    <a:pt x="67487" y="143736"/>
                  </a:lnTo>
                  <a:lnTo>
                    <a:pt x="75100" y="135991"/>
                  </a:lnTo>
                  <a:lnTo>
                    <a:pt x="81362" y="126539"/>
                  </a:lnTo>
                  <a:lnTo>
                    <a:pt x="85820" y="115753"/>
                  </a:lnTo>
                  <a:lnTo>
                    <a:pt x="88403" y="103985"/>
                  </a:lnTo>
                  <a:lnTo>
                    <a:pt x="89190" y="91678"/>
                  </a:lnTo>
                  <a:lnTo>
                    <a:pt x="88214" y="79351"/>
                  </a:lnTo>
                  <a:lnTo>
                    <a:pt x="85676" y="67295"/>
                  </a:lnTo>
                  <a:lnTo>
                    <a:pt x="81998" y="55846"/>
                  </a:lnTo>
                  <a:lnTo>
                    <a:pt x="77258" y="44251"/>
                  </a:lnTo>
                  <a:lnTo>
                    <a:pt x="69928" y="30380"/>
                  </a:lnTo>
                  <a:lnTo>
                    <a:pt x="5739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569782" y="2247224"/>
              <a:ext cx="126343" cy="174331"/>
            </a:xfrm>
            <a:custGeom>
              <a:avLst/>
              <a:gdLst/>
              <a:ahLst/>
              <a:cxnLst/>
              <a:rect l="0" t="0" r="0" b="0"/>
              <a:pathLst>
                <a:path w="126343" h="174331">
                  <a:moveTo>
                    <a:pt x="0" y="58517"/>
                  </a:moveTo>
                  <a:lnTo>
                    <a:pt x="2934" y="67452"/>
                  </a:lnTo>
                  <a:lnTo>
                    <a:pt x="5716" y="77079"/>
                  </a:lnTo>
                  <a:lnTo>
                    <a:pt x="8611" y="88366"/>
                  </a:lnTo>
                  <a:lnTo>
                    <a:pt x="11479" y="101034"/>
                  </a:lnTo>
                  <a:lnTo>
                    <a:pt x="13995" y="114513"/>
                  </a:lnTo>
                  <a:lnTo>
                    <a:pt x="15995" y="128355"/>
                  </a:lnTo>
                  <a:lnTo>
                    <a:pt x="17106" y="141209"/>
                  </a:lnTo>
                  <a:lnTo>
                    <a:pt x="16611" y="149574"/>
                  </a:lnTo>
                  <a:lnTo>
                    <a:pt x="14627" y="151538"/>
                  </a:lnTo>
                  <a:lnTo>
                    <a:pt x="12015" y="148971"/>
                  </a:lnTo>
                  <a:lnTo>
                    <a:pt x="9287" y="143390"/>
                  </a:lnTo>
                  <a:lnTo>
                    <a:pt x="6860" y="135536"/>
                  </a:lnTo>
                  <a:lnTo>
                    <a:pt x="4912" y="125924"/>
                  </a:lnTo>
                  <a:lnTo>
                    <a:pt x="3443" y="114996"/>
                  </a:lnTo>
                  <a:lnTo>
                    <a:pt x="2378" y="103110"/>
                  </a:lnTo>
                  <a:lnTo>
                    <a:pt x="1631" y="90547"/>
                  </a:lnTo>
                  <a:lnTo>
                    <a:pt x="1282" y="77512"/>
                  </a:lnTo>
                  <a:lnTo>
                    <a:pt x="1572" y="64151"/>
                  </a:lnTo>
                  <a:lnTo>
                    <a:pt x="2591" y="50584"/>
                  </a:lnTo>
                  <a:lnTo>
                    <a:pt x="4597" y="37371"/>
                  </a:lnTo>
                  <a:lnTo>
                    <a:pt x="8080" y="25484"/>
                  </a:lnTo>
                  <a:lnTo>
                    <a:pt x="13167" y="15357"/>
                  </a:lnTo>
                  <a:lnTo>
                    <a:pt x="19686" y="7406"/>
                  </a:lnTo>
                  <a:lnTo>
                    <a:pt x="27350" y="2264"/>
                  </a:lnTo>
                  <a:lnTo>
                    <a:pt x="35869" y="0"/>
                  </a:lnTo>
                  <a:lnTo>
                    <a:pt x="44841" y="394"/>
                  </a:lnTo>
                  <a:lnTo>
                    <a:pt x="53775" y="3225"/>
                  </a:lnTo>
                  <a:lnTo>
                    <a:pt x="62404" y="8123"/>
                  </a:lnTo>
                  <a:lnTo>
                    <a:pt x="70501" y="14643"/>
                  </a:lnTo>
                  <a:lnTo>
                    <a:pt x="77792" y="22373"/>
                  </a:lnTo>
                  <a:lnTo>
                    <a:pt x="84221" y="30972"/>
                  </a:lnTo>
                  <a:lnTo>
                    <a:pt x="90047" y="40184"/>
                  </a:lnTo>
                  <a:lnTo>
                    <a:pt x="95735" y="49819"/>
                  </a:lnTo>
                  <a:lnTo>
                    <a:pt x="101559" y="59749"/>
                  </a:lnTo>
                  <a:lnTo>
                    <a:pt x="107287" y="70045"/>
                  </a:lnTo>
                  <a:lnTo>
                    <a:pt x="112300" y="80949"/>
                  </a:lnTo>
                  <a:lnTo>
                    <a:pt x="116302" y="92544"/>
                  </a:lnTo>
                  <a:lnTo>
                    <a:pt x="119315" y="104735"/>
                  </a:lnTo>
                  <a:lnTo>
                    <a:pt x="121823" y="118846"/>
                  </a:lnTo>
                  <a:lnTo>
                    <a:pt x="124039" y="139471"/>
                  </a:lnTo>
                  <a:lnTo>
                    <a:pt x="126342" y="1743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983107" y="2084642"/>
              <a:ext cx="119229" cy="305065"/>
            </a:xfrm>
            <a:custGeom>
              <a:avLst/>
              <a:gdLst/>
              <a:ahLst/>
              <a:cxnLst/>
              <a:rect l="0" t="0" r="0" b="0"/>
              <a:pathLst>
                <a:path w="119229" h="305065">
                  <a:moveTo>
                    <a:pt x="7815" y="0"/>
                  </a:moveTo>
                  <a:lnTo>
                    <a:pt x="4949" y="8935"/>
                  </a:lnTo>
                  <a:lnTo>
                    <a:pt x="2806" y="18562"/>
                  </a:lnTo>
                  <a:lnTo>
                    <a:pt x="1208" y="29845"/>
                  </a:lnTo>
                  <a:lnTo>
                    <a:pt x="200" y="42340"/>
                  </a:lnTo>
                  <a:lnTo>
                    <a:pt x="0" y="55171"/>
                  </a:lnTo>
                  <a:lnTo>
                    <a:pt x="651" y="67794"/>
                  </a:lnTo>
                  <a:lnTo>
                    <a:pt x="1890" y="80177"/>
                  </a:lnTo>
                  <a:lnTo>
                    <a:pt x="3254" y="92621"/>
                  </a:lnTo>
                  <a:lnTo>
                    <a:pt x="4468" y="105315"/>
                  </a:lnTo>
                  <a:lnTo>
                    <a:pt x="5603" y="118143"/>
                  </a:lnTo>
                  <a:lnTo>
                    <a:pt x="6970" y="130768"/>
                  </a:lnTo>
                  <a:lnTo>
                    <a:pt x="8738" y="143012"/>
                  </a:lnTo>
                  <a:lnTo>
                    <a:pt x="10756" y="155016"/>
                  </a:lnTo>
                  <a:lnTo>
                    <a:pt x="12657" y="167142"/>
                  </a:lnTo>
                  <a:lnTo>
                    <a:pt x="14233" y="179598"/>
                  </a:lnTo>
                  <a:lnTo>
                    <a:pt x="15444" y="192421"/>
                  </a:lnTo>
                  <a:lnTo>
                    <a:pt x="16331" y="205568"/>
                  </a:lnTo>
                  <a:lnTo>
                    <a:pt x="16958" y="218968"/>
                  </a:lnTo>
                  <a:lnTo>
                    <a:pt x="17226" y="232391"/>
                  </a:lnTo>
                  <a:lnTo>
                    <a:pt x="16882" y="245477"/>
                  </a:lnTo>
                  <a:lnTo>
                    <a:pt x="15834" y="257986"/>
                  </a:lnTo>
                  <a:lnTo>
                    <a:pt x="14077" y="267529"/>
                  </a:lnTo>
                  <a:lnTo>
                    <a:pt x="12229" y="270885"/>
                  </a:lnTo>
                  <a:lnTo>
                    <a:pt x="11342" y="268613"/>
                  </a:lnTo>
                  <a:lnTo>
                    <a:pt x="11591" y="262328"/>
                  </a:lnTo>
                  <a:lnTo>
                    <a:pt x="12619" y="253372"/>
                  </a:lnTo>
                  <a:lnTo>
                    <a:pt x="13877" y="242670"/>
                  </a:lnTo>
                  <a:lnTo>
                    <a:pt x="15045" y="230837"/>
                  </a:lnTo>
                  <a:lnTo>
                    <a:pt x="16327" y="218595"/>
                  </a:lnTo>
                  <a:lnTo>
                    <a:pt x="18332" y="206813"/>
                  </a:lnTo>
                  <a:lnTo>
                    <a:pt x="21357" y="195923"/>
                  </a:lnTo>
                  <a:lnTo>
                    <a:pt x="25544" y="186131"/>
                  </a:lnTo>
                  <a:lnTo>
                    <a:pt x="31038" y="177615"/>
                  </a:lnTo>
                  <a:lnTo>
                    <a:pt x="37772" y="170343"/>
                  </a:lnTo>
                  <a:lnTo>
                    <a:pt x="45379" y="164610"/>
                  </a:lnTo>
                  <a:lnTo>
                    <a:pt x="53316" y="161105"/>
                  </a:lnTo>
                  <a:lnTo>
                    <a:pt x="61240" y="160006"/>
                  </a:lnTo>
                  <a:lnTo>
                    <a:pt x="69016" y="161046"/>
                  </a:lnTo>
                  <a:lnTo>
                    <a:pt x="76616" y="163795"/>
                  </a:lnTo>
                  <a:lnTo>
                    <a:pt x="84056" y="167830"/>
                  </a:lnTo>
                  <a:lnTo>
                    <a:pt x="91205" y="172960"/>
                  </a:lnTo>
                  <a:lnTo>
                    <a:pt x="97786" y="179218"/>
                  </a:lnTo>
                  <a:lnTo>
                    <a:pt x="103692" y="186543"/>
                  </a:lnTo>
                  <a:lnTo>
                    <a:pt x="108813" y="195088"/>
                  </a:lnTo>
                  <a:lnTo>
                    <a:pt x="112955" y="205266"/>
                  </a:lnTo>
                  <a:lnTo>
                    <a:pt x="116105" y="217146"/>
                  </a:lnTo>
                  <a:lnTo>
                    <a:pt x="118239" y="230194"/>
                  </a:lnTo>
                  <a:lnTo>
                    <a:pt x="119228" y="243482"/>
                  </a:lnTo>
                  <a:lnTo>
                    <a:pt x="119109" y="256445"/>
                  </a:lnTo>
                  <a:lnTo>
                    <a:pt x="117723" y="268569"/>
                  </a:lnTo>
                  <a:lnTo>
                    <a:pt x="114667" y="279252"/>
                  </a:lnTo>
                  <a:lnTo>
                    <a:pt x="109867" y="288310"/>
                  </a:lnTo>
                  <a:lnTo>
                    <a:pt x="103544" y="295578"/>
                  </a:lnTo>
                  <a:lnTo>
                    <a:pt x="96012" y="300727"/>
                  </a:lnTo>
                  <a:lnTo>
                    <a:pt x="87576" y="303786"/>
                  </a:lnTo>
                  <a:lnTo>
                    <a:pt x="78492" y="305064"/>
                  </a:lnTo>
                  <a:lnTo>
                    <a:pt x="68948" y="304951"/>
                  </a:lnTo>
                  <a:lnTo>
                    <a:pt x="59101" y="303812"/>
                  </a:lnTo>
                  <a:lnTo>
                    <a:pt x="49507" y="302093"/>
                  </a:lnTo>
                  <a:lnTo>
                    <a:pt x="40185" y="300157"/>
                  </a:lnTo>
                  <a:lnTo>
                    <a:pt x="30321" y="297841"/>
                  </a:lnTo>
                  <a:lnTo>
                    <a:pt x="183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127792" y="2274155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3002" y="8734"/>
                  </a:lnTo>
                  <a:lnTo>
                    <a:pt x="6424" y="16441"/>
                  </a:lnTo>
                  <a:lnTo>
                    <a:pt x="10620" y="23848"/>
                  </a:lnTo>
                  <a:lnTo>
                    <a:pt x="15520" y="31281"/>
                  </a:lnTo>
                  <a:lnTo>
                    <a:pt x="21001" y="39108"/>
                  </a:lnTo>
                  <a:lnTo>
                    <a:pt x="26932" y="47478"/>
                  </a:lnTo>
                  <a:lnTo>
                    <a:pt x="33274" y="56110"/>
                  </a:lnTo>
                  <a:lnTo>
                    <a:pt x="40923" y="65344"/>
                  </a:lnTo>
                  <a:lnTo>
                    <a:pt x="52784" y="77110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17264" y="2253098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157928" y="0"/>
                  </a:moveTo>
                  <a:lnTo>
                    <a:pt x="152127" y="8801"/>
                  </a:lnTo>
                  <a:lnTo>
                    <a:pt x="147203" y="17148"/>
                  </a:lnTo>
                  <a:lnTo>
                    <a:pt x="142695" y="25851"/>
                  </a:lnTo>
                  <a:lnTo>
                    <a:pt x="138301" y="35145"/>
                  </a:lnTo>
                  <a:lnTo>
                    <a:pt x="133640" y="45288"/>
                  </a:lnTo>
                  <a:lnTo>
                    <a:pt x="128530" y="56329"/>
                  </a:lnTo>
                  <a:lnTo>
                    <a:pt x="123125" y="67996"/>
                  </a:lnTo>
                  <a:lnTo>
                    <a:pt x="117802" y="79818"/>
                  </a:lnTo>
                  <a:lnTo>
                    <a:pt x="112772" y="91502"/>
                  </a:lnTo>
                  <a:lnTo>
                    <a:pt x="107920" y="102787"/>
                  </a:lnTo>
                  <a:lnTo>
                    <a:pt x="102903" y="113364"/>
                  </a:lnTo>
                  <a:lnTo>
                    <a:pt x="97528" y="123152"/>
                  </a:lnTo>
                  <a:lnTo>
                    <a:pt x="91764" y="132555"/>
                  </a:lnTo>
                  <a:lnTo>
                    <a:pt x="85664" y="142330"/>
                  </a:lnTo>
                  <a:lnTo>
                    <a:pt x="79302" y="152873"/>
                  </a:lnTo>
                  <a:lnTo>
                    <a:pt x="72910" y="164076"/>
                  </a:lnTo>
                  <a:lnTo>
                    <a:pt x="66852" y="175522"/>
                  </a:lnTo>
                  <a:lnTo>
                    <a:pt x="61300" y="186937"/>
                  </a:lnTo>
                  <a:lnTo>
                    <a:pt x="56250" y="198534"/>
                  </a:lnTo>
                  <a:lnTo>
                    <a:pt x="51626" y="210911"/>
                  </a:lnTo>
                  <a:lnTo>
                    <a:pt x="47324" y="224344"/>
                  </a:lnTo>
                  <a:lnTo>
                    <a:pt x="43094" y="238637"/>
                  </a:lnTo>
                  <a:lnTo>
                    <a:pt x="38561" y="253309"/>
                  </a:lnTo>
                  <a:lnTo>
                    <a:pt x="33546" y="268033"/>
                  </a:lnTo>
                  <a:lnTo>
                    <a:pt x="28212" y="282666"/>
                  </a:lnTo>
                  <a:lnTo>
                    <a:pt x="22938" y="297170"/>
                  </a:lnTo>
                  <a:lnTo>
                    <a:pt x="17951" y="311535"/>
                  </a:lnTo>
                  <a:lnTo>
                    <a:pt x="13455" y="325179"/>
                  </a:lnTo>
                  <a:lnTo>
                    <a:pt x="9262" y="338279"/>
                  </a:lnTo>
                  <a:lnTo>
                    <a:pt x="5005" y="351987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499143" y="2217070"/>
              <a:ext cx="136049" cy="308137"/>
            </a:xfrm>
            <a:custGeom>
              <a:avLst/>
              <a:gdLst/>
              <a:ahLst/>
              <a:cxnLst/>
              <a:rect l="0" t="0" r="0" b="0"/>
              <a:pathLst>
                <a:path w="136049" h="308137">
                  <a:moveTo>
                    <a:pt x="18204" y="120256"/>
                  </a:moveTo>
                  <a:lnTo>
                    <a:pt x="15337" y="132058"/>
                  </a:lnTo>
                  <a:lnTo>
                    <a:pt x="13195" y="143827"/>
                  </a:lnTo>
                  <a:lnTo>
                    <a:pt x="11596" y="156722"/>
                  </a:lnTo>
                  <a:lnTo>
                    <a:pt x="10589" y="170743"/>
                  </a:lnTo>
                  <a:lnTo>
                    <a:pt x="10389" y="185720"/>
                  </a:lnTo>
                  <a:lnTo>
                    <a:pt x="11041" y="201437"/>
                  </a:lnTo>
                  <a:lnTo>
                    <a:pt x="12279" y="217540"/>
                  </a:lnTo>
                  <a:lnTo>
                    <a:pt x="13643" y="233564"/>
                  </a:lnTo>
                  <a:lnTo>
                    <a:pt x="14852" y="249262"/>
                  </a:lnTo>
                  <a:lnTo>
                    <a:pt x="15814" y="264579"/>
                  </a:lnTo>
                  <a:lnTo>
                    <a:pt x="16533" y="279557"/>
                  </a:lnTo>
                  <a:lnTo>
                    <a:pt x="17047" y="294168"/>
                  </a:lnTo>
                  <a:lnTo>
                    <a:pt x="17267" y="305062"/>
                  </a:lnTo>
                  <a:lnTo>
                    <a:pt x="16920" y="308136"/>
                  </a:lnTo>
                  <a:lnTo>
                    <a:pt x="15865" y="304939"/>
                  </a:lnTo>
                  <a:lnTo>
                    <a:pt x="14325" y="297524"/>
                  </a:lnTo>
                  <a:lnTo>
                    <a:pt x="12740" y="287120"/>
                  </a:lnTo>
                  <a:lnTo>
                    <a:pt x="11369" y="274563"/>
                  </a:lnTo>
                  <a:lnTo>
                    <a:pt x="10124" y="260796"/>
                  </a:lnTo>
                  <a:lnTo>
                    <a:pt x="8680" y="246893"/>
                  </a:lnTo>
                  <a:lnTo>
                    <a:pt x="6861" y="233441"/>
                  </a:lnTo>
                  <a:lnTo>
                    <a:pt x="4809" y="220449"/>
                  </a:lnTo>
                  <a:lnTo>
                    <a:pt x="2883" y="207571"/>
                  </a:lnTo>
                  <a:lnTo>
                    <a:pt x="1296" y="194574"/>
                  </a:lnTo>
                  <a:lnTo>
                    <a:pt x="247" y="181537"/>
                  </a:lnTo>
                  <a:lnTo>
                    <a:pt x="0" y="168768"/>
                  </a:lnTo>
                  <a:lnTo>
                    <a:pt x="612" y="156427"/>
                  </a:lnTo>
                  <a:lnTo>
                    <a:pt x="1821" y="144358"/>
                  </a:lnTo>
                  <a:lnTo>
                    <a:pt x="3163" y="132188"/>
                  </a:lnTo>
                  <a:lnTo>
                    <a:pt x="4362" y="119707"/>
                  </a:lnTo>
                  <a:lnTo>
                    <a:pt x="5485" y="107037"/>
                  </a:lnTo>
                  <a:lnTo>
                    <a:pt x="6846" y="94524"/>
                  </a:lnTo>
                  <a:lnTo>
                    <a:pt x="8613" y="82364"/>
                  </a:lnTo>
                  <a:lnTo>
                    <a:pt x="10800" y="70588"/>
                  </a:lnTo>
                  <a:lnTo>
                    <a:pt x="13348" y="59147"/>
                  </a:lnTo>
                  <a:lnTo>
                    <a:pt x="16185" y="47979"/>
                  </a:lnTo>
                  <a:lnTo>
                    <a:pt x="19565" y="37344"/>
                  </a:lnTo>
                  <a:lnTo>
                    <a:pt x="24046" y="27801"/>
                  </a:lnTo>
                  <a:lnTo>
                    <a:pt x="29843" y="19572"/>
                  </a:lnTo>
                  <a:lnTo>
                    <a:pt x="37026" y="12723"/>
                  </a:lnTo>
                  <a:lnTo>
                    <a:pt x="45677" y="7339"/>
                  </a:lnTo>
                  <a:lnTo>
                    <a:pt x="55674" y="3320"/>
                  </a:lnTo>
                  <a:lnTo>
                    <a:pt x="66454" y="756"/>
                  </a:lnTo>
                  <a:lnTo>
                    <a:pt x="77141" y="0"/>
                  </a:lnTo>
                  <a:lnTo>
                    <a:pt x="87243" y="1087"/>
                  </a:lnTo>
                  <a:lnTo>
                    <a:pt x="96479" y="3934"/>
                  </a:lnTo>
                  <a:lnTo>
                    <a:pt x="104610" y="8511"/>
                  </a:lnTo>
                  <a:lnTo>
                    <a:pt x="111634" y="14626"/>
                  </a:lnTo>
                  <a:lnTo>
                    <a:pt x="117707" y="21985"/>
                  </a:lnTo>
                  <a:lnTo>
                    <a:pt x="123036" y="30287"/>
                  </a:lnTo>
                  <a:lnTo>
                    <a:pt x="127803" y="39279"/>
                  </a:lnTo>
                  <a:lnTo>
                    <a:pt x="131840" y="48925"/>
                  </a:lnTo>
                  <a:lnTo>
                    <a:pt x="134646" y="59385"/>
                  </a:lnTo>
                  <a:lnTo>
                    <a:pt x="136048" y="70677"/>
                  </a:lnTo>
                  <a:lnTo>
                    <a:pt x="136006" y="82532"/>
                  </a:lnTo>
                  <a:lnTo>
                    <a:pt x="134457" y="94489"/>
                  </a:lnTo>
                  <a:lnTo>
                    <a:pt x="131519" y="106265"/>
                  </a:lnTo>
                  <a:lnTo>
                    <a:pt x="127277" y="117442"/>
                  </a:lnTo>
                  <a:lnTo>
                    <a:pt x="121687" y="127416"/>
                  </a:lnTo>
                  <a:lnTo>
                    <a:pt x="114856" y="135972"/>
                  </a:lnTo>
                  <a:lnTo>
                    <a:pt x="106999" y="143225"/>
                  </a:lnTo>
                  <a:lnTo>
                    <a:pt x="98356" y="149420"/>
                  </a:lnTo>
                  <a:lnTo>
                    <a:pt x="89145" y="154810"/>
                  </a:lnTo>
                  <a:lnTo>
                    <a:pt x="79797" y="159465"/>
                  </a:lnTo>
                  <a:lnTo>
                    <a:pt x="69930" y="163725"/>
                  </a:lnTo>
                  <a:lnTo>
                    <a:pt x="57565" y="167970"/>
                  </a:lnTo>
                  <a:lnTo>
                    <a:pt x="39261" y="172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644919" y="2200455"/>
              <a:ext cx="125113" cy="157218"/>
            </a:xfrm>
            <a:custGeom>
              <a:avLst/>
              <a:gdLst/>
              <a:ahLst/>
              <a:cxnLst/>
              <a:rect l="0" t="0" r="0" b="0"/>
              <a:pathLst>
                <a:path w="125113" h="157218">
                  <a:moveTo>
                    <a:pt x="9299" y="0"/>
                  </a:moveTo>
                  <a:lnTo>
                    <a:pt x="6431" y="8869"/>
                  </a:lnTo>
                  <a:lnTo>
                    <a:pt x="4290" y="17856"/>
                  </a:lnTo>
                  <a:lnTo>
                    <a:pt x="2686" y="27856"/>
                  </a:lnTo>
                  <a:lnTo>
                    <a:pt x="1507" y="39009"/>
                  </a:lnTo>
                  <a:lnTo>
                    <a:pt x="658" y="51469"/>
                  </a:lnTo>
                  <a:lnTo>
                    <a:pt x="70" y="65172"/>
                  </a:lnTo>
                  <a:lnTo>
                    <a:pt x="0" y="79589"/>
                  </a:lnTo>
                  <a:lnTo>
                    <a:pt x="1013" y="93870"/>
                  </a:lnTo>
                  <a:lnTo>
                    <a:pt x="3330" y="107532"/>
                  </a:lnTo>
                  <a:lnTo>
                    <a:pt x="7024" y="120142"/>
                  </a:lnTo>
                  <a:lnTo>
                    <a:pt x="12176" y="131159"/>
                  </a:lnTo>
                  <a:lnTo>
                    <a:pt x="18682" y="140444"/>
                  </a:lnTo>
                  <a:lnTo>
                    <a:pt x="26305" y="147866"/>
                  </a:lnTo>
                  <a:lnTo>
                    <a:pt x="34785" y="153118"/>
                  </a:lnTo>
                  <a:lnTo>
                    <a:pt x="43886" y="156237"/>
                  </a:lnTo>
                  <a:lnTo>
                    <a:pt x="53266" y="157217"/>
                  </a:lnTo>
                  <a:lnTo>
                    <a:pt x="62482" y="155839"/>
                  </a:lnTo>
                  <a:lnTo>
                    <a:pt x="71303" y="152209"/>
                  </a:lnTo>
                  <a:lnTo>
                    <a:pt x="79531" y="146690"/>
                  </a:lnTo>
                  <a:lnTo>
                    <a:pt x="86911" y="139707"/>
                  </a:lnTo>
                  <a:lnTo>
                    <a:pt x="93395" y="131643"/>
                  </a:lnTo>
                  <a:lnTo>
                    <a:pt x="99088" y="122809"/>
                  </a:lnTo>
                  <a:lnTo>
                    <a:pt x="104154" y="113434"/>
                  </a:lnTo>
                  <a:lnTo>
                    <a:pt x="108748" y="103683"/>
                  </a:lnTo>
                  <a:lnTo>
                    <a:pt x="112834" y="93508"/>
                  </a:lnTo>
                  <a:lnTo>
                    <a:pt x="116207" y="82686"/>
                  </a:lnTo>
                  <a:lnTo>
                    <a:pt x="118810" y="71155"/>
                  </a:lnTo>
                  <a:lnTo>
                    <a:pt x="120734" y="59405"/>
                  </a:lnTo>
                  <a:lnTo>
                    <a:pt x="122316" y="47126"/>
                  </a:lnTo>
                  <a:lnTo>
                    <a:pt x="123695" y="32121"/>
                  </a:lnTo>
                  <a:lnTo>
                    <a:pt x="125112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833914" y="2032000"/>
              <a:ext cx="20346" cy="305327"/>
            </a:xfrm>
            <a:custGeom>
              <a:avLst/>
              <a:gdLst/>
              <a:ahLst/>
              <a:cxnLst/>
              <a:rect l="0" t="0" r="0" b="0"/>
              <a:pathLst>
                <a:path w="20346" h="305327">
                  <a:moveTo>
                    <a:pt x="20345" y="0"/>
                  </a:moveTo>
                  <a:lnTo>
                    <a:pt x="14612" y="11802"/>
                  </a:lnTo>
                  <a:lnTo>
                    <a:pt x="10328" y="23571"/>
                  </a:lnTo>
                  <a:lnTo>
                    <a:pt x="7122" y="36471"/>
                  </a:lnTo>
                  <a:lnTo>
                    <a:pt x="4761" y="50664"/>
                  </a:lnTo>
                  <a:lnTo>
                    <a:pt x="3063" y="66289"/>
                  </a:lnTo>
                  <a:lnTo>
                    <a:pt x="1867" y="83260"/>
                  </a:lnTo>
                  <a:lnTo>
                    <a:pt x="1038" y="101188"/>
                  </a:lnTo>
                  <a:lnTo>
                    <a:pt x="471" y="119509"/>
                  </a:lnTo>
                  <a:lnTo>
                    <a:pt x="88" y="137862"/>
                  </a:lnTo>
                  <a:lnTo>
                    <a:pt x="0" y="156098"/>
                  </a:lnTo>
                  <a:lnTo>
                    <a:pt x="472" y="174181"/>
                  </a:lnTo>
                  <a:lnTo>
                    <a:pt x="1602" y="192118"/>
                  </a:lnTo>
                  <a:lnTo>
                    <a:pt x="3175" y="209774"/>
                  </a:lnTo>
                  <a:lnTo>
                    <a:pt x="4771" y="226870"/>
                  </a:lnTo>
                  <a:lnTo>
                    <a:pt x="6137" y="243282"/>
                  </a:lnTo>
                  <a:lnTo>
                    <a:pt x="7208" y="258458"/>
                  </a:lnTo>
                  <a:lnTo>
                    <a:pt x="8118" y="272829"/>
                  </a:lnTo>
                  <a:lnTo>
                    <a:pt x="8942" y="287657"/>
                  </a:lnTo>
                  <a:lnTo>
                    <a:pt x="981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17388" y="2137285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42114"/>
                  </a:moveTo>
                  <a:lnTo>
                    <a:pt x="188240" y="39180"/>
                  </a:lnTo>
                  <a:lnTo>
                    <a:pt x="176470" y="36398"/>
                  </a:lnTo>
                  <a:lnTo>
                    <a:pt x="163580" y="33498"/>
                  </a:lnTo>
                  <a:lnTo>
                    <a:pt x="149732" y="30458"/>
                  </a:lnTo>
                  <a:lnTo>
                    <a:pt x="135403" y="27293"/>
                  </a:lnTo>
                  <a:lnTo>
                    <a:pt x="120935" y="24029"/>
                  </a:lnTo>
                  <a:lnTo>
                    <a:pt x="106485" y="20691"/>
                  </a:lnTo>
                  <a:lnTo>
                    <a:pt x="92108" y="17299"/>
                  </a:lnTo>
                  <a:lnTo>
                    <a:pt x="77823" y="13875"/>
                  </a:lnTo>
                  <a:lnTo>
                    <a:pt x="63838" y="10581"/>
                  </a:lnTo>
                  <a:lnTo>
                    <a:pt x="48982" y="7399"/>
                  </a:lnTo>
                  <a:lnTo>
                    <a:pt x="29717" y="40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986437" y="2032000"/>
              <a:ext cx="25750" cy="326384"/>
            </a:xfrm>
            <a:custGeom>
              <a:avLst/>
              <a:gdLst/>
              <a:ahLst/>
              <a:cxnLst/>
              <a:rect l="0" t="0" r="0" b="0"/>
              <a:pathLst>
                <a:path w="25750" h="326384">
                  <a:moveTo>
                    <a:pt x="4693" y="0"/>
                  </a:moveTo>
                  <a:lnTo>
                    <a:pt x="4626" y="11802"/>
                  </a:lnTo>
                  <a:lnTo>
                    <a:pt x="3985" y="23571"/>
                  </a:lnTo>
                  <a:lnTo>
                    <a:pt x="2698" y="36457"/>
                  </a:lnTo>
                  <a:lnTo>
                    <a:pt x="1183" y="50132"/>
                  </a:lnTo>
                  <a:lnTo>
                    <a:pt x="164" y="63812"/>
                  </a:lnTo>
                  <a:lnTo>
                    <a:pt x="0" y="77041"/>
                  </a:lnTo>
                  <a:lnTo>
                    <a:pt x="554" y="90184"/>
                  </a:lnTo>
                  <a:lnTo>
                    <a:pt x="1392" y="104209"/>
                  </a:lnTo>
                  <a:lnTo>
                    <a:pt x="2220" y="119593"/>
                  </a:lnTo>
                  <a:lnTo>
                    <a:pt x="3079" y="135858"/>
                  </a:lnTo>
                  <a:lnTo>
                    <a:pt x="4255" y="151868"/>
                  </a:lnTo>
                  <a:lnTo>
                    <a:pt x="5891" y="166981"/>
                  </a:lnTo>
                  <a:lnTo>
                    <a:pt x="7819" y="181383"/>
                  </a:lnTo>
                  <a:lnTo>
                    <a:pt x="9658" y="195800"/>
                  </a:lnTo>
                  <a:lnTo>
                    <a:pt x="11198" y="210678"/>
                  </a:lnTo>
                  <a:lnTo>
                    <a:pt x="12554" y="225976"/>
                  </a:lnTo>
                  <a:lnTo>
                    <a:pt x="14072" y="241339"/>
                  </a:lnTo>
                  <a:lnTo>
                    <a:pt x="15940" y="256520"/>
                  </a:lnTo>
                  <a:lnTo>
                    <a:pt x="18034" y="271033"/>
                  </a:lnTo>
                  <a:lnTo>
                    <a:pt x="20207" y="285615"/>
                  </a:lnTo>
                  <a:lnTo>
                    <a:pt x="22651" y="302663"/>
                  </a:lnTo>
                  <a:lnTo>
                    <a:pt x="2574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85845" y="2169923"/>
              <a:ext cx="200042" cy="20005"/>
            </a:xfrm>
            <a:custGeom>
              <a:avLst/>
              <a:gdLst/>
              <a:ahLst/>
              <a:cxnLst/>
              <a:rect l="0" t="0" r="0" b="0"/>
              <a:pathLst>
                <a:path w="200042" h="20005">
                  <a:moveTo>
                    <a:pt x="200041" y="9476"/>
                  </a:moveTo>
                  <a:lnTo>
                    <a:pt x="191172" y="6609"/>
                  </a:lnTo>
                  <a:lnTo>
                    <a:pt x="182185" y="4467"/>
                  </a:lnTo>
                  <a:lnTo>
                    <a:pt x="172191" y="2864"/>
                  </a:lnTo>
                  <a:lnTo>
                    <a:pt x="161210" y="1683"/>
                  </a:lnTo>
                  <a:lnTo>
                    <a:pt x="149398" y="835"/>
                  </a:lnTo>
                  <a:lnTo>
                    <a:pt x="136939" y="242"/>
                  </a:lnTo>
                  <a:lnTo>
                    <a:pt x="124003" y="0"/>
                  </a:lnTo>
                  <a:lnTo>
                    <a:pt x="110722" y="364"/>
                  </a:lnTo>
                  <a:lnTo>
                    <a:pt x="97201" y="1424"/>
                  </a:lnTo>
                  <a:lnTo>
                    <a:pt x="83511" y="3119"/>
                  </a:lnTo>
                  <a:lnTo>
                    <a:pt x="69710" y="5327"/>
                  </a:lnTo>
                  <a:lnTo>
                    <a:pt x="55849" y="7920"/>
                  </a:lnTo>
                  <a:lnTo>
                    <a:pt x="42560" y="10636"/>
                  </a:lnTo>
                  <a:lnTo>
                    <a:pt x="29743" y="13360"/>
                  </a:lnTo>
                  <a:lnTo>
                    <a:pt x="16274" y="16328"/>
                  </a:lnTo>
                  <a:lnTo>
                    <a:pt x="0" y="200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128000" y="2232041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8" y="70256"/>
                  </a:lnTo>
                  <a:lnTo>
                    <a:pt x="3941" y="81706"/>
                  </a:lnTo>
                  <a:lnTo>
                    <a:pt x="6670" y="94034"/>
                  </a:lnTo>
                  <a:lnTo>
                    <a:pt x="11623" y="11055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128000" y="211622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213697" y="2205276"/>
              <a:ext cx="124874" cy="174165"/>
            </a:xfrm>
            <a:custGeom>
              <a:avLst/>
              <a:gdLst/>
              <a:ahLst/>
              <a:cxnLst/>
              <a:rect l="0" t="0" r="0" b="0"/>
              <a:pathLst>
                <a:path w="124874" h="174165">
                  <a:moveTo>
                    <a:pt x="9060" y="89936"/>
                  </a:moveTo>
                  <a:lnTo>
                    <a:pt x="11927" y="104538"/>
                  </a:lnTo>
                  <a:lnTo>
                    <a:pt x="14069" y="117809"/>
                  </a:lnTo>
                  <a:lnTo>
                    <a:pt x="15641" y="130910"/>
                  </a:lnTo>
                  <a:lnTo>
                    <a:pt x="15718" y="140542"/>
                  </a:lnTo>
                  <a:lnTo>
                    <a:pt x="13694" y="142579"/>
                  </a:lnTo>
                  <a:lnTo>
                    <a:pt x="10893" y="138704"/>
                  </a:lnTo>
                  <a:lnTo>
                    <a:pt x="8022" y="131061"/>
                  </a:lnTo>
                  <a:lnTo>
                    <a:pt x="5507" y="121077"/>
                  </a:lnTo>
                  <a:lnTo>
                    <a:pt x="3509" y="109629"/>
                  </a:lnTo>
                  <a:lnTo>
                    <a:pt x="2013" y="97094"/>
                  </a:lnTo>
                  <a:lnTo>
                    <a:pt x="932" y="83498"/>
                  </a:lnTo>
                  <a:lnTo>
                    <a:pt x="181" y="68934"/>
                  </a:lnTo>
                  <a:lnTo>
                    <a:pt x="0" y="54058"/>
                  </a:lnTo>
                  <a:lnTo>
                    <a:pt x="934" y="39979"/>
                  </a:lnTo>
                  <a:lnTo>
                    <a:pt x="3199" y="27263"/>
                  </a:lnTo>
                  <a:lnTo>
                    <a:pt x="6857" y="16438"/>
                  </a:lnTo>
                  <a:lnTo>
                    <a:pt x="11986" y="8220"/>
                  </a:lnTo>
                  <a:lnTo>
                    <a:pt x="18481" y="2745"/>
                  </a:lnTo>
                  <a:lnTo>
                    <a:pt x="26265" y="0"/>
                  </a:lnTo>
                  <a:lnTo>
                    <a:pt x="35385" y="105"/>
                  </a:lnTo>
                  <a:lnTo>
                    <a:pt x="45731" y="2836"/>
                  </a:lnTo>
                  <a:lnTo>
                    <a:pt x="56760" y="7732"/>
                  </a:lnTo>
                  <a:lnTo>
                    <a:pt x="67623" y="14289"/>
                  </a:lnTo>
                  <a:lnTo>
                    <a:pt x="77846" y="22066"/>
                  </a:lnTo>
                  <a:lnTo>
                    <a:pt x="87166" y="30878"/>
                  </a:lnTo>
                  <a:lnTo>
                    <a:pt x="95352" y="40768"/>
                  </a:lnTo>
                  <a:lnTo>
                    <a:pt x="102407" y="51684"/>
                  </a:lnTo>
                  <a:lnTo>
                    <a:pt x="108333" y="63624"/>
                  </a:lnTo>
                  <a:lnTo>
                    <a:pt x="113031" y="76703"/>
                  </a:lnTo>
                  <a:lnTo>
                    <a:pt x="116566" y="90863"/>
                  </a:lnTo>
                  <a:lnTo>
                    <a:pt x="119134" y="105554"/>
                  </a:lnTo>
                  <a:lnTo>
                    <a:pt x="121229" y="121475"/>
                  </a:lnTo>
                  <a:lnTo>
                    <a:pt x="123037" y="142260"/>
                  </a:lnTo>
                  <a:lnTo>
                    <a:pt x="124873" y="174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66282" y="2231202"/>
              <a:ext cx="214444" cy="519011"/>
            </a:xfrm>
            <a:custGeom>
              <a:avLst/>
              <a:gdLst/>
              <a:ahLst/>
              <a:cxnLst/>
              <a:rect l="0" t="0" r="0" b="0"/>
              <a:pathLst>
                <a:path w="214444" h="519011">
                  <a:moveTo>
                    <a:pt x="130215" y="85067"/>
                  </a:moveTo>
                  <a:lnTo>
                    <a:pt x="127281" y="76266"/>
                  </a:lnTo>
                  <a:lnTo>
                    <a:pt x="124498" y="67919"/>
                  </a:lnTo>
                  <a:lnTo>
                    <a:pt x="121595" y="59225"/>
                  </a:lnTo>
                  <a:lnTo>
                    <a:pt x="118383" y="50277"/>
                  </a:lnTo>
                  <a:lnTo>
                    <a:pt x="114569" y="41430"/>
                  </a:lnTo>
                  <a:lnTo>
                    <a:pt x="110047" y="32896"/>
                  </a:lnTo>
                  <a:lnTo>
                    <a:pt x="104711" y="24880"/>
                  </a:lnTo>
                  <a:lnTo>
                    <a:pt x="98374" y="17651"/>
                  </a:lnTo>
                  <a:lnTo>
                    <a:pt x="91032" y="11283"/>
                  </a:lnTo>
                  <a:lnTo>
                    <a:pt x="82661" y="6009"/>
                  </a:lnTo>
                  <a:lnTo>
                    <a:pt x="73139" y="2289"/>
                  </a:lnTo>
                  <a:lnTo>
                    <a:pt x="62519" y="241"/>
                  </a:lnTo>
                  <a:lnTo>
                    <a:pt x="51305" y="0"/>
                  </a:lnTo>
                  <a:lnTo>
                    <a:pt x="40319" y="1883"/>
                  </a:lnTo>
                  <a:lnTo>
                    <a:pt x="30017" y="5860"/>
                  </a:lnTo>
                  <a:lnTo>
                    <a:pt x="20814" y="11783"/>
                  </a:lnTo>
                  <a:lnTo>
                    <a:pt x="13237" y="19570"/>
                  </a:lnTo>
                  <a:lnTo>
                    <a:pt x="7409" y="28996"/>
                  </a:lnTo>
                  <a:lnTo>
                    <a:pt x="3293" y="39899"/>
                  </a:lnTo>
                  <a:lnTo>
                    <a:pt x="882" y="52265"/>
                  </a:lnTo>
                  <a:lnTo>
                    <a:pt x="0" y="65939"/>
                  </a:lnTo>
                  <a:lnTo>
                    <a:pt x="522" y="80187"/>
                  </a:lnTo>
                  <a:lnTo>
                    <a:pt x="2459" y="93832"/>
                  </a:lnTo>
                  <a:lnTo>
                    <a:pt x="5698" y="106248"/>
                  </a:lnTo>
                  <a:lnTo>
                    <a:pt x="10499" y="116870"/>
                  </a:lnTo>
                  <a:lnTo>
                    <a:pt x="17534" y="124950"/>
                  </a:lnTo>
                  <a:lnTo>
                    <a:pt x="26956" y="130333"/>
                  </a:lnTo>
                  <a:lnTo>
                    <a:pt x="37844" y="133015"/>
                  </a:lnTo>
                  <a:lnTo>
                    <a:pt x="48535" y="132869"/>
                  </a:lnTo>
                  <a:lnTo>
                    <a:pt x="58090" y="130114"/>
                  </a:lnTo>
                  <a:lnTo>
                    <a:pt x="66451" y="125372"/>
                  </a:lnTo>
                  <a:lnTo>
                    <a:pt x="74053" y="119451"/>
                  </a:lnTo>
                  <a:lnTo>
                    <a:pt x="81271" y="112918"/>
                  </a:lnTo>
                  <a:lnTo>
                    <a:pt x="88154" y="105927"/>
                  </a:lnTo>
                  <a:lnTo>
                    <a:pt x="94498" y="98330"/>
                  </a:lnTo>
                  <a:lnTo>
                    <a:pt x="100207" y="90145"/>
                  </a:lnTo>
                  <a:lnTo>
                    <a:pt x="104859" y="84038"/>
                  </a:lnTo>
                  <a:lnTo>
                    <a:pt x="107805" y="83732"/>
                  </a:lnTo>
                  <a:lnTo>
                    <a:pt x="109213" y="89095"/>
                  </a:lnTo>
                  <a:lnTo>
                    <a:pt x="109718" y="98980"/>
                  </a:lnTo>
                  <a:lnTo>
                    <a:pt x="109801" y="112407"/>
                  </a:lnTo>
                  <a:lnTo>
                    <a:pt x="109722" y="128736"/>
                  </a:lnTo>
                  <a:lnTo>
                    <a:pt x="109606" y="147363"/>
                  </a:lnTo>
                  <a:lnTo>
                    <a:pt x="109664" y="167238"/>
                  </a:lnTo>
                  <a:lnTo>
                    <a:pt x="110219" y="186967"/>
                  </a:lnTo>
                  <a:lnTo>
                    <a:pt x="111398" y="205790"/>
                  </a:lnTo>
                  <a:lnTo>
                    <a:pt x="113000" y="223530"/>
                  </a:lnTo>
                  <a:lnTo>
                    <a:pt x="114611" y="240295"/>
                  </a:lnTo>
                  <a:lnTo>
                    <a:pt x="115989" y="256287"/>
                  </a:lnTo>
                  <a:lnTo>
                    <a:pt x="117065" y="272031"/>
                  </a:lnTo>
                  <a:lnTo>
                    <a:pt x="117861" y="288303"/>
                  </a:lnTo>
                  <a:lnTo>
                    <a:pt x="118431" y="305479"/>
                  </a:lnTo>
                  <a:lnTo>
                    <a:pt x="118831" y="323257"/>
                  </a:lnTo>
                  <a:lnTo>
                    <a:pt x="119107" y="340885"/>
                  </a:lnTo>
                  <a:lnTo>
                    <a:pt x="119296" y="357930"/>
                  </a:lnTo>
                  <a:lnTo>
                    <a:pt x="119424" y="374459"/>
                  </a:lnTo>
                  <a:lnTo>
                    <a:pt x="119511" y="390850"/>
                  </a:lnTo>
                  <a:lnTo>
                    <a:pt x="119565" y="407353"/>
                  </a:lnTo>
                  <a:lnTo>
                    <a:pt x="119431" y="423893"/>
                  </a:lnTo>
                  <a:lnTo>
                    <a:pt x="118809" y="440165"/>
                  </a:lnTo>
                  <a:lnTo>
                    <a:pt x="117569" y="455996"/>
                  </a:lnTo>
                  <a:lnTo>
                    <a:pt x="115581" y="471053"/>
                  </a:lnTo>
                  <a:lnTo>
                    <a:pt x="112645" y="484786"/>
                  </a:lnTo>
                  <a:lnTo>
                    <a:pt x="108741" y="497000"/>
                  </a:lnTo>
                  <a:lnTo>
                    <a:pt x="104000" y="507183"/>
                  </a:lnTo>
                  <a:lnTo>
                    <a:pt x="98602" y="514370"/>
                  </a:lnTo>
                  <a:lnTo>
                    <a:pt x="92713" y="518302"/>
                  </a:lnTo>
                  <a:lnTo>
                    <a:pt x="86473" y="519010"/>
                  </a:lnTo>
                  <a:lnTo>
                    <a:pt x="79985" y="516461"/>
                  </a:lnTo>
                  <a:lnTo>
                    <a:pt x="73330" y="510970"/>
                  </a:lnTo>
                  <a:lnTo>
                    <a:pt x="66728" y="503084"/>
                  </a:lnTo>
                  <a:lnTo>
                    <a:pt x="60520" y="493374"/>
                  </a:lnTo>
                  <a:lnTo>
                    <a:pt x="54865" y="482339"/>
                  </a:lnTo>
                  <a:lnTo>
                    <a:pt x="49744" y="470529"/>
                  </a:lnTo>
                  <a:lnTo>
                    <a:pt x="45072" y="458536"/>
                  </a:lnTo>
                  <a:lnTo>
                    <a:pt x="40751" y="446687"/>
                  </a:lnTo>
                  <a:lnTo>
                    <a:pt x="37017" y="434765"/>
                  </a:lnTo>
                  <a:lnTo>
                    <a:pt x="34413" y="422154"/>
                  </a:lnTo>
                  <a:lnTo>
                    <a:pt x="33144" y="408552"/>
                  </a:lnTo>
                  <a:lnTo>
                    <a:pt x="33106" y="393974"/>
                  </a:lnTo>
                  <a:lnTo>
                    <a:pt x="34068" y="378575"/>
                  </a:lnTo>
                  <a:lnTo>
                    <a:pt x="35789" y="362554"/>
                  </a:lnTo>
                  <a:lnTo>
                    <a:pt x="38061" y="346406"/>
                  </a:lnTo>
                  <a:lnTo>
                    <a:pt x="40725" y="330878"/>
                  </a:lnTo>
                  <a:lnTo>
                    <a:pt x="43659" y="316329"/>
                  </a:lnTo>
                  <a:lnTo>
                    <a:pt x="46780" y="302765"/>
                  </a:lnTo>
                  <a:lnTo>
                    <a:pt x="50028" y="290035"/>
                  </a:lnTo>
                  <a:lnTo>
                    <a:pt x="53366" y="277955"/>
                  </a:lnTo>
                  <a:lnTo>
                    <a:pt x="56930" y="266518"/>
                  </a:lnTo>
                  <a:lnTo>
                    <a:pt x="61010" y="255896"/>
                  </a:lnTo>
                  <a:lnTo>
                    <a:pt x="65720" y="246110"/>
                  </a:lnTo>
                  <a:lnTo>
                    <a:pt x="71020" y="236892"/>
                  </a:lnTo>
                  <a:lnTo>
                    <a:pt x="76802" y="227782"/>
                  </a:lnTo>
                  <a:lnTo>
                    <a:pt x="82953" y="218505"/>
                  </a:lnTo>
                  <a:lnTo>
                    <a:pt x="89369" y="209138"/>
                  </a:lnTo>
                  <a:lnTo>
                    <a:pt x="95976" y="199996"/>
                  </a:lnTo>
                  <a:lnTo>
                    <a:pt x="102715" y="191248"/>
                  </a:lnTo>
                  <a:lnTo>
                    <a:pt x="109544" y="182746"/>
                  </a:lnTo>
                  <a:lnTo>
                    <a:pt x="116437" y="174125"/>
                  </a:lnTo>
                  <a:lnTo>
                    <a:pt x="123379" y="165176"/>
                  </a:lnTo>
                  <a:lnTo>
                    <a:pt x="130686" y="155861"/>
                  </a:lnTo>
                  <a:lnTo>
                    <a:pt x="138963" y="146222"/>
                  </a:lnTo>
                  <a:lnTo>
                    <a:pt x="148454" y="136336"/>
                  </a:lnTo>
                  <a:lnTo>
                    <a:pt x="158860" y="126530"/>
                  </a:lnTo>
                  <a:lnTo>
                    <a:pt x="170754" y="116307"/>
                  </a:lnTo>
                  <a:lnTo>
                    <a:pt x="187417" y="103651"/>
                  </a:lnTo>
                  <a:lnTo>
                    <a:pt x="214443" y="85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8864995" y="2021471"/>
            <a:ext cx="284270" cy="347441"/>
            <a:chOff x="8864995" y="2021471"/>
            <a:chExt cx="284270" cy="347441"/>
          </a:xfrm>
        </p:grpSpPr>
        <p:sp>
          <p:nvSpPr>
            <p:cNvPr id="71" name="Freeform 70"/>
            <p:cNvSpPr/>
            <p:nvPr/>
          </p:nvSpPr>
          <p:spPr>
            <a:xfrm>
              <a:off x="8864995" y="220045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1" y="8869"/>
                  </a:lnTo>
                  <a:lnTo>
                    <a:pt x="5520" y="17856"/>
                  </a:lnTo>
                  <a:lnTo>
                    <a:pt x="3916" y="27851"/>
                  </a:lnTo>
                  <a:lnTo>
                    <a:pt x="2736" y="38832"/>
                  </a:lnTo>
                  <a:lnTo>
                    <a:pt x="1887" y="50643"/>
                  </a:lnTo>
                  <a:lnTo>
                    <a:pt x="1290" y="63097"/>
                  </a:lnTo>
                  <a:lnTo>
                    <a:pt x="874" y="75995"/>
                  </a:lnTo>
                  <a:lnTo>
                    <a:pt x="546" y="90721"/>
                  </a:lnTo>
                  <a:lnTo>
                    <a:pt x="270" y="111919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875523" y="207411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054507" y="2021471"/>
              <a:ext cx="1" cy="347441"/>
            </a:xfrm>
            <a:custGeom>
              <a:avLst/>
              <a:gdLst/>
              <a:ahLst/>
              <a:cxnLst/>
              <a:rect l="0" t="0" r="0" b="0"/>
              <a:pathLst>
                <a:path w="1" h="347441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0" y="85339"/>
                  </a:lnTo>
                  <a:lnTo>
                    <a:pt x="0" y="105093"/>
                  </a:lnTo>
                  <a:lnTo>
                    <a:pt x="0" y="125710"/>
                  </a:lnTo>
                  <a:lnTo>
                    <a:pt x="0" y="146715"/>
                  </a:lnTo>
                  <a:lnTo>
                    <a:pt x="0" y="167696"/>
                  </a:lnTo>
                  <a:lnTo>
                    <a:pt x="0" y="188235"/>
                  </a:lnTo>
                  <a:lnTo>
                    <a:pt x="0" y="208153"/>
                  </a:lnTo>
                  <a:lnTo>
                    <a:pt x="0" y="227307"/>
                  </a:lnTo>
                  <a:lnTo>
                    <a:pt x="0" y="245491"/>
                  </a:lnTo>
                  <a:lnTo>
                    <a:pt x="0" y="262682"/>
                  </a:lnTo>
                  <a:lnTo>
                    <a:pt x="0" y="278796"/>
                  </a:lnTo>
                  <a:lnTo>
                    <a:pt x="0" y="295397"/>
                  </a:lnTo>
                  <a:lnTo>
                    <a:pt x="0" y="31617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28165" y="2158342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21057"/>
                  </a:moveTo>
                  <a:lnTo>
                    <a:pt x="209297" y="18190"/>
                  </a:lnTo>
                  <a:lnTo>
                    <a:pt x="197528" y="16048"/>
                  </a:lnTo>
                  <a:lnTo>
                    <a:pt x="184633" y="14440"/>
                  </a:lnTo>
                  <a:lnTo>
                    <a:pt x="170612" y="13087"/>
                  </a:lnTo>
                  <a:lnTo>
                    <a:pt x="155635" y="11590"/>
                  </a:lnTo>
                  <a:lnTo>
                    <a:pt x="139908" y="9744"/>
                  </a:lnTo>
                  <a:lnTo>
                    <a:pt x="123460" y="7677"/>
                  </a:lnTo>
                  <a:lnTo>
                    <a:pt x="106139" y="5744"/>
                  </a:lnTo>
                  <a:lnTo>
                    <a:pt x="87958" y="4148"/>
                  </a:lnTo>
                  <a:lnTo>
                    <a:pt x="69756" y="2922"/>
                  </a:lnTo>
                  <a:lnTo>
                    <a:pt x="51221" y="1891"/>
                  </a:lnTo>
                  <a:lnTo>
                    <a:pt x="29606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5711930" y="2808091"/>
            <a:ext cx="657812" cy="255199"/>
            <a:chOff x="5711930" y="2808091"/>
            <a:chExt cx="657812" cy="255199"/>
          </a:xfrm>
        </p:grpSpPr>
        <p:sp>
          <p:nvSpPr>
            <p:cNvPr id="76" name="Freeform 75"/>
            <p:cNvSpPr/>
            <p:nvPr/>
          </p:nvSpPr>
          <p:spPr>
            <a:xfrm>
              <a:off x="5711930" y="2860157"/>
              <a:ext cx="153809" cy="203133"/>
            </a:xfrm>
            <a:custGeom>
              <a:avLst/>
              <a:gdLst/>
              <a:ahLst/>
              <a:cxnLst/>
              <a:rect l="0" t="0" r="0" b="0"/>
              <a:pathLst>
                <a:path w="153809" h="203133">
                  <a:moveTo>
                    <a:pt x="89272" y="3594"/>
                  </a:moveTo>
                  <a:lnTo>
                    <a:pt x="80471" y="861"/>
                  </a:lnTo>
                  <a:lnTo>
                    <a:pt x="72123" y="0"/>
                  </a:lnTo>
                  <a:lnTo>
                    <a:pt x="63434" y="994"/>
                  </a:lnTo>
                  <a:lnTo>
                    <a:pt x="54659" y="3706"/>
                  </a:lnTo>
                  <a:lnTo>
                    <a:pt x="46461" y="8139"/>
                  </a:lnTo>
                  <a:lnTo>
                    <a:pt x="39171" y="14127"/>
                  </a:lnTo>
                  <a:lnTo>
                    <a:pt x="32635" y="21386"/>
                  </a:lnTo>
                  <a:lnTo>
                    <a:pt x="26405" y="29612"/>
                  </a:lnTo>
                  <a:lnTo>
                    <a:pt x="20187" y="38550"/>
                  </a:lnTo>
                  <a:lnTo>
                    <a:pt x="14180" y="48158"/>
                  </a:lnTo>
                  <a:lnTo>
                    <a:pt x="8971" y="58592"/>
                  </a:lnTo>
                  <a:lnTo>
                    <a:pt x="4840" y="69871"/>
                  </a:lnTo>
                  <a:lnTo>
                    <a:pt x="1914" y="81886"/>
                  </a:lnTo>
                  <a:lnTo>
                    <a:pt x="324" y="94483"/>
                  </a:lnTo>
                  <a:lnTo>
                    <a:pt x="0" y="107511"/>
                  </a:lnTo>
                  <a:lnTo>
                    <a:pt x="731" y="120682"/>
                  </a:lnTo>
                  <a:lnTo>
                    <a:pt x="2277" y="133599"/>
                  </a:lnTo>
                  <a:lnTo>
                    <a:pt x="4432" y="146053"/>
                  </a:lnTo>
                  <a:lnTo>
                    <a:pt x="7351" y="157703"/>
                  </a:lnTo>
                  <a:lnTo>
                    <a:pt x="11519" y="168003"/>
                  </a:lnTo>
                  <a:lnTo>
                    <a:pt x="17103" y="176780"/>
                  </a:lnTo>
                  <a:lnTo>
                    <a:pt x="23972" y="184183"/>
                  </a:lnTo>
                  <a:lnTo>
                    <a:pt x="31879" y="190480"/>
                  </a:lnTo>
                  <a:lnTo>
                    <a:pt x="40570" y="195929"/>
                  </a:lnTo>
                  <a:lnTo>
                    <a:pt x="49828" y="200269"/>
                  </a:lnTo>
                  <a:lnTo>
                    <a:pt x="59488" y="202756"/>
                  </a:lnTo>
                  <a:lnTo>
                    <a:pt x="69422" y="203132"/>
                  </a:lnTo>
                  <a:lnTo>
                    <a:pt x="79379" y="201588"/>
                  </a:lnTo>
                  <a:lnTo>
                    <a:pt x="88991" y="198493"/>
                  </a:lnTo>
                  <a:lnTo>
                    <a:pt x="98085" y="194216"/>
                  </a:lnTo>
                  <a:lnTo>
                    <a:pt x="106668" y="188753"/>
                  </a:lnTo>
                  <a:lnTo>
                    <a:pt x="114819" y="181738"/>
                  </a:lnTo>
                  <a:lnTo>
                    <a:pt x="122633" y="173097"/>
                  </a:lnTo>
                  <a:lnTo>
                    <a:pt x="130034" y="163024"/>
                  </a:lnTo>
                  <a:lnTo>
                    <a:pt x="136785" y="151813"/>
                  </a:lnTo>
                  <a:lnTo>
                    <a:pt x="142802" y="139757"/>
                  </a:lnTo>
                  <a:lnTo>
                    <a:pt x="147825" y="127255"/>
                  </a:lnTo>
                  <a:lnTo>
                    <a:pt x="151369" y="114796"/>
                  </a:lnTo>
                  <a:lnTo>
                    <a:pt x="153305" y="102643"/>
                  </a:lnTo>
                  <a:lnTo>
                    <a:pt x="153808" y="90858"/>
                  </a:lnTo>
                  <a:lnTo>
                    <a:pt x="153165" y="79403"/>
                  </a:lnTo>
                  <a:lnTo>
                    <a:pt x="151657" y="68218"/>
                  </a:lnTo>
                  <a:lnTo>
                    <a:pt x="149359" y="57401"/>
                  </a:lnTo>
                  <a:lnTo>
                    <a:pt x="146148" y="47202"/>
                  </a:lnTo>
                  <a:lnTo>
                    <a:pt x="142023" y="37723"/>
                  </a:lnTo>
                  <a:lnTo>
                    <a:pt x="136949" y="29391"/>
                  </a:lnTo>
                  <a:lnTo>
                    <a:pt x="130787" y="23004"/>
                  </a:lnTo>
                  <a:lnTo>
                    <a:pt x="123564" y="18828"/>
                  </a:lnTo>
                  <a:lnTo>
                    <a:pt x="115442" y="16823"/>
                  </a:lnTo>
                  <a:lnTo>
                    <a:pt x="106619" y="16906"/>
                  </a:lnTo>
                  <a:lnTo>
                    <a:pt x="97291" y="18804"/>
                  </a:lnTo>
                  <a:lnTo>
                    <a:pt x="88063" y="21837"/>
                  </a:lnTo>
                  <a:lnTo>
                    <a:pt x="79035" y="25322"/>
                  </a:lnTo>
                  <a:lnTo>
                    <a:pt x="69418" y="29558"/>
                  </a:lnTo>
                  <a:lnTo>
                    <a:pt x="57686" y="351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874901" y="2821637"/>
              <a:ext cx="126343" cy="203955"/>
            </a:xfrm>
            <a:custGeom>
              <a:avLst/>
              <a:gdLst/>
              <a:ahLst/>
              <a:cxnLst/>
              <a:rect l="0" t="0" r="0" b="0"/>
              <a:pathLst>
                <a:path w="126343" h="203955">
                  <a:moveTo>
                    <a:pt x="0" y="73699"/>
                  </a:moveTo>
                  <a:lnTo>
                    <a:pt x="5801" y="82568"/>
                  </a:lnTo>
                  <a:lnTo>
                    <a:pt x="10725" y="91555"/>
                  </a:lnTo>
                  <a:lnTo>
                    <a:pt x="15232" y="101541"/>
                  </a:lnTo>
                  <a:lnTo>
                    <a:pt x="19626" y="112176"/>
                  </a:lnTo>
                  <a:lnTo>
                    <a:pt x="24288" y="122691"/>
                  </a:lnTo>
                  <a:lnTo>
                    <a:pt x="29398" y="132647"/>
                  </a:lnTo>
                  <a:lnTo>
                    <a:pt x="34803" y="142107"/>
                  </a:lnTo>
                  <a:lnTo>
                    <a:pt x="40127" y="151443"/>
                  </a:lnTo>
                  <a:lnTo>
                    <a:pt x="45156" y="160906"/>
                  </a:lnTo>
                  <a:lnTo>
                    <a:pt x="50007" y="170583"/>
                  </a:lnTo>
                  <a:lnTo>
                    <a:pt x="55024" y="180472"/>
                  </a:lnTo>
                  <a:lnTo>
                    <a:pt x="60413" y="190507"/>
                  </a:lnTo>
                  <a:lnTo>
                    <a:pt x="66683" y="199456"/>
                  </a:lnTo>
                  <a:lnTo>
                    <a:pt x="74110" y="203954"/>
                  </a:lnTo>
                  <a:lnTo>
                    <a:pt x="81450" y="202408"/>
                  </a:lnTo>
                  <a:lnTo>
                    <a:pt x="87581" y="196711"/>
                  </a:lnTo>
                  <a:lnTo>
                    <a:pt x="92475" y="188318"/>
                  </a:lnTo>
                  <a:lnTo>
                    <a:pt x="96220" y="178110"/>
                  </a:lnTo>
                  <a:lnTo>
                    <a:pt x="98983" y="166668"/>
                  </a:lnTo>
                  <a:lnTo>
                    <a:pt x="101126" y="154550"/>
                  </a:lnTo>
                  <a:lnTo>
                    <a:pt x="103155" y="142335"/>
                  </a:lnTo>
                  <a:lnTo>
                    <a:pt x="105356" y="130334"/>
                  </a:lnTo>
                  <a:lnTo>
                    <a:pt x="107661" y="118477"/>
                  </a:lnTo>
                  <a:lnTo>
                    <a:pt x="109752" y="106440"/>
                  </a:lnTo>
                  <a:lnTo>
                    <a:pt x="111459" y="94046"/>
                  </a:lnTo>
                  <a:lnTo>
                    <a:pt x="112926" y="81431"/>
                  </a:lnTo>
                  <a:lnTo>
                    <a:pt x="114517" y="68955"/>
                  </a:lnTo>
                  <a:lnTo>
                    <a:pt x="116434" y="56827"/>
                  </a:lnTo>
                  <a:lnTo>
                    <a:pt x="118562" y="45344"/>
                  </a:lnTo>
                  <a:lnTo>
                    <a:pt x="120760" y="33731"/>
                  </a:lnTo>
                  <a:lnTo>
                    <a:pt x="123225" y="198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043357" y="2808091"/>
              <a:ext cx="145344" cy="182899"/>
            </a:xfrm>
            <a:custGeom>
              <a:avLst/>
              <a:gdLst/>
              <a:ahLst/>
              <a:cxnLst/>
              <a:rect l="0" t="0" r="0" b="0"/>
              <a:pathLst>
                <a:path w="145344" h="182899">
                  <a:moveTo>
                    <a:pt x="0" y="76717"/>
                  </a:moveTo>
                  <a:lnTo>
                    <a:pt x="8802" y="82517"/>
                  </a:lnTo>
                  <a:lnTo>
                    <a:pt x="17149" y="87442"/>
                  </a:lnTo>
                  <a:lnTo>
                    <a:pt x="25852" y="91940"/>
                  </a:lnTo>
                  <a:lnTo>
                    <a:pt x="35146" y="95988"/>
                  </a:lnTo>
                  <a:lnTo>
                    <a:pt x="45289" y="99353"/>
                  </a:lnTo>
                  <a:lnTo>
                    <a:pt x="56329" y="101952"/>
                  </a:lnTo>
                  <a:lnTo>
                    <a:pt x="67996" y="103533"/>
                  </a:lnTo>
                  <a:lnTo>
                    <a:pt x="79819" y="103616"/>
                  </a:lnTo>
                  <a:lnTo>
                    <a:pt x="91503" y="102071"/>
                  </a:lnTo>
                  <a:lnTo>
                    <a:pt x="102787" y="98914"/>
                  </a:lnTo>
                  <a:lnTo>
                    <a:pt x="113364" y="94129"/>
                  </a:lnTo>
                  <a:lnTo>
                    <a:pt x="123129" y="87873"/>
                  </a:lnTo>
                  <a:lnTo>
                    <a:pt x="131669" y="80421"/>
                  </a:lnTo>
                  <a:lnTo>
                    <a:pt x="138202" y="72056"/>
                  </a:lnTo>
                  <a:lnTo>
                    <a:pt x="142483" y="63026"/>
                  </a:lnTo>
                  <a:lnTo>
                    <a:pt x="144732" y="53525"/>
                  </a:lnTo>
                  <a:lnTo>
                    <a:pt x="145343" y="43695"/>
                  </a:lnTo>
                  <a:lnTo>
                    <a:pt x="144709" y="33652"/>
                  </a:lnTo>
                  <a:lnTo>
                    <a:pt x="142676" y="23961"/>
                  </a:lnTo>
                  <a:lnTo>
                    <a:pt x="138585" y="15591"/>
                  </a:lnTo>
                  <a:lnTo>
                    <a:pt x="132247" y="8970"/>
                  </a:lnTo>
                  <a:lnTo>
                    <a:pt x="124059" y="4187"/>
                  </a:lnTo>
                  <a:lnTo>
                    <a:pt x="114729" y="1260"/>
                  </a:lnTo>
                  <a:lnTo>
                    <a:pt x="104788" y="0"/>
                  </a:lnTo>
                  <a:lnTo>
                    <a:pt x="94538" y="254"/>
                  </a:lnTo>
                  <a:lnTo>
                    <a:pt x="84139" y="2003"/>
                  </a:lnTo>
                  <a:lnTo>
                    <a:pt x="73673" y="5103"/>
                  </a:lnTo>
                  <a:lnTo>
                    <a:pt x="63341" y="9469"/>
                  </a:lnTo>
                  <a:lnTo>
                    <a:pt x="53470" y="15148"/>
                  </a:lnTo>
                  <a:lnTo>
                    <a:pt x="44202" y="22047"/>
                  </a:lnTo>
                  <a:lnTo>
                    <a:pt x="35672" y="30120"/>
                  </a:lnTo>
                  <a:lnTo>
                    <a:pt x="28087" y="39441"/>
                  </a:lnTo>
                  <a:lnTo>
                    <a:pt x="21477" y="49931"/>
                  </a:lnTo>
                  <a:lnTo>
                    <a:pt x="16037" y="61228"/>
                  </a:lnTo>
                  <a:lnTo>
                    <a:pt x="12205" y="72803"/>
                  </a:lnTo>
                  <a:lnTo>
                    <a:pt x="10073" y="84327"/>
                  </a:lnTo>
                  <a:lnTo>
                    <a:pt x="9437" y="95674"/>
                  </a:lnTo>
                  <a:lnTo>
                    <a:pt x="9990" y="106826"/>
                  </a:lnTo>
                  <a:lnTo>
                    <a:pt x="11437" y="117804"/>
                  </a:lnTo>
                  <a:lnTo>
                    <a:pt x="13694" y="128482"/>
                  </a:lnTo>
                  <a:lnTo>
                    <a:pt x="16878" y="138587"/>
                  </a:lnTo>
                  <a:lnTo>
                    <a:pt x="20985" y="148011"/>
                  </a:lnTo>
                  <a:lnTo>
                    <a:pt x="26047" y="156646"/>
                  </a:lnTo>
                  <a:lnTo>
                    <a:pt x="32201" y="164301"/>
                  </a:lnTo>
                  <a:lnTo>
                    <a:pt x="39419" y="170959"/>
                  </a:lnTo>
                  <a:lnTo>
                    <a:pt x="47537" y="176431"/>
                  </a:lnTo>
                  <a:lnTo>
                    <a:pt x="56358" y="180283"/>
                  </a:lnTo>
                  <a:lnTo>
                    <a:pt x="65692" y="182425"/>
                  </a:lnTo>
                  <a:lnTo>
                    <a:pt x="75231" y="182898"/>
                  </a:lnTo>
                  <a:lnTo>
                    <a:pt x="84554" y="181703"/>
                  </a:lnTo>
                  <a:lnTo>
                    <a:pt x="93442" y="179016"/>
                  </a:lnTo>
                  <a:lnTo>
                    <a:pt x="101572" y="175234"/>
                  </a:lnTo>
                  <a:lnTo>
                    <a:pt x="109220" y="170413"/>
                  </a:lnTo>
                  <a:lnTo>
                    <a:pt x="117056" y="163016"/>
                  </a:lnTo>
                  <a:lnTo>
                    <a:pt x="126342" y="150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32870" y="2811108"/>
              <a:ext cx="136872" cy="166972"/>
            </a:xfrm>
            <a:custGeom>
              <a:avLst/>
              <a:gdLst/>
              <a:ahLst/>
              <a:cxnLst/>
              <a:rect l="0" t="0" r="0" b="0"/>
              <a:pathLst>
                <a:path w="136872" h="166972">
                  <a:moveTo>
                    <a:pt x="0" y="94757"/>
                  </a:moveTo>
                  <a:lnTo>
                    <a:pt x="67" y="106425"/>
                  </a:lnTo>
                  <a:lnTo>
                    <a:pt x="708" y="116914"/>
                  </a:lnTo>
                  <a:lnTo>
                    <a:pt x="2004" y="127215"/>
                  </a:lnTo>
                  <a:lnTo>
                    <a:pt x="3863" y="137517"/>
                  </a:lnTo>
                  <a:lnTo>
                    <a:pt x="6180" y="147861"/>
                  </a:lnTo>
                  <a:lnTo>
                    <a:pt x="8825" y="158172"/>
                  </a:lnTo>
                  <a:lnTo>
                    <a:pt x="10970" y="165687"/>
                  </a:lnTo>
                  <a:lnTo>
                    <a:pt x="11813" y="166971"/>
                  </a:lnTo>
                  <a:lnTo>
                    <a:pt x="11900" y="163085"/>
                  </a:lnTo>
                  <a:lnTo>
                    <a:pt x="11702" y="155688"/>
                  </a:lnTo>
                  <a:lnTo>
                    <a:pt x="11439" y="145996"/>
                  </a:lnTo>
                  <a:lnTo>
                    <a:pt x="11208" y="134816"/>
                  </a:lnTo>
                  <a:lnTo>
                    <a:pt x="11362" y="122830"/>
                  </a:lnTo>
                  <a:lnTo>
                    <a:pt x="12514" y="110681"/>
                  </a:lnTo>
                  <a:lnTo>
                    <a:pt x="14917" y="98723"/>
                  </a:lnTo>
                  <a:lnTo>
                    <a:pt x="18495" y="87228"/>
                  </a:lnTo>
                  <a:lnTo>
                    <a:pt x="23038" y="76497"/>
                  </a:lnTo>
                  <a:lnTo>
                    <a:pt x="28320" y="66614"/>
                  </a:lnTo>
                  <a:lnTo>
                    <a:pt x="34305" y="57652"/>
                  </a:lnTo>
                  <a:lnTo>
                    <a:pt x="41147" y="49770"/>
                  </a:lnTo>
                  <a:lnTo>
                    <a:pt x="48858" y="42947"/>
                  </a:lnTo>
                  <a:lnTo>
                    <a:pt x="57322" y="37023"/>
                  </a:lnTo>
                  <a:lnTo>
                    <a:pt x="66381" y="31802"/>
                  </a:lnTo>
                  <a:lnTo>
                    <a:pt x="75880" y="27100"/>
                  </a:lnTo>
                  <a:lnTo>
                    <a:pt x="85623" y="22728"/>
                  </a:lnTo>
                  <a:lnTo>
                    <a:pt x="96540" y="17952"/>
                  </a:lnTo>
                  <a:lnTo>
                    <a:pt x="111826" y="1123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Freeform 80"/>
          <p:cNvSpPr/>
          <p:nvPr/>
        </p:nvSpPr>
        <p:spPr>
          <a:xfrm>
            <a:off x="6691512" y="2695295"/>
            <a:ext cx="25670" cy="442198"/>
          </a:xfrm>
          <a:custGeom>
            <a:avLst/>
            <a:gdLst/>
            <a:ahLst/>
            <a:cxnLst/>
            <a:rect l="0" t="0" r="0" b="0"/>
            <a:pathLst>
              <a:path w="25670" h="442198">
                <a:moveTo>
                  <a:pt x="4612" y="0"/>
                </a:moveTo>
                <a:lnTo>
                  <a:pt x="1812" y="14535"/>
                </a:lnTo>
                <a:lnTo>
                  <a:pt x="311" y="27166"/>
                </a:lnTo>
                <a:lnTo>
                  <a:pt x="0" y="39075"/>
                </a:lnTo>
                <a:lnTo>
                  <a:pt x="506" y="50730"/>
                </a:lnTo>
                <a:lnTo>
                  <a:pt x="1325" y="62570"/>
                </a:lnTo>
                <a:lnTo>
                  <a:pt x="2146" y="74811"/>
                </a:lnTo>
                <a:lnTo>
                  <a:pt x="3003" y="87479"/>
                </a:lnTo>
                <a:lnTo>
                  <a:pt x="4177" y="100517"/>
                </a:lnTo>
                <a:lnTo>
                  <a:pt x="5817" y="113846"/>
                </a:lnTo>
                <a:lnTo>
                  <a:pt x="7916" y="127391"/>
                </a:lnTo>
                <a:lnTo>
                  <a:pt x="10405" y="141089"/>
                </a:lnTo>
                <a:lnTo>
                  <a:pt x="13188" y="154900"/>
                </a:lnTo>
                <a:lnTo>
                  <a:pt x="16024" y="168954"/>
                </a:lnTo>
                <a:lnTo>
                  <a:pt x="18541" y="183535"/>
                </a:lnTo>
                <a:lnTo>
                  <a:pt x="20564" y="198769"/>
                </a:lnTo>
                <a:lnTo>
                  <a:pt x="22089" y="215103"/>
                </a:lnTo>
                <a:lnTo>
                  <a:pt x="23195" y="233350"/>
                </a:lnTo>
                <a:lnTo>
                  <a:pt x="23976" y="253765"/>
                </a:lnTo>
                <a:lnTo>
                  <a:pt x="24519" y="275492"/>
                </a:lnTo>
                <a:lnTo>
                  <a:pt x="24892" y="296921"/>
                </a:lnTo>
                <a:lnTo>
                  <a:pt x="25147" y="317146"/>
                </a:lnTo>
                <a:lnTo>
                  <a:pt x="25319" y="336129"/>
                </a:lnTo>
                <a:lnTo>
                  <a:pt x="25434" y="354324"/>
                </a:lnTo>
                <a:lnTo>
                  <a:pt x="25512" y="372094"/>
                </a:lnTo>
                <a:lnTo>
                  <a:pt x="25564" y="388902"/>
                </a:lnTo>
                <a:lnTo>
                  <a:pt x="25605" y="405026"/>
                </a:lnTo>
                <a:lnTo>
                  <a:pt x="25637" y="421889"/>
                </a:lnTo>
                <a:lnTo>
                  <a:pt x="25669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9" name="Group 88"/>
          <p:cNvGrpSpPr/>
          <p:nvPr/>
        </p:nvGrpSpPr>
        <p:grpSpPr>
          <a:xfrm>
            <a:off x="1168663" y="2884808"/>
            <a:ext cx="1431876" cy="1036488"/>
            <a:chOff x="1168663" y="2884808"/>
            <a:chExt cx="1431876" cy="1036488"/>
          </a:xfrm>
        </p:grpSpPr>
        <p:sp>
          <p:nvSpPr>
            <p:cNvPr id="82" name="Freeform 81"/>
            <p:cNvSpPr/>
            <p:nvPr/>
          </p:nvSpPr>
          <p:spPr>
            <a:xfrm>
              <a:off x="1321978" y="2884808"/>
              <a:ext cx="14716" cy="368498"/>
            </a:xfrm>
            <a:custGeom>
              <a:avLst/>
              <a:gdLst/>
              <a:ahLst/>
              <a:cxnLst/>
              <a:rect l="0" t="0" r="0" b="0"/>
              <a:pathLst>
                <a:path w="14716" h="368498">
                  <a:moveTo>
                    <a:pt x="4612" y="0"/>
                  </a:moveTo>
                  <a:lnTo>
                    <a:pt x="1812" y="11668"/>
                  </a:lnTo>
                  <a:lnTo>
                    <a:pt x="311" y="22157"/>
                  </a:lnTo>
                  <a:lnTo>
                    <a:pt x="0" y="32463"/>
                  </a:lnTo>
                  <a:lnTo>
                    <a:pt x="506" y="42937"/>
                  </a:lnTo>
                  <a:lnTo>
                    <a:pt x="1325" y="53929"/>
                  </a:lnTo>
                  <a:lnTo>
                    <a:pt x="2146" y="65567"/>
                  </a:lnTo>
                  <a:lnTo>
                    <a:pt x="3002" y="77649"/>
                  </a:lnTo>
                  <a:lnTo>
                    <a:pt x="4177" y="89755"/>
                  </a:lnTo>
                  <a:lnTo>
                    <a:pt x="5812" y="101646"/>
                  </a:lnTo>
                  <a:lnTo>
                    <a:pt x="7739" y="113580"/>
                  </a:lnTo>
                  <a:lnTo>
                    <a:pt x="9579" y="126190"/>
                  </a:lnTo>
                  <a:lnTo>
                    <a:pt x="11114" y="139784"/>
                  </a:lnTo>
                  <a:lnTo>
                    <a:pt x="12297" y="154184"/>
                  </a:lnTo>
                  <a:lnTo>
                    <a:pt x="13166" y="168930"/>
                  </a:lnTo>
                  <a:lnTo>
                    <a:pt x="13785" y="183713"/>
                  </a:lnTo>
                  <a:lnTo>
                    <a:pt x="14218" y="198725"/>
                  </a:lnTo>
                  <a:lnTo>
                    <a:pt x="14516" y="214548"/>
                  </a:lnTo>
                  <a:lnTo>
                    <a:pt x="14715" y="231439"/>
                  </a:lnTo>
                  <a:lnTo>
                    <a:pt x="14680" y="248867"/>
                  </a:lnTo>
                  <a:lnTo>
                    <a:pt x="14125" y="265734"/>
                  </a:lnTo>
                  <a:lnTo>
                    <a:pt x="12939" y="281448"/>
                  </a:lnTo>
                  <a:lnTo>
                    <a:pt x="11320" y="296063"/>
                  </a:lnTo>
                  <a:lnTo>
                    <a:pt x="9526" y="311763"/>
                  </a:lnTo>
                  <a:lnTo>
                    <a:pt x="7399" y="333274"/>
                  </a:lnTo>
                  <a:lnTo>
                    <a:pt x="4612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168663" y="3379647"/>
              <a:ext cx="336913" cy="73701"/>
            </a:xfrm>
            <a:custGeom>
              <a:avLst/>
              <a:gdLst/>
              <a:ahLst/>
              <a:cxnLst/>
              <a:rect l="0" t="0" r="0" b="0"/>
              <a:pathLst>
                <a:path w="336913" h="73701">
                  <a:moveTo>
                    <a:pt x="336912" y="0"/>
                  </a:moveTo>
                  <a:lnTo>
                    <a:pt x="328043" y="3001"/>
                  </a:lnTo>
                  <a:lnTo>
                    <a:pt x="319056" y="6424"/>
                  </a:lnTo>
                  <a:lnTo>
                    <a:pt x="309061" y="10615"/>
                  </a:lnTo>
                  <a:lnTo>
                    <a:pt x="298080" y="15343"/>
                  </a:lnTo>
                  <a:lnTo>
                    <a:pt x="286269" y="20175"/>
                  </a:lnTo>
                  <a:lnTo>
                    <a:pt x="273811" y="24848"/>
                  </a:lnTo>
                  <a:lnTo>
                    <a:pt x="260873" y="29111"/>
                  </a:lnTo>
                  <a:lnTo>
                    <a:pt x="247592" y="32665"/>
                  </a:lnTo>
                  <a:lnTo>
                    <a:pt x="234066" y="35424"/>
                  </a:lnTo>
                  <a:lnTo>
                    <a:pt x="220205" y="37632"/>
                  </a:lnTo>
                  <a:lnTo>
                    <a:pt x="205754" y="39736"/>
                  </a:lnTo>
                  <a:lnTo>
                    <a:pt x="190631" y="42009"/>
                  </a:lnTo>
                  <a:lnTo>
                    <a:pt x="175220" y="44539"/>
                  </a:lnTo>
                  <a:lnTo>
                    <a:pt x="160253" y="47317"/>
                  </a:lnTo>
                  <a:lnTo>
                    <a:pt x="146099" y="50296"/>
                  </a:lnTo>
                  <a:lnTo>
                    <a:pt x="132308" y="53262"/>
                  </a:lnTo>
                  <a:lnTo>
                    <a:pt x="117834" y="55867"/>
                  </a:lnTo>
                  <a:lnTo>
                    <a:pt x="102143" y="57952"/>
                  </a:lnTo>
                  <a:lnTo>
                    <a:pt x="85670" y="59689"/>
                  </a:lnTo>
                  <a:lnTo>
                    <a:pt x="69518" y="61470"/>
                  </a:lnTo>
                  <a:lnTo>
                    <a:pt x="54333" y="63518"/>
                  </a:lnTo>
                  <a:lnTo>
                    <a:pt x="40686" y="65735"/>
                  </a:lnTo>
                  <a:lnTo>
                    <a:pt x="27982" y="68003"/>
                  </a:lnTo>
                  <a:lnTo>
                    <a:pt x="15113" y="7052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231834" y="3577585"/>
              <a:ext cx="207970" cy="343711"/>
            </a:xfrm>
            <a:custGeom>
              <a:avLst/>
              <a:gdLst/>
              <a:ahLst/>
              <a:cxnLst/>
              <a:rect l="0" t="0" r="0" b="0"/>
              <a:pathLst>
                <a:path w="207970" h="343711">
                  <a:moveTo>
                    <a:pt x="0" y="23161"/>
                  </a:moveTo>
                  <a:lnTo>
                    <a:pt x="6001" y="17360"/>
                  </a:lnTo>
                  <a:lnTo>
                    <a:pt x="12846" y="12436"/>
                  </a:lnTo>
                  <a:lnTo>
                    <a:pt x="21234" y="7943"/>
                  </a:lnTo>
                  <a:lnTo>
                    <a:pt x="30861" y="4067"/>
                  </a:lnTo>
                  <a:lnTo>
                    <a:pt x="41176" y="1350"/>
                  </a:lnTo>
                  <a:lnTo>
                    <a:pt x="51783" y="0"/>
                  </a:lnTo>
                  <a:lnTo>
                    <a:pt x="62481" y="72"/>
                  </a:lnTo>
                  <a:lnTo>
                    <a:pt x="73182" y="1638"/>
                  </a:lnTo>
                  <a:lnTo>
                    <a:pt x="83849" y="4580"/>
                  </a:lnTo>
                  <a:lnTo>
                    <a:pt x="94315" y="8657"/>
                  </a:lnTo>
                  <a:lnTo>
                    <a:pt x="104276" y="13602"/>
                  </a:lnTo>
                  <a:lnTo>
                    <a:pt x="113605" y="19187"/>
                  </a:lnTo>
                  <a:lnTo>
                    <a:pt x="122175" y="25391"/>
                  </a:lnTo>
                  <a:lnTo>
                    <a:pt x="129786" y="32388"/>
                  </a:lnTo>
                  <a:lnTo>
                    <a:pt x="136415" y="40205"/>
                  </a:lnTo>
                  <a:lnTo>
                    <a:pt x="141867" y="48744"/>
                  </a:lnTo>
                  <a:lnTo>
                    <a:pt x="145706" y="57854"/>
                  </a:lnTo>
                  <a:lnTo>
                    <a:pt x="147839" y="67386"/>
                  </a:lnTo>
                  <a:lnTo>
                    <a:pt x="148306" y="77059"/>
                  </a:lnTo>
                  <a:lnTo>
                    <a:pt x="147107" y="86472"/>
                  </a:lnTo>
                  <a:lnTo>
                    <a:pt x="144413" y="95431"/>
                  </a:lnTo>
                  <a:lnTo>
                    <a:pt x="140504" y="103920"/>
                  </a:lnTo>
                  <a:lnTo>
                    <a:pt x="135672" y="112008"/>
                  </a:lnTo>
                  <a:lnTo>
                    <a:pt x="130168" y="119783"/>
                  </a:lnTo>
                  <a:lnTo>
                    <a:pt x="124186" y="127329"/>
                  </a:lnTo>
                  <a:lnTo>
                    <a:pt x="117872" y="134710"/>
                  </a:lnTo>
                  <a:lnTo>
                    <a:pt x="111388" y="141979"/>
                  </a:lnTo>
                  <a:lnTo>
                    <a:pt x="106860" y="149261"/>
                  </a:lnTo>
                  <a:lnTo>
                    <a:pt x="107187" y="155929"/>
                  </a:lnTo>
                  <a:lnTo>
                    <a:pt x="111858" y="161039"/>
                  </a:lnTo>
                  <a:lnTo>
                    <a:pt x="119256" y="165018"/>
                  </a:lnTo>
                  <a:lnTo>
                    <a:pt x="128152" y="168467"/>
                  </a:lnTo>
                  <a:lnTo>
                    <a:pt x="137834" y="172067"/>
                  </a:lnTo>
                  <a:lnTo>
                    <a:pt x="147920" y="176595"/>
                  </a:lnTo>
                  <a:lnTo>
                    <a:pt x="158211" y="182373"/>
                  </a:lnTo>
                  <a:lnTo>
                    <a:pt x="168441" y="189347"/>
                  </a:lnTo>
                  <a:lnTo>
                    <a:pt x="178252" y="197312"/>
                  </a:lnTo>
                  <a:lnTo>
                    <a:pt x="187475" y="206041"/>
                  </a:lnTo>
                  <a:lnTo>
                    <a:pt x="195638" y="215491"/>
                  </a:lnTo>
                  <a:lnTo>
                    <a:pt x="201912" y="225811"/>
                  </a:lnTo>
                  <a:lnTo>
                    <a:pt x="206013" y="237000"/>
                  </a:lnTo>
                  <a:lnTo>
                    <a:pt x="207969" y="248614"/>
                  </a:lnTo>
                  <a:lnTo>
                    <a:pt x="207852" y="259877"/>
                  </a:lnTo>
                  <a:lnTo>
                    <a:pt x="205919" y="270376"/>
                  </a:lnTo>
                  <a:lnTo>
                    <a:pt x="202369" y="280053"/>
                  </a:lnTo>
                  <a:lnTo>
                    <a:pt x="197255" y="289012"/>
                  </a:lnTo>
                  <a:lnTo>
                    <a:pt x="190741" y="297409"/>
                  </a:lnTo>
                  <a:lnTo>
                    <a:pt x="182930" y="305388"/>
                  </a:lnTo>
                  <a:lnTo>
                    <a:pt x="173785" y="313068"/>
                  </a:lnTo>
                  <a:lnTo>
                    <a:pt x="163410" y="320529"/>
                  </a:lnTo>
                  <a:lnTo>
                    <a:pt x="152020" y="327507"/>
                  </a:lnTo>
                  <a:lnTo>
                    <a:pt x="139850" y="333435"/>
                  </a:lnTo>
                  <a:lnTo>
                    <a:pt x="127109" y="338082"/>
                  </a:lnTo>
                  <a:lnTo>
                    <a:pt x="113961" y="341370"/>
                  </a:lnTo>
                  <a:lnTo>
                    <a:pt x="100528" y="343210"/>
                  </a:lnTo>
                  <a:lnTo>
                    <a:pt x="86918" y="343710"/>
                  </a:lnTo>
                  <a:lnTo>
                    <a:pt x="73799" y="343261"/>
                  </a:lnTo>
                  <a:lnTo>
                    <a:pt x="61116" y="342396"/>
                  </a:lnTo>
                  <a:lnTo>
                    <a:pt x="47755" y="341043"/>
                  </a:lnTo>
                  <a:lnTo>
                    <a:pt x="31585" y="3390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26673" y="3400704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109879" y="6002"/>
                  </a:lnTo>
                  <a:lnTo>
                    <a:pt x="103674" y="12847"/>
                  </a:lnTo>
                  <a:lnTo>
                    <a:pt x="96583" y="21234"/>
                  </a:lnTo>
                  <a:lnTo>
                    <a:pt x="88816" y="30861"/>
                  </a:lnTo>
                  <a:lnTo>
                    <a:pt x="80818" y="41176"/>
                  </a:lnTo>
                  <a:lnTo>
                    <a:pt x="72876" y="51779"/>
                  </a:lnTo>
                  <a:lnTo>
                    <a:pt x="65102" y="62304"/>
                  </a:lnTo>
                  <a:lnTo>
                    <a:pt x="57509" y="72356"/>
                  </a:lnTo>
                  <a:lnTo>
                    <a:pt x="50077" y="81780"/>
                  </a:lnTo>
                  <a:lnTo>
                    <a:pt x="42934" y="90766"/>
                  </a:lnTo>
                  <a:lnTo>
                    <a:pt x="36358" y="99728"/>
                  </a:lnTo>
                  <a:lnTo>
                    <a:pt x="30451" y="108897"/>
                  </a:lnTo>
                  <a:lnTo>
                    <a:pt x="25116" y="117888"/>
                  </a:lnTo>
                  <a:lnTo>
                    <a:pt x="19515" y="126667"/>
                  </a:lnTo>
                  <a:lnTo>
                    <a:pt x="12040" y="13600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737202" y="3432290"/>
              <a:ext cx="115814" cy="115814"/>
            </a:xfrm>
            <a:custGeom>
              <a:avLst/>
              <a:gdLst/>
              <a:ahLst/>
              <a:cxnLst/>
              <a:rect l="0" t="0" r="0" b="0"/>
              <a:pathLst>
                <a:path w="115814" h="115814">
                  <a:moveTo>
                    <a:pt x="0" y="0"/>
                  </a:moveTo>
                  <a:lnTo>
                    <a:pt x="6001" y="8801"/>
                  </a:lnTo>
                  <a:lnTo>
                    <a:pt x="12846" y="17147"/>
                  </a:lnTo>
                  <a:lnTo>
                    <a:pt x="21229" y="25846"/>
                  </a:lnTo>
                  <a:lnTo>
                    <a:pt x="30684" y="34967"/>
                  </a:lnTo>
                  <a:lnTo>
                    <a:pt x="40350" y="44462"/>
                  </a:lnTo>
                  <a:lnTo>
                    <a:pt x="49709" y="54250"/>
                  </a:lnTo>
                  <a:lnTo>
                    <a:pt x="58754" y="64091"/>
                  </a:lnTo>
                  <a:lnTo>
                    <a:pt x="67806" y="73617"/>
                  </a:lnTo>
                  <a:lnTo>
                    <a:pt x="77062" y="82641"/>
                  </a:lnTo>
                  <a:lnTo>
                    <a:pt x="86124" y="90861"/>
                  </a:lnTo>
                  <a:lnTo>
                    <a:pt x="94964" y="98580"/>
                  </a:lnTo>
                  <a:lnTo>
                    <a:pt x="104361" y="106473"/>
                  </a:lnTo>
                  <a:lnTo>
                    <a:pt x="115813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221513" y="2895336"/>
              <a:ext cx="1" cy="389556"/>
            </a:xfrm>
            <a:custGeom>
              <a:avLst/>
              <a:gdLst/>
              <a:ahLst/>
              <a:cxnLst/>
              <a:rect l="0" t="0" r="0" b="0"/>
              <a:pathLst>
                <a:path w="1" h="389556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2"/>
                  </a:lnTo>
                  <a:lnTo>
                    <a:pt x="0" y="65475"/>
                  </a:lnTo>
                  <a:lnTo>
                    <a:pt x="0" y="83987"/>
                  </a:lnTo>
                  <a:lnTo>
                    <a:pt x="0" y="101881"/>
                  </a:lnTo>
                  <a:lnTo>
                    <a:pt x="0" y="118942"/>
                  </a:lnTo>
                  <a:lnTo>
                    <a:pt x="0" y="135223"/>
                  </a:lnTo>
                  <a:lnTo>
                    <a:pt x="0" y="150870"/>
                  </a:lnTo>
                  <a:lnTo>
                    <a:pt x="0" y="166036"/>
                  </a:lnTo>
                  <a:lnTo>
                    <a:pt x="0" y="180854"/>
                  </a:lnTo>
                  <a:lnTo>
                    <a:pt x="0" y="195435"/>
                  </a:lnTo>
                  <a:lnTo>
                    <a:pt x="0" y="210181"/>
                  </a:lnTo>
                  <a:lnTo>
                    <a:pt x="0" y="225760"/>
                  </a:lnTo>
                  <a:lnTo>
                    <a:pt x="0" y="242465"/>
                  </a:lnTo>
                  <a:lnTo>
                    <a:pt x="0" y="260092"/>
                  </a:lnTo>
                  <a:lnTo>
                    <a:pt x="0" y="278149"/>
                  </a:lnTo>
                  <a:lnTo>
                    <a:pt x="0" y="296282"/>
                  </a:lnTo>
                  <a:lnTo>
                    <a:pt x="0" y="313966"/>
                  </a:lnTo>
                  <a:lnTo>
                    <a:pt x="0" y="332377"/>
                  </a:lnTo>
                  <a:lnTo>
                    <a:pt x="0" y="355364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304812" y="2922297"/>
              <a:ext cx="295727" cy="415617"/>
            </a:xfrm>
            <a:custGeom>
              <a:avLst/>
              <a:gdLst/>
              <a:ahLst/>
              <a:cxnLst/>
              <a:rect l="0" t="0" r="0" b="0"/>
              <a:pathLst>
                <a:path w="295727" h="415617">
                  <a:moveTo>
                    <a:pt x="11457" y="57267"/>
                  </a:moveTo>
                  <a:lnTo>
                    <a:pt x="14458" y="48533"/>
                  </a:lnTo>
                  <a:lnTo>
                    <a:pt x="17880" y="40826"/>
                  </a:lnTo>
                  <a:lnTo>
                    <a:pt x="22081" y="33429"/>
                  </a:lnTo>
                  <a:lnTo>
                    <a:pt x="27154" y="26341"/>
                  </a:lnTo>
                  <a:lnTo>
                    <a:pt x="33284" y="19811"/>
                  </a:lnTo>
                  <a:lnTo>
                    <a:pt x="40472" y="13942"/>
                  </a:lnTo>
                  <a:lnTo>
                    <a:pt x="48732" y="8851"/>
                  </a:lnTo>
                  <a:lnTo>
                    <a:pt x="58175" y="4729"/>
                  </a:lnTo>
                  <a:lnTo>
                    <a:pt x="68739" y="1605"/>
                  </a:lnTo>
                  <a:lnTo>
                    <a:pt x="79916" y="0"/>
                  </a:lnTo>
                  <a:lnTo>
                    <a:pt x="90878" y="961"/>
                  </a:lnTo>
                  <a:lnTo>
                    <a:pt x="101167" y="4831"/>
                  </a:lnTo>
                  <a:lnTo>
                    <a:pt x="110530" y="11177"/>
                  </a:lnTo>
                  <a:lnTo>
                    <a:pt x="118747" y="19180"/>
                  </a:lnTo>
                  <a:lnTo>
                    <a:pt x="125828" y="28202"/>
                  </a:lnTo>
                  <a:lnTo>
                    <a:pt x="131939" y="38324"/>
                  </a:lnTo>
                  <a:lnTo>
                    <a:pt x="137294" y="50226"/>
                  </a:lnTo>
                  <a:lnTo>
                    <a:pt x="142083" y="64155"/>
                  </a:lnTo>
                  <a:lnTo>
                    <a:pt x="146304" y="79932"/>
                  </a:lnTo>
                  <a:lnTo>
                    <a:pt x="149767" y="97204"/>
                  </a:lnTo>
                  <a:lnTo>
                    <a:pt x="152432" y="115606"/>
                  </a:lnTo>
                  <a:lnTo>
                    <a:pt x="154391" y="134827"/>
                  </a:lnTo>
                  <a:lnTo>
                    <a:pt x="155789" y="154628"/>
                  </a:lnTo>
                  <a:lnTo>
                    <a:pt x="156762" y="174819"/>
                  </a:lnTo>
                  <a:lnTo>
                    <a:pt x="157264" y="194781"/>
                  </a:lnTo>
                  <a:lnTo>
                    <a:pt x="157077" y="213505"/>
                  </a:lnTo>
                  <a:lnTo>
                    <a:pt x="156136" y="230555"/>
                  </a:lnTo>
                  <a:lnTo>
                    <a:pt x="154521" y="246479"/>
                  </a:lnTo>
                  <a:lnTo>
                    <a:pt x="152367" y="262475"/>
                  </a:lnTo>
                  <a:lnTo>
                    <a:pt x="149802" y="279237"/>
                  </a:lnTo>
                  <a:lnTo>
                    <a:pt x="146774" y="296617"/>
                  </a:lnTo>
                  <a:lnTo>
                    <a:pt x="143064" y="313919"/>
                  </a:lnTo>
                  <a:lnTo>
                    <a:pt x="138601" y="330703"/>
                  </a:lnTo>
                  <a:lnTo>
                    <a:pt x="133299" y="346533"/>
                  </a:lnTo>
                  <a:lnTo>
                    <a:pt x="126983" y="360851"/>
                  </a:lnTo>
                  <a:lnTo>
                    <a:pt x="119657" y="373504"/>
                  </a:lnTo>
                  <a:lnTo>
                    <a:pt x="111465" y="384507"/>
                  </a:lnTo>
                  <a:lnTo>
                    <a:pt x="102597" y="393848"/>
                  </a:lnTo>
                  <a:lnTo>
                    <a:pt x="93225" y="401683"/>
                  </a:lnTo>
                  <a:lnTo>
                    <a:pt x="83492" y="407966"/>
                  </a:lnTo>
                  <a:lnTo>
                    <a:pt x="73507" y="412372"/>
                  </a:lnTo>
                  <a:lnTo>
                    <a:pt x="63351" y="414889"/>
                  </a:lnTo>
                  <a:lnTo>
                    <a:pt x="53243" y="415616"/>
                  </a:lnTo>
                  <a:lnTo>
                    <a:pt x="43530" y="414591"/>
                  </a:lnTo>
                  <a:lnTo>
                    <a:pt x="34371" y="412005"/>
                  </a:lnTo>
                  <a:lnTo>
                    <a:pt x="25917" y="407829"/>
                  </a:lnTo>
                  <a:lnTo>
                    <a:pt x="18383" y="401753"/>
                  </a:lnTo>
                  <a:lnTo>
                    <a:pt x="11806" y="393781"/>
                  </a:lnTo>
                  <a:lnTo>
                    <a:pt x="6390" y="384345"/>
                  </a:lnTo>
                  <a:lnTo>
                    <a:pt x="2574" y="374102"/>
                  </a:lnTo>
                  <a:lnTo>
                    <a:pt x="456" y="363512"/>
                  </a:lnTo>
                  <a:lnTo>
                    <a:pt x="0" y="352810"/>
                  </a:lnTo>
                  <a:lnTo>
                    <a:pt x="1206" y="342099"/>
                  </a:lnTo>
                  <a:lnTo>
                    <a:pt x="3914" y="331425"/>
                  </a:lnTo>
                  <a:lnTo>
                    <a:pt x="8172" y="321122"/>
                  </a:lnTo>
                  <a:lnTo>
                    <a:pt x="14302" y="311802"/>
                  </a:lnTo>
                  <a:lnTo>
                    <a:pt x="22310" y="303718"/>
                  </a:lnTo>
                  <a:lnTo>
                    <a:pt x="31771" y="296796"/>
                  </a:lnTo>
                  <a:lnTo>
                    <a:pt x="42030" y="290831"/>
                  </a:lnTo>
                  <a:lnTo>
                    <a:pt x="52636" y="285598"/>
                  </a:lnTo>
                  <a:lnTo>
                    <a:pt x="63518" y="281065"/>
                  </a:lnTo>
                  <a:lnTo>
                    <a:pt x="74882" y="277385"/>
                  </a:lnTo>
                  <a:lnTo>
                    <a:pt x="86822" y="274572"/>
                  </a:lnTo>
                  <a:lnTo>
                    <a:pt x="99298" y="272511"/>
                  </a:lnTo>
                  <a:lnTo>
                    <a:pt x="112212" y="271044"/>
                  </a:lnTo>
                  <a:lnTo>
                    <a:pt x="125469" y="270020"/>
                  </a:lnTo>
                  <a:lnTo>
                    <a:pt x="139306" y="269315"/>
                  </a:lnTo>
                  <a:lnTo>
                    <a:pt x="154266" y="268833"/>
                  </a:lnTo>
                  <a:lnTo>
                    <a:pt x="170547" y="268506"/>
                  </a:lnTo>
                  <a:lnTo>
                    <a:pt x="187718" y="268286"/>
                  </a:lnTo>
                  <a:lnTo>
                    <a:pt x="204937" y="268138"/>
                  </a:lnTo>
                  <a:lnTo>
                    <a:pt x="221689" y="268039"/>
                  </a:lnTo>
                  <a:lnTo>
                    <a:pt x="237424" y="267972"/>
                  </a:lnTo>
                  <a:lnTo>
                    <a:pt x="253041" y="267920"/>
                  </a:lnTo>
                  <a:lnTo>
                    <a:pt x="271020" y="267878"/>
                  </a:lnTo>
                  <a:lnTo>
                    <a:pt x="295726" y="2678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0" name="Freeform 89"/>
          <p:cNvSpPr/>
          <p:nvPr/>
        </p:nvSpPr>
        <p:spPr>
          <a:xfrm>
            <a:off x="2021471" y="3392889"/>
            <a:ext cx="621183" cy="70987"/>
          </a:xfrm>
          <a:custGeom>
            <a:avLst/>
            <a:gdLst/>
            <a:ahLst/>
            <a:cxnLst/>
            <a:rect l="0" t="0" r="0" b="0"/>
            <a:pathLst>
              <a:path w="621183" h="70987">
                <a:moveTo>
                  <a:pt x="621182" y="7815"/>
                </a:moveTo>
                <a:lnTo>
                  <a:pt x="612313" y="4949"/>
                </a:lnTo>
                <a:lnTo>
                  <a:pt x="603326" y="2806"/>
                </a:lnTo>
                <a:lnTo>
                  <a:pt x="593326" y="1208"/>
                </a:lnTo>
                <a:lnTo>
                  <a:pt x="582173" y="200"/>
                </a:lnTo>
                <a:lnTo>
                  <a:pt x="569713" y="0"/>
                </a:lnTo>
                <a:lnTo>
                  <a:pt x="555997" y="656"/>
                </a:lnTo>
                <a:lnTo>
                  <a:pt x="541061" y="2067"/>
                </a:lnTo>
                <a:lnTo>
                  <a:pt x="524835" y="4080"/>
                </a:lnTo>
                <a:lnTo>
                  <a:pt x="507413" y="6537"/>
                </a:lnTo>
                <a:lnTo>
                  <a:pt x="489327" y="9152"/>
                </a:lnTo>
                <a:lnTo>
                  <a:pt x="471420" y="11520"/>
                </a:lnTo>
                <a:lnTo>
                  <a:pt x="454157" y="13446"/>
                </a:lnTo>
                <a:lnTo>
                  <a:pt x="437636" y="15077"/>
                </a:lnTo>
                <a:lnTo>
                  <a:pt x="421773" y="16786"/>
                </a:lnTo>
                <a:lnTo>
                  <a:pt x="406440" y="18791"/>
                </a:lnTo>
                <a:lnTo>
                  <a:pt x="391668" y="21139"/>
                </a:lnTo>
                <a:lnTo>
                  <a:pt x="377652" y="23795"/>
                </a:lnTo>
                <a:lnTo>
                  <a:pt x="364436" y="26691"/>
                </a:lnTo>
                <a:lnTo>
                  <a:pt x="351761" y="29603"/>
                </a:lnTo>
                <a:lnTo>
                  <a:pt x="339176" y="32170"/>
                </a:lnTo>
                <a:lnTo>
                  <a:pt x="326409" y="34231"/>
                </a:lnTo>
                <a:lnTo>
                  <a:pt x="313376" y="35952"/>
                </a:lnTo>
                <a:lnTo>
                  <a:pt x="300086" y="37722"/>
                </a:lnTo>
                <a:lnTo>
                  <a:pt x="286587" y="39762"/>
                </a:lnTo>
                <a:lnTo>
                  <a:pt x="272927" y="41965"/>
                </a:lnTo>
                <a:lnTo>
                  <a:pt x="259151" y="43990"/>
                </a:lnTo>
                <a:lnTo>
                  <a:pt x="245297" y="45654"/>
                </a:lnTo>
                <a:lnTo>
                  <a:pt x="231554" y="47094"/>
                </a:lnTo>
                <a:lnTo>
                  <a:pt x="218247" y="48667"/>
                </a:lnTo>
                <a:lnTo>
                  <a:pt x="205513" y="50573"/>
                </a:lnTo>
                <a:lnTo>
                  <a:pt x="193165" y="52683"/>
                </a:lnTo>
                <a:lnTo>
                  <a:pt x="180800" y="54646"/>
                </a:lnTo>
                <a:lnTo>
                  <a:pt x="168181" y="56268"/>
                </a:lnTo>
                <a:lnTo>
                  <a:pt x="155247" y="57680"/>
                </a:lnTo>
                <a:lnTo>
                  <a:pt x="142025" y="59234"/>
                </a:lnTo>
                <a:lnTo>
                  <a:pt x="128565" y="61127"/>
                </a:lnTo>
                <a:lnTo>
                  <a:pt x="114763" y="63228"/>
                </a:lnTo>
                <a:lnTo>
                  <a:pt x="100358" y="65186"/>
                </a:lnTo>
                <a:lnTo>
                  <a:pt x="85274" y="66800"/>
                </a:lnTo>
                <a:lnTo>
                  <a:pt x="69944" y="68039"/>
                </a:lnTo>
                <a:lnTo>
                  <a:pt x="53517" y="69079"/>
                </a:lnTo>
                <a:lnTo>
                  <a:pt x="32313" y="70009"/>
                </a:lnTo>
                <a:lnTo>
                  <a:pt x="0" y="709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5264879" y="3583722"/>
            <a:ext cx="1694459" cy="901419"/>
            <a:chOff x="5264879" y="3583722"/>
            <a:chExt cx="1694459" cy="901419"/>
          </a:xfrm>
        </p:grpSpPr>
        <p:sp>
          <p:nvSpPr>
            <p:cNvPr id="91" name="Freeform 90"/>
            <p:cNvSpPr/>
            <p:nvPr/>
          </p:nvSpPr>
          <p:spPr>
            <a:xfrm>
              <a:off x="5398382" y="3691217"/>
              <a:ext cx="223836" cy="373578"/>
            </a:xfrm>
            <a:custGeom>
              <a:avLst/>
              <a:gdLst/>
              <a:ahLst/>
              <a:cxnLst/>
              <a:rect l="0" t="0" r="0" b="0"/>
              <a:pathLst>
                <a:path w="223836" h="373578">
                  <a:moveTo>
                    <a:pt x="23794" y="77985"/>
                  </a:moveTo>
                  <a:lnTo>
                    <a:pt x="20841" y="85682"/>
                  </a:lnTo>
                  <a:lnTo>
                    <a:pt x="18404" y="85257"/>
                  </a:lnTo>
                  <a:lnTo>
                    <a:pt x="17179" y="79924"/>
                  </a:lnTo>
                  <a:lnTo>
                    <a:pt x="17250" y="72424"/>
                  </a:lnTo>
                  <a:lnTo>
                    <a:pt x="18354" y="63799"/>
                  </a:lnTo>
                  <a:lnTo>
                    <a:pt x="20211" y="54507"/>
                  </a:lnTo>
                  <a:lnTo>
                    <a:pt x="22605" y="44797"/>
                  </a:lnTo>
                  <a:lnTo>
                    <a:pt x="25700" y="34980"/>
                  </a:lnTo>
                  <a:lnTo>
                    <a:pt x="29994" y="25457"/>
                  </a:lnTo>
                  <a:lnTo>
                    <a:pt x="35661" y="16438"/>
                  </a:lnTo>
                  <a:lnTo>
                    <a:pt x="42418" y="8584"/>
                  </a:lnTo>
                  <a:lnTo>
                    <a:pt x="49718" y="3050"/>
                  </a:lnTo>
                  <a:lnTo>
                    <a:pt x="57183" y="261"/>
                  </a:lnTo>
                  <a:lnTo>
                    <a:pt x="64635" y="0"/>
                  </a:lnTo>
                  <a:lnTo>
                    <a:pt x="72011" y="1793"/>
                  </a:lnTo>
                  <a:lnTo>
                    <a:pt x="79298" y="5148"/>
                  </a:lnTo>
                  <a:lnTo>
                    <a:pt x="86342" y="9803"/>
                  </a:lnTo>
                  <a:lnTo>
                    <a:pt x="92853" y="15734"/>
                  </a:lnTo>
                  <a:lnTo>
                    <a:pt x="98717" y="22831"/>
                  </a:lnTo>
                  <a:lnTo>
                    <a:pt x="103977" y="31051"/>
                  </a:lnTo>
                  <a:lnTo>
                    <a:pt x="108746" y="40478"/>
                  </a:lnTo>
                  <a:lnTo>
                    <a:pt x="113140" y="51045"/>
                  </a:lnTo>
                  <a:lnTo>
                    <a:pt x="117261" y="62567"/>
                  </a:lnTo>
                  <a:lnTo>
                    <a:pt x="121190" y="74825"/>
                  </a:lnTo>
                  <a:lnTo>
                    <a:pt x="124980" y="87625"/>
                  </a:lnTo>
                  <a:lnTo>
                    <a:pt x="128508" y="100813"/>
                  </a:lnTo>
                  <a:lnTo>
                    <a:pt x="131499" y="114273"/>
                  </a:lnTo>
                  <a:lnTo>
                    <a:pt x="133838" y="127924"/>
                  </a:lnTo>
                  <a:lnTo>
                    <a:pt x="135408" y="141870"/>
                  </a:lnTo>
                  <a:lnTo>
                    <a:pt x="136011" y="156379"/>
                  </a:lnTo>
                  <a:lnTo>
                    <a:pt x="135643" y="171546"/>
                  </a:lnTo>
                  <a:lnTo>
                    <a:pt x="134598" y="187157"/>
                  </a:lnTo>
                  <a:lnTo>
                    <a:pt x="133367" y="202790"/>
                  </a:lnTo>
                  <a:lnTo>
                    <a:pt x="132243" y="218195"/>
                  </a:lnTo>
                  <a:lnTo>
                    <a:pt x="131169" y="233303"/>
                  </a:lnTo>
                  <a:lnTo>
                    <a:pt x="129841" y="248132"/>
                  </a:lnTo>
                  <a:lnTo>
                    <a:pt x="128092" y="262733"/>
                  </a:lnTo>
                  <a:lnTo>
                    <a:pt x="125747" y="276996"/>
                  </a:lnTo>
                  <a:lnTo>
                    <a:pt x="122562" y="290661"/>
                  </a:lnTo>
                  <a:lnTo>
                    <a:pt x="118487" y="303629"/>
                  </a:lnTo>
                  <a:lnTo>
                    <a:pt x="113631" y="315796"/>
                  </a:lnTo>
                  <a:lnTo>
                    <a:pt x="108153" y="326976"/>
                  </a:lnTo>
                  <a:lnTo>
                    <a:pt x="102208" y="337158"/>
                  </a:lnTo>
                  <a:lnTo>
                    <a:pt x="95759" y="346318"/>
                  </a:lnTo>
                  <a:lnTo>
                    <a:pt x="88599" y="354333"/>
                  </a:lnTo>
                  <a:lnTo>
                    <a:pt x="80671" y="361236"/>
                  </a:lnTo>
                  <a:lnTo>
                    <a:pt x="72059" y="366873"/>
                  </a:lnTo>
                  <a:lnTo>
                    <a:pt x="62899" y="370837"/>
                  </a:lnTo>
                  <a:lnTo>
                    <a:pt x="53334" y="373054"/>
                  </a:lnTo>
                  <a:lnTo>
                    <a:pt x="43640" y="373577"/>
                  </a:lnTo>
                  <a:lnTo>
                    <a:pt x="34212" y="372415"/>
                  </a:lnTo>
                  <a:lnTo>
                    <a:pt x="25252" y="369737"/>
                  </a:lnTo>
                  <a:lnTo>
                    <a:pt x="17102" y="365500"/>
                  </a:lnTo>
                  <a:lnTo>
                    <a:pt x="10306" y="359383"/>
                  </a:lnTo>
                  <a:lnTo>
                    <a:pt x="5043" y="351388"/>
                  </a:lnTo>
                  <a:lnTo>
                    <a:pt x="1493" y="342106"/>
                  </a:lnTo>
                  <a:lnTo>
                    <a:pt x="0" y="332499"/>
                  </a:lnTo>
                  <a:lnTo>
                    <a:pt x="557" y="323158"/>
                  </a:lnTo>
                  <a:lnTo>
                    <a:pt x="3031" y="314448"/>
                  </a:lnTo>
                  <a:lnTo>
                    <a:pt x="7349" y="306679"/>
                  </a:lnTo>
                  <a:lnTo>
                    <a:pt x="13288" y="299912"/>
                  </a:lnTo>
                  <a:lnTo>
                    <a:pt x="20527" y="294352"/>
                  </a:lnTo>
                  <a:lnTo>
                    <a:pt x="28747" y="290432"/>
                  </a:lnTo>
                  <a:lnTo>
                    <a:pt x="37675" y="288241"/>
                  </a:lnTo>
                  <a:lnTo>
                    <a:pt x="46939" y="287734"/>
                  </a:lnTo>
                  <a:lnTo>
                    <a:pt x="56077" y="288905"/>
                  </a:lnTo>
                  <a:lnTo>
                    <a:pt x="64856" y="291580"/>
                  </a:lnTo>
                  <a:lnTo>
                    <a:pt x="73394" y="295476"/>
                  </a:lnTo>
                  <a:lnTo>
                    <a:pt x="82048" y="300299"/>
                  </a:lnTo>
                  <a:lnTo>
                    <a:pt x="91026" y="305788"/>
                  </a:lnTo>
                  <a:lnTo>
                    <a:pt x="100533" y="311420"/>
                  </a:lnTo>
                  <a:lnTo>
                    <a:pt x="110834" y="316435"/>
                  </a:lnTo>
                  <a:lnTo>
                    <a:pt x="121982" y="320460"/>
                  </a:lnTo>
                  <a:lnTo>
                    <a:pt x="133556" y="323160"/>
                  </a:lnTo>
                  <a:lnTo>
                    <a:pt x="144785" y="324072"/>
                  </a:lnTo>
                  <a:lnTo>
                    <a:pt x="155258" y="323128"/>
                  </a:lnTo>
                  <a:lnTo>
                    <a:pt x="164915" y="320562"/>
                  </a:lnTo>
                  <a:lnTo>
                    <a:pt x="173861" y="316713"/>
                  </a:lnTo>
                  <a:lnTo>
                    <a:pt x="182244" y="311913"/>
                  </a:lnTo>
                  <a:lnTo>
                    <a:pt x="190099" y="306542"/>
                  </a:lnTo>
                  <a:lnTo>
                    <a:pt x="198212" y="300401"/>
                  </a:lnTo>
                  <a:lnTo>
                    <a:pt x="208416" y="291837"/>
                  </a:lnTo>
                  <a:lnTo>
                    <a:pt x="223835" y="278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264879" y="3583722"/>
              <a:ext cx="427320" cy="587866"/>
            </a:xfrm>
            <a:custGeom>
              <a:avLst/>
              <a:gdLst/>
              <a:ahLst/>
              <a:cxnLst/>
              <a:rect l="0" t="0" r="0" b="0"/>
              <a:pathLst>
                <a:path w="427320" h="587866">
                  <a:moveTo>
                    <a:pt x="230996" y="17024"/>
                  </a:moveTo>
                  <a:lnTo>
                    <a:pt x="219328" y="14224"/>
                  </a:lnTo>
                  <a:lnTo>
                    <a:pt x="208839" y="12722"/>
                  </a:lnTo>
                  <a:lnTo>
                    <a:pt x="198538" y="12420"/>
                  </a:lnTo>
                  <a:lnTo>
                    <a:pt x="188237" y="13272"/>
                  </a:lnTo>
                  <a:lnTo>
                    <a:pt x="177893" y="15388"/>
                  </a:lnTo>
                  <a:lnTo>
                    <a:pt x="167504" y="18710"/>
                  </a:lnTo>
                  <a:lnTo>
                    <a:pt x="157075" y="23045"/>
                  </a:lnTo>
                  <a:lnTo>
                    <a:pt x="146617" y="28165"/>
                  </a:lnTo>
                  <a:lnTo>
                    <a:pt x="136137" y="33868"/>
                  </a:lnTo>
                  <a:lnTo>
                    <a:pt x="125642" y="40152"/>
                  </a:lnTo>
                  <a:lnTo>
                    <a:pt x="115136" y="47201"/>
                  </a:lnTo>
                  <a:lnTo>
                    <a:pt x="104628" y="55058"/>
                  </a:lnTo>
                  <a:lnTo>
                    <a:pt x="94282" y="63794"/>
                  </a:lnTo>
                  <a:lnTo>
                    <a:pt x="84409" y="73567"/>
                  </a:lnTo>
                  <a:lnTo>
                    <a:pt x="75138" y="84364"/>
                  </a:lnTo>
                  <a:lnTo>
                    <a:pt x="66438" y="95869"/>
                  </a:lnTo>
                  <a:lnTo>
                    <a:pt x="58208" y="107584"/>
                  </a:lnTo>
                  <a:lnTo>
                    <a:pt x="50342" y="119206"/>
                  </a:lnTo>
                  <a:lnTo>
                    <a:pt x="42905" y="130788"/>
                  </a:lnTo>
                  <a:lnTo>
                    <a:pt x="36131" y="142630"/>
                  </a:lnTo>
                  <a:lnTo>
                    <a:pt x="30090" y="154899"/>
                  </a:lnTo>
                  <a:lnTo>
                    <a:pt x="24710" y="167767"/>
                  </a:lnTo>
                  <a:lnTo>
                    <a:pt x="19863" y="181477"/>
                  </a:lnTo>
                  <a:lnTo>
                    <a:pt x="15420" y="196072"/>
                  </a:lnTo>
                  <a:lnTo>
                    <a:pt x="11436" y="211283"/>
                  </a:lnTo>
                  <a:lnTo>
                    <a:pt x="8132" y="226639"/>
                  </a:lnTo>
                  <a:lnTo>
                    <a:pt x="5575" y="241855"/>
                  </a:lnTo>
                  <a:lnTo>
                    <a:pt x="3688" y="256833"/>
                  </a:lnTo>
                  <a:lnTo>
                    <a:pt x="2338" y="271576"/>
                  </a:lnTo>
                  <a:lnTo>
                    <a:pt x="1393" y="286123"/>
                  </a:lnTo>
                  <a:lnTo>
                    <a:pt x="740" y="300520"/>
                  </a:lnTo>
                  <a:lnTo>
                    <a:pt x="294" y="314807"/>
                  </a:lnTo>
                  <a:lnTo>
                    <a:pt x="0" y="329015"/>
                  </a:lnTo>
                  <a:lnTo>
                    <a:pt x="141" y="343169"/>
                  </a:lnTo>
                  <a:lnTo>
                    <a:pt x="1300" y="357285"/>
                  </a:lnTo>
                  <a:lnTo>
                    <a:pt x="3710" y="371376"/>
                  </a:lnTo>
                  <a:lnTo>
                    <a:pt x="7126" y="385450"/>
                  </a:lnTo>
                  <a:lnTo>
                    <a:pt x="11029" y="399511"/>
                  </a:lnTo>
                  <a:lnTo>
                    <a:pt x="15065" y="413561"/>
                  </a:lnTo>
                  <a:lnTo>
                    <a:pt x="19231" y="427437"/>
                  </a:lnTo>
                  <a:lnTo>
                    <a:pt x="23779" y="440833"/>
                  </a:lnTo>
                  <a:lnTo>
                    <a:pt x="28836" y="453623"/>
                  </a:lnTo>
                  <a:lnTo>
                    <a:pt x="34384" y="465838"/>
                  </a:lnTo>
                  <a:lnTo>
                    <a:pt x="40340" y="477582"/>
                  </a:lnTo>
                  <a:lnTo>
                    <a:pt x="46611" y="488961"/>
                  </a:lnTo>
                  <a:lnTo>
                    <a:pt x="53109" y="499908"/>
                  </a:lnTo>
                  <a:lnTo>
                    <a:pt x="59773" y="510194"/>
                  </a:lnTo>
                  <a:lnTo>
                    <a:pt x="66549" y="519745"/>
                  </a:lnTo>
                  <a:lnTo>
                    <a:pt x="73404" y="528635"/>
                  </a:lnTo>
                  <a:lnTo>
                    <a:pt x="80312" y="536993"/>
                  </a:lnTo>
                  <a:lnTo>
                    <a:pt x="87266" y="544945"/>
                  </a:lnTo>
                  <a:lnTo>
                    <a:pt x="94581" y="552439"/>
                  </a:lnTo>
                  <a:lnTo>
                    <a:pt x="102864" y="559252"/>
                  </a:lnTo>
                  <a:lnTo>
                    <a:pt x="112362" y="565318"/>
                  </a:lnTo>
                  <a:lnTo>
                    <a:pt x="122845" y="570715"/>
                  </a:lnTo>
                  <a:lnTo>
                    <a:pt x="133798" y="575575"/>
                  </a:lnTo>
                  <a:lnTo>
                    <a:pt x="144869" y="580020"/>
                  </a:lnTo>
                  <a:lnTo>
                    <a:pt x="155895" y="583837"/>
                  </a:lnTo>
                  <a:lnTo>
                    <a:pt x="166823" y="586496"/>
                  </a:lnTo>
                  <a:lnTo>
                    <a:pt x="177653" y="587802"/>
                  </a:lnTo>
                  <a:lnTo>
                    <a:pt x="188398" y="587865"/>
                  </a:lnTo>
                  <a:lnTo>
                    <a:pt x="199080" y="586919"/>
                  </a:lnTo>
                  <a:lnTo>
                    <a:pt x="209715" y="585209"/>
                  </a:lnTo>
                  <a:lnTo>
                    <a:pt x="220316" y="582944"/>
                  </a:lnTo>
                  <a:lnTo>
                    <a:pt x="230894" y="580286"/>
                  </a:lnTo>
                  <a:lnTo>
                    <a:pt x="241456" y="577351"/>
                  </a:lnTo>
                  <a:lnTo>
                    <a:pt x="252008" y="574059"/>
                  </a:lnTo>
                  <a:lnTo>
                    <a:pt x="262551" y="570165"/>
                  </a:lnTo>
                  <a:lnTo>
                    <a:pt x="273085" y="565579"/>
                  </a:lnTo>
                  <a:lnTo>
                    <a:pt x="283448" y="560363"/>
                  </a:lnTo>
                  <a:lnTo>
                    <a:pt x="293333" y="554635"/>
                  </a:lnTo>
                  <a:lnTo>
                    <a:pt x="302611" y="548519"/>
                  </a:lnTo>
                  <a:lnTo>
                    <a:pt x="311316" y="541954"/>
                  </a:lnTo>
                  <a:lnTo>
                    <a:pt x="319549" y="534714"/>
                  </a:lnTo>
                  <a:lnTo>
                    <a:pt x="327423" y="526734"/>
                  </a:lnTo>
                  <a:lnTo>
                    <a:pt x="335034" y="518086"/>
                  </a:lnTo>
                  <a:lnTo>
                    <a:pt x="342458" y="508903"/>
                  </a:lnTo>
                  <a:lnTo>
                    <a:pt x="349748" y="499317"/>
                  </a:lnTo>
                  <a:lnTo>
                    <a:pt x="356780" y="489439"/>
                  </a:lnTo>
                  <a:lnTo>
                    <a:pt x="363277" y="479356"/>
                  </a:lnTo>
                  <a:lnTo>
                    <a:pt x="369131" y="469120"/>
                  </a:lnTo>
                  <a:lnTo>
                    <a:pt x="374555" y="458450"/>
                  </a:lnTo>
                  <a:lnTo>
                    <a:pt x="379963" y="446762"/>
                  </a:lnTo>
                  <a:lnTo>
                    <a:pt x="385600" y="433825"/>
                  </a:lnTo>
                  <a:lnTo>
                    <a:pt x="391370" y="419879"/>
                  </a:lnTo>
                  <a:lnTo>
                    <a:pt x="396944" y="405448"/>
                  </a:lnTo>
                  <a:lnTo>
                    <a:pt x="402139" y="390884"/>
                  </a:lnTo>
                  <a:lnTo>
                    <a:pt x="406932" y="376190"/>
                  </a:lnTo>
                  <a:lnTo>
                    <a:pt x="411379" y="361112"/>
                  </a:lnTo>
                  <a:lnTo>
                    <a:pt x="415548" y="345531"/>
                  </a:lnTo>
                  <a:lnTo>
                    <a:pt x="419348" y="329627"/>
                  </a:lnTo>
                  <a:lnTo>
                    <a:pt x="422528" y="313791"/>
                  </a:lnTo>
                  <a:lnTo>
                    <a:pt x="424997" y="298245"/>
                  </a:lnTo>
                  <a:lnTo>
                    <a:pt x="426655" y="283043"/>
                  </a:lnTo>
                  <a:lnTo>
                    <a:pt x="427319" y="268148"/>
                  </a:lnTo>
                  <a:lnTo>
                    <a:pt x="426986" y="253499"/>
                  </a:lnTo>
                  <a:lnTo>
                    <a:pt x="425796" y="239034"/>
                  </a:lnTo>
                  <a:lnTo>
                    <a:pt x="423935" y="224702"/>
                  </a:lnTo>
                  <a:lnTo>
                    <a:pt x="421574" y="210463"/>
                  </a:lnTo>
                  <a:lnTo>
                    <a:pt x="418855" y="196287"/>
                  </a:lnTo>
                  <a:lnTo>
                    <a:pt x="415886" y="182158"/>
                  </a:lnTo>
                  <a:lnTo>
                    <a:pt x="412741" y="168063"/>
                  </a:lnTo>
                  <a:lnTo>
                    <a:pt x="409478" y="154156"/>
                  </a:lnTo>
                  <a:lnTo>
                    <a:pt x="406135" y="140739"/>
                  </a:lnTo>
                  <a:lnTo>
                    <a:pt x="402732" y="127935"/>
                  </a:lnTo>
                  <a:lnTo>
                    <a:pt x="399124" y="115710"/>
                  </a:lnTo>
                  <a:lnTo>
                    <a:pt x="395016" y="103960"/>
                  </a:lnTo>
                  <a:lnTo>
                    <a:pt x="390283" y="92573"/>
                  </a:lnTo>
                  <a:lnTo>
                    <a:pt x="384797" y="81449"/>
                  </a:lnTo>
                  <a:lnTo>
                    <a:pt x="378358" y="70513"/>
                  </a:lnTo>
                  <a:lnTo>
                    <a:pt x="370950" y="59717"/>
                  </a:lnTo>
                  <a:lnTo>
                    <a:pt x="362703" y="49347"/>
                  </a:lnTo>
                  <a:lnTo>
                    <a:pt x="353797" y="39988"/>
                  </a:lnTo>
                  <a:lnTo>
                    <a:pt x="344395" y="31882"/>
                  </a:lnTo>
                  <a:lnTo>
                    <a:pt x="334473" y="24948"/>
                  </a:lnTo>
                  <a:lnTo>
                    <a:pt x="323828" y="18974"/>
                  </a:lnTo>
                  <a:lnTo>
                    <a:pt x="312407" y="13737"/>
                  </a:lnTo>
                  <a:lnTo>
                    <a:pt x="300296" y="9200"/>
                  </a:lnTo>
                  <a:lnTo>
                    <a:pt x="287635" y="5518"/>
                  </a:lnTo>
                  <a:lnTo>
                    <a:pt x="274565" y="2707"/>
                  </a:lnTo>
                  <a:lnTo>
                    <a:pt x="261365" y="819"/>
                  </a:lnTo>
                  <a:lnTo>
                    <a:pt x="248429" y="0"/>
                  </a:lnTo>
                  <a:lnTo>
                    <a:pt x="235957" y="229"/>
                  </a:lnTo>
                  <a:lnTo>
                    <a:pt x="224028" y="1385"/>
                  </a:lnTo>
                  <a:lnTo>
                    <a:pt x="211315" y="3554"/>
                  </a:lnTo>
                  <a:lnTo>
                    <a:pt x="194468" y="8043"/>
                  </a:lnTo>
                  <a:lnTo>
                    <a:pt x="167825" y="170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759088" y="3681378"/>
              <a:ext cx="210398" cy="424737"/>
            </a:xfrm>
            <a:custGeom>
              <a:avLst/>
              <a:gdLst/>
              <a:ahLst/>
              <a:cxnLst/>
              <a:rect l="0" t="0" r="0" b="0"/>
              <a:pathLst>
                <a:path w="210398" h="424737">
                  <a:moveTo>
                    <a:pt x="0" y="424736"/>
                  </a:moveTo>
                  <a:lnTo>
                    <a:pt x="0" y="413001"/>
                  </a:lnTo>
                  <a:lnTo>
                    <a:pt x="0" y="401872"/>
                  </a:lnTo>
                  <a:lnTo>
                    <a:pt x="4" y="390269"/>
                  </a:lnTo>
                  <a:lnTo>
                    <a:pt x="178" y="377935"/>
                  </a:lnTo>
                  <a:lnTo>
                    <a:pt x="826" y="364626"/>
                  </a:lnTo>
                  <a:lnTo>
                    <a:pt x="2079" y="350317"/>
                  </a:lnTo>
                  <a:lnTo>
                    <a:pt x="3904" y="335140"/>
                  </a:lnTo>
                  <a:lnTo>
                    <a:pt x="6201" y="319278"/>
                  </a:lnTo>
                  <a:lnTo>
                    <a:pt x="8857" y="302916"/>
                  </a:lnTo>
                  <a:lnTo>
                    <a:pt x="11775" y="286525"/>
                  </a:lnTo>
                  <a:lnTo>
                    <a:pt x="14880" y="270826"/>
                  </a:lnTo>
                  <a:lnTo>
                    <a:pt x="18110" y="256151"/>
                  </a:lnTo>
                  <a:lnTo>
                    <a:pt x="21259" y="242162"/>
                  </a:lnTo>
                  <a:lnTo>
                    <a:pt x="23995" y="228081"/>
                  </a:lnTo>
                  <a:lnTo>
                    <a:pt x="26171" y="213453"/>
                  </a:lnTo>
                  <a:lnTo>
                    <a:pt x="27972" y="198168"/>
                  </a:lnTo>
                  <a:lnTo>
                    <a:pt x="29795" y="182288"/>
                  </a:lnTo>
                  <a:lnTo>
                    <a:pt x="31872" y="165935"/>
                  </a:lnTo>
                  <a:lnTo>
                    <a:pt x="34099" y="149393"/>
                  </a:lnTo>
                  <a:lnTo>
                    <a:pt x="36141" y="133069"/>
                  </a:lnTo>
                  <a:lnTo>
                    <a:pt x="37836" y="117229"/>
                  </a:lnTo>
                  <a:lnTo>
                    <a:pt x="39996" y="104116"/>
                  </a:lnTo>
                  <a:lnTo>
                    <a:pt x="43231" y="97313"/>
                  </a:lnTo>
                  <a:lnTo>
                    <a:pt x="46652" y="97103"/>
                  </a:lnTo>
                  <a:lnTo>
                    <a:pt x="50007" y="101810"/>
                  </a:lnTo>
                  <a:lnTo>
                    <a:pt x="53329" y="109627"/>
                  </a:lnTo>
                  <a:lnTo>
                    <a:pt x="56663" y="119088"/>
                  </a:lnTo>
                  <a:lnTo>
                    <a:pt x="60038" y="129300"/>
                  </a:lnTo>
                  <a:lnTo>
                    <a:pt x="63784" y="139486"/>
                  </a:lnTo>
                  <a:lnTo>
                    <a:pt x="68511" y="148823"/>
                  </a:lnTo>
                  <a:lnTo>
                    <a:pt x="74466" y="156955"/>
                  </a:lnTo>
                  <a:lnTo>
                    <a:pt x="81414" y="163421"/>
                  </a:lnTo>
                  <a:lnTo>
                    <a:pt x="88841" y="167495"/>
                  </a:lnTo>
                  <a:lnTo>
                    <a:pt x="96391" y="169011"/>
                  </a:lnTo>
                  <a:lnTo>
                    <a:pt x="103899" y="168097"/>
                  </a:lnTo>
                  <a:lnTo>
                    <a:pt x="111313" y="164911"/>
                  </a:lnTo>
                  <a:lnTo>
                    <a:pt x="118624" y="159771"/>
                  </a:lnTo>
                  <a:lnTo>
                    <a:pt x="125685" y="153087"/>
                  </a:lnTo>
                  <a:lnTo>
                    <a:pt x="132208" y="145248"/>
                  </a:lnTo>
                  <a:lnTo>
                    <a:pt x="138083" y="136570"/>
                  </a:lnTo>
                  <a:lnTo>
                    <a:pt x="143522" y="127136"/>
                  </a:lnTo>
                  <a:lnTo>
                    <a:pt x="148941" y="116819"/>
                  </a:lnTo>
                  <a:lnTo>
                    <a:pt x="154586" y="105623"/>
                  </a:lnTo>
                  <a:lnTo>
                    <a:pt x="160362" y="93833"/>
                  </a:lnTo>
                  <a:lnTo>
                    <a:pt x="165940" y="81919"/>
                  </a:lnTo>
                  <a:lnTo>
                    <a:pt x="171138" y="70163"/>
                  </a:lnTo>
                  <a:lnTo>
                    <a:pt x="175933" y="58659"/>
                  </a:lnTo>
                  <a:lnTo>
                    <a:pt x="180380" y="47401"/>
                  </a:lnTo>
                  <a:lnTo>
                    <a:pt x="184560" y="36352"/>
                  </a:lnTo>
                  <a:lnTo>
                    <a:pt x="188705" y="25627"/>
                  </a:lnTo>
                  <a:lnTo>
                    <a:pt x="193182" y="15490"/>
                  </a:lnTo>
                  <a:lnTo>
                    <a:pt x="198148" y="6112"/>
                  </a:lnTo>
                  <a:lnTo>
                    <a:pt x="203117" y="0"/>
                  </a:lnTo>
                  <a:lnTo>
                    <a:pt x="206931" y="160"/>
                  </a:lnTo>
                  <a:lnTo>
                    <a:pt x="209107" y="5495"/>
                  </a:lnTo>
                  <a:lnTo>
                    <a:pt x="210140" y="14568"/>
                  </a:lnTo>
                  <a:lnTo>
                    <a:pt x="210397" y="26293"/>
                  </a:lnTo>
                  <a:lnTo>
                    <a:pt x="209893" y="39871"/>
                  </a:lnTo>
                  <a:lnTo>
                    <a:pt x="208667" y="54733"/>
                  </a:lnTo>
                  <a:lnTo>
                    <a:pt x="206993" y="70638"/>
                  </a:lnTo>
                  <a:lnTo>
                    <a:pt x="205313" y="87613"/>
                  </a:lnTo>
                  <a:lnTo>
                    <a:pt x="203880" y="105586"/>
                  </a:lnTo>
                  <a:lnTo>
                    <a:pt x="202762" y="124064"/>
                  </a:lnTo>
                  <a:lnTo>
                    <a:pt x="201935" y="142244"/>
                  </a:lnTo>
                  <a:lnTo>
                    <a:pt x="201343" y="159701"/>
                  </a:lnTo>
                  <a:lnTo>
                    <a:pt x="200929" y="176524"/>
                  </a:lnTo>
                  <a:lnTo>
                    <a:pt x="200642" y="193122"/>
                  </a:lnTo>
                  <a:lnTo>
                    <a:pt x="200442" y="209763"/>
                  </a:lnTo>
                  <a:lnTo>
                    <a:pt x="200137" y="226228"/>
                  </a:lnTo>
                  <a:lnTo>
                    <a:pt x="199399" y="241918"/>
                  </a:lnTo>
                  <a:lnTo>
                    <a:pt x="198089" y="256555"/>
                  </a:lnTo>
                  <a:lnTo>
                    <a:pt x="196396" y="270335"/>
                  </a:lnTo>
                  <a:lnTo>
                    <a:pt x="194721" y="283736"/>
                  </a:lnTo>
                  <a:lnTo>
                    <a:pt x="193304" y="297086"/>
                  </a:lnTo>
                  <a:lnTo>
                    <a:pt x="192371" y="310528"/>
                  </a:lnTo>
                  <a:lnTo>
                    <a:pt x="192204" y="324099"/>
                  </a:lnTo>
                  <a:lnTo>
                    <a:pt x="192869" y="337777"/>
                  </a:lnTo>
                  <a:lnTo>
                    <a:pt x="194121" y="351126"/>
                  </a:lnTo>
                  <a:lnTo>
                    <a:pt x="195621" y="364727"/>
                  </a:lnTo>
                  <a:lnTo>
                    <a:pt x="197501" y="380891"/>
                  </a:lnTo>
                  <a:lnTo>
                    <a:pt x="200041" y="4036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024229" y="3874487"/>
              <a:ext cx="120629" cy="208802"/>
            </a:xfrm>
            <a:custGeom>
              <a:avLst/>
              <a:gdLst/>
              <a:ahLst/>
              <a:cxnLst/>
              <a:rect l="0" t="0" r="0" b="0"/>
              <a:pathLst>
                <a:path w="120629" h="208802">
                  <a:moveTo>
                    <a:pt x="19128" y="42114"/>
                  </a:moveTo>
                  <a:lnTo>
                    <a:pt x="13394" y="50982"/>
                  </a:lnTo>
                  <a:lnTo>
                    <a:pt x="9110" y="59969"/>
                  </a:lnTo>
                  <a:lnTo>
                    <a:pt x="5904" y="69964"/>
                  </a:lnTo>
                  <a:lnTo>
                    <a:pt x="3543" y="80945"/>
                  </a:lnTo>
                  <a:lnTo>
                    <a:pt x="1846" y="92756"/>
                  </a:lnTo>
                  <a:lnTo>
                    <a:pt x="655" y="105210"/>
                  </a:lnTo>
                  <a:lnTo>
                    <a:pt x="0" y="117975"/>
                  </a:lnTo>
                  <a:lnTo>
                    <a:pt x="80" y="130607"/>
                  </a:lnTo>
                  <a:lnTo>
                    <a:pt x="951" y="142871"/>
                  </a:lnTo>
                  <a:lnTo>
                    <a:pt x="2687" y="154561"/>
                  </a:lnTo>
                  <a:lnTo>
                    <a:pt x="5456" y="165418"/>
                  </a:lnTo>
                  <a:lnTo>
                    <a:pt x="9251" y="175384"/>
                  </a:lnTo>
                  <a:lnTo>
                    <a:pt x="14089" y="184398"/>
                  </a:lnTo>
                  <a:lnTo>
                    <a:pt x="20085" y="192316"/>
                  </a:lnTo>
                  <a:lnTo>
                    <a:pt x="27188" y="199150"/>
                  </a:lnTo>
                  <a:lnTo>
                    <a:pt x="35059" y="204570"/>
                  </a:lnTo>
                  <a:lnTo>
                    <a:pt x="43180" y="207857"/>
                  </a:lnTo>
                  <a:lnTo>
                    <a:pt x="51231" y="208801"/>
                  </a:lnTo>
                  <a:lnTo>
                    <a:pt x="59093" y="207486"/>
                  </a:lnTo>
                  <a:lnTo>
                    <a:pt x="66751" y="204019"/>
                  </a:lnTo>
                  <a:lnTo>
                    <a:pt x="74232" y="198684"/>
                  </a:lnTo>
                  <a:lnTo>
                    <a:pt x="81407" y="191696"/>
                  </a:lnTo>
                  <a:lnTo>
                    <a:pt x="88007" y="183120"/>
                  </a:lnTo>
                  <a:lnTo>
                    <a:pt x="93930" y="173139"/>
                  </a:lnTo>
                  <a:lnTo>
                    <a:pt x="99231" y="162185"/>
                  </a:lnTo>
                  <a:lnTo>
                    <a:pt x="104026" y="150842"/>
                  </a:lnTo>
                  <a:lnTo>
                    <a:pt x="108434" y="139464"/>
                  </a:lnTo>
                  <a:lnTo>
                    <a:pt x="112394" y="127876"/>
                  </a:lnTo>
                  <a:lnTo>
                    <a:pt x="115683" y="115497"/>
                  </a:lnTo>
                  <a:lnTo>
                    <a:pt x="118225" y="102064"/>
                  </a:lnTo>
                  <a:lnTo>
                    <a:pt x="119932" y="87939"/>
                  </a:lnTo>
                  <a:lnTo>
                    <a:pt x="120628" y="73911"/>
                  </a:lnTo>
                  <a:lnTo>
                    <a:pt x="120321" y="60446"/>
                  </a:lnTo>
                  <a:lnTo>
                    <a:pt x="119313" y="47911"/>
                  </a:lnTo>
                  <a:lnTo>
                    <a:pt x="118002" y="35403"/>
                  </a:lnTo>
                  <a:lnTo>
                    <a:pt x="116277" y="20713"/>
                  </a:lnTo>
                  <a:lnTo>
                    <a:pt x="1138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201687" y="3684974"/>
              <a:ext cx="10127" cy="410612"/>
            </a:xfrm>
            <a:custGeom>
              <a:avLst/>
              <a:gdLst/>
              <a:ahLst/>
              <a:cxnLst/>
              <a:rect l="0" t="0" r="0" b="0"/>
              <a:pathLst>
                <a:path w="10127" h="410612">
                  <a:moveTo>
                    <a:pt x="10126" y="0"/>
                  </a:moveTo>
                  <a:lnTo>
                    <a:pt x="7259" y="14669"/>
                  </a:lnTo>
                  <a:lnTo>
                    <a:pt x="5117" y="28580"/>
                  </a:lnTo>
                  <a:lnTo>
                    <a:pt x="3514" y="43087"/>
                  </a:lnTo>
                  <a:lnTo>
                    <a:pt x="2334" y="58634"/>
                  </a:lnTo>
                  <a:lnTo>
                    <a:pt x="1485" y="75756"/>
                  </a:lnTo>
                  <a:lnTo>
                    <a:pt x="887" y="94569"/>
                  </a:lnTo>
                  <a:lnTo>
                    <a:pt x="473" y="114391"/>
                  </a:lnTo>
                  <a:lnTo>
                    <a:pt x="189" y="133996"/>
                  </a:lnTo>
                  <a:lnTo>
                    <a:pt x="0" y="152687"/>
                  </a:lnTo>
                  <a:lnTo>
                    <a:pt x="42" y="170148"/>
                  </a:lnTo>
                  <a:lnTo>
                    <a:pt x="603" y="186182"/>
                  </a:lnTo>
                  <a:lnTo>
                    <a:pt x="1792" y="200857"/>
                  </a:lnTo>
                  <a:lnTo>
                    <a:pt x="3405" y="214559"/>
                  </a:lnTo>
                  <a:lnTo>
                    <a:pt x="5027" y="227858"/>
                  </a:lnTo>
                  <a:lnTo>
                    <a:pt x="6412" y="241127"/>
                  </a:lnTo>
                  <a:lnTo>
                    <a:pt x="7493" y="255011"/>
                  </a:lnTo>
                  <a:lnTo>
                    <a:pt x="8293" y="270470"/>
                  </a:lnTo>
                  <a:lnTo>
                    <a:pt x="8866" y="287867"/>
                  </a:lnTo>
                  <a:lnTo>
                    <a:pt x="9266" y="306587"/>
                  </a:lnTo>
                  <a:lnTo>
                    <a:pt x="9543" y="325376"/>
                  </a:lnTo>
                  <a:lnTo>
                    <a:pt x="9733" y="343470"/>
                  </a:lnTo>
                  <a:lnTo>
                    <a:pt x="9862" y="360060"/>
                  </a:lnTo>
                  <a:lnTo>
                    <a:pt x="9963" y="375671"/>
                  </a:lnTo>
                  <a:lnTo>
                    <a:pt x="10047" y="391665"/>
                  </a:lnTo>
                  <a:lnTo>
                    <a:pt x="1012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27627" y="370603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8190" y="11801"/>
                  </a:lnTo>
                  <a:lnTo>
                    <a:pt x="16048" y="23570"/>
                  </a:lnTo>
                  <a:lnTo>
                    <a:pt x="14444" y="36466"/>
                  </a:lnTo>
                  <a:lnTo>
                    <a:pt x="13264" y="50487"/>
                  </a:lnTo>
                  <a:lnTo>
                    <a:pt x="12415" y="65463"/>
                  </a:lnTo>
                  <a:lnTo>
                    <a:pt x="11818" y="81191"/>
                  </a:lnTo>
                  <a:lnTo>
                    <a:pt x="11404" y="97639"/>
                  </a:lnTo>
                  <a:lnTo>
                    <a:pt x="11120" y="114959"/>
                  </a:lnTo>
                  <a:lnTo>
                    <a:pt x="10922" y="133149"/>
                  </a:lnTo>
                  <a:lnTo>
                    <a:pt x="10619" y="151600"/>
                  </a:lnTo>
                  <a:lnTo>
                    <a:pt x="9882" y="169225"/>
                  </a:lnTo>
                  <a:lnTo>
                    <a:pt x="8574" y="185495"/>
                  </a:lnTo>
                  <a:lnTo>
                    <a:pt x="6882" y="200706"/>
                  </a:lnTo>
                  <a:lnTo>
                    <a:pt x="5206" y="215683"/>
                  </a:lnTo>
                  <a:lnTo>
                    <a:pt x="3786" y="230948"/>
                  </a:lnTo>
                  <a:lnTo>
                    <a:pt x="2681" y="246678"/>
                  </a:lnTo>
                  <a:lnTo>
                    <a:pt x="1865" y="262864"/>
                  </a:lnTo>
                  <a:lnTo>
                    <a:pt x="1282" y="279421"/>
                  </a:lnTo>
                  <a:lnTo>
                    <a:pt x="873" y="296078"/>
                  </a:lnTo>
                  <a:lnTo>
                    <a:pt x="546" y="314353"/>
                  </a:lnTo>
                  <a:lnTo>
                    <a:pt x="272" y="33920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222342" y="3859350"/>
              <a:ext cx="200042" cy="67780"/>
            </a:xfrm>
            <a:custGeom>
              <a:avLst/>
              <a:gdLst/>
              <a:ahLst/>
              <a:cxnLst/>
              <a:rect l="0" t="0" r="0" b="0"/>
              <a:pathLst>
                <a:path w="200042" h="67780">
                  <a:moveTo>
                    <a:pt x="200041" y="4608"/>
                  </a:moveTo>
                  <a:lnTo>
                    <a:pt x="191240" y="1808"/>
                  </a:lnTo>
                  <a:lnTo>
                    <a:pt x="182893" y="307"/>
                  </a:lnTo>
                  <a:lnTo>
                    <a:pt x="174194" y="0"/>
                  </a:lnTo>
                  <a:lnTo>
                    <a:pt x="165074" y="679"/>
                  </a:lnTo>
                  <a:lnTo>
                    <a:pt x="155579" y="2147"/>
                  </a:lnTo>
                  <a:lnTo>
                    <a:pt x="145782" y="4216"/>
                  </a:lnTo>
                  <a:lnTo>
                    <a:pt x="135595" y="6726"/>
                  </a:lnTo>
                  <a:lnTo>
                    <a:pt x="124773" y="9548"/>
                  </a:lnTo>
                  <a:lnTo>
                    <a:pt x="113233" y="12595"/>
                  </a:lnTo>
                  <a:lnTo>
                    <a:pt x="101044" y="15961"/>
                  </a:lnTo>
                  <a:lnTo>
                    <a:pt x="88330" y="19906"/>
                  </a:lnTo>
                  <a:lnTo>
                    <a:pt x="75229" y="24525"/>
                  </a:lnTo>
                  <a:lnTo>
                    <a:pt x="62177" y="29764"/>
                  </a:lnTo>
                  <a:lnTo>
                    <a:pt x="49875" y="35506"/>
                  </a:lnTo>
                  <a:lnTo>
                    <a:pt x="38651" y="41619"/>
                  </a:lnTo>
                  <a:lnTo>
                    <a:pt x="28779" y="47696"/>
                  </a:lnTo>
                  <a:lnTo>
                    <a:pt x="19690" y="53653"/>
                  </a:lnTo>
                  <a:lnTo>
                    <a:pt x="10591" y="60011"/>
                  </a:lnTo>
                  <a:lnTo>
                    <a:pt x="0" y="677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453969" y="3937658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1999" y="41064"/>
                  </a:lnTo>
                  <a:lnTo>
                    <a:pt x="3695" y="54165"/>
                  </a:lnTo>
                  <a:lnTo>
                    <a:pt x="5546" y="68262"/>
                  </a:lnTo>
                  <a:lnTo>
                    <a:pt x="7712" y="86835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475026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59431" y="3861567"/>
              <a:ext cx="117697" cy="358379"/>
            </a:xfrm>
            <a:custGeom>
              <a:avLst/>
              <a:gdLst/>
              <a:ahLst/>
              <a:cxnLst/>
              <a:rect l="0" t="0" r="0" b="0"/>
              <a:pathLst>
                <a:path w="117697" h="358379">
                  <a:moveTo>
                    <a:pt x="20880" y="149790"/>
                  </a:moveTo>
                  <a:lnTo>
                    <a:pt x="20947" y="164459"/>
                  </a:lnTo>
                  <a:lnTo>
                    <a:pt x="21587" y="178370"/>
                  </a:lnTo>
                  <a:lnTo>
                    <a:pt x="22878" y="192868"/>
                  </a:lnTo>
                  <a:lnTo>
                    <a:pt x="24566" y="208070"/>
                  </a:lnTo>
                  <a:lnTo>
                    <a:pt x="26234" y="223895"/>
                  </a:lnTo>
                  <a:lnTo>
                    <a:pt x="27652" y="240210"/>
                  </a:lnTo>
                  <a:lnTo>
                    <a:pt x="28922" y="256727"/>
                  </a:lnTo>
                  <a:lnTo>
                    <a:pt x="30382" y="273035"/>
                  </a:lnTo>
                  <a:lnTo>
                    <a:pt x="32210" y="288926"/>
                  </a:lnTo>
                  <a:lnTo>
                    <a:pt x="34268" y="304374"/>
                  </a:lnTo>
                  <a:lnTo>
                    <a:pt x="36196" y="319440"/>
                  </a:lnTo>
                  <a:lnTo>
                    <a:pt x="37779" y="334178"/>
                  </a:lnTo>
                  <a:lnTo>
                    <a:pt x="38591" y="347549"/>
                  </a:lnTo>
                  <a:lnTo>
                    <a:pt x="37874" y="356226"/>
                  </a:lnTo>
                  <a:lnTo>
                    <a:pt x="35739" y="358378"/>
                  </a:lnTo>
                  <a:lnTo>
                    <a:pt x="33028" y="355912"/>
                  </a:lnTo>
                  <a:lnTo>
                    <a:pt x="30072" y="350219"/>
                  </a:lnTo>
                  <a:lnTo>
                    <a:pt x="26965" y="341750"/>
                  </a:lnTo>
                  <a:lnTo>
                    <a:pt x="23743" y="330905"/>
                  </a:lnTo>
                  <a:lnTo>
                    <a:pt x="20437" y="318161"/>
                  </a:lnTo>
                  <a:lnTo>
                    <a:pt x="17070" y="303986"/>
                  </a:lnTo>
                  <a:lnTo>
                    <a:pt x="13663" y="288770"/>
                  </a:lnTo>
                  <a:lnTo>
                    <a:pt x="10392" y="272819"/>
                  </a:lnTo>
                  <a:lnTo>
                    <a:pt x="7575" y="256356"/>
                  </a:lnTo>
                  <a:lnTo>
                    <a:pt x="5348" y="239547"/>
                  </a:lnTo>
                  <a:lnTo>
                    <a:pt x="3686" y="222665"/>
                  </a:lnTo>
                  <a:lnTo>
                    <a:pt x="2487" y="206097"/>
                  </a:lnTo>
                  <a:lnTo>
                    <a:pt x="1642" y="190025"/>
                  </a:lnTo>
                  <a:lnTo>
                    <a:pt x="1056" y="174452"/>
                  </a:lnTo>
                  <a:lnTo>
                    <a:pt x="656" y="159301"/>
                  </a:lnTo>
                  <a:lnTo>
                    <a:pt x="383" y="144475"/>
                  </a:lnTo>
                  <a:lnTo>
                    <a:pt x="198" y="129890"/>
                  </a:lnTo>
                  <a:lnTo>
                    <a:pt x="74" y="115478"/>
                  </a:lnTo>
                  <a:lnTo>
                    <a:pt x="0" y="101189"/>
                  </a:lnTo>
                  <a:lnTo>
                    <a:pt x="290" y="87150"/>
                  </a:lnTo>
                  <a:lnTo>
                    <a:pt x="1549" y="73644"/>
                  </a:lnTo>
                  <a:lnTo>
                    <a:pt x="4031" y="60785"/>
                  </a:lnTo>
                  <a:lnTo>
                    <a:pt x="7665" y="48693"/>
                  </a:lnTo>
                  <a:lnTo>
                    <a:pt x="12247" y="37565"/>
                  </a:lnTo>
                  <a:lnTo>
                    <a:pt x="17561" y="27421"/>
                  </a:lnTo>
                  <a:lnTo>
                    <a:pt x="23739" y="18457"/>
                  </a:lnTo>
                  <a:lnTo>
                    <a:pt x="31240" y="11107"/>
                  </a:lnTo>
                  <a:lnTo>
                    <a:pt x="40204" y="5467"/>
                  </a:lnTo>
                  <a:lnTo>
                    <a:pt x="50155" y="1663"/>
                  </a:lnTo>
                  <a:lnTo>
                    <a:pt x="60218" y="0"/>
                  </a:lnTo>
                  <a:lnTo>
                    <a:pt x="69869" y="442"/>
                  </a:lnTo>
                  <a:lnTo>
                    <a:pt x="78787" y="2839"/>
                  </a:lnTo>
                  <a:lnTo>
                    <a:pt x="86698" y="7106"/>
                  </a:lnTo>
                  <a:lnTo>
                    <a:pt x="93569" y="13011"/>
                  </a:lnTo>
                  <a:lnTo>
                    <a:pt x="99538" y="20227"/>
                  </a:lnTo>
                  <a:lnTo>
                    <a:pt x="104796" y="28432"/>
                  </a:lnTo>
                  <a:lnTo>
                    <a:pt x="109518" y="37360"/>
                  </a:lnTo>
                  <a:lnTo>
                    <a:pt x="113522" y="46962"/>
                  </a:lnTo>
                  <a:lnTo>
                    <a:pt x="116308" y="57392"/>
                  </a:lnTo>
                  <a:lnTo>
                    <a:pt x="117696" y="68660"/>
                  </a:lnTo>
                  <a:lnTo>
                    <a:pt x="117644" y="80329"/>
                  </a:lnTo>
                  <a:lnTo>
                    <a:pt x="116089" y="91629"/>
                  </a:lnTo>
                  <a:lnTo>
                    <a:pt x="113151" y="102154"/>
                  </a:lnTo>
                  <a:lnTo>
                    <a:pt x="109078" y="111848"/>
                  </a:lnTo>
                  <a:lnTo>
                    <a:pt x="104135" y="120820"/>
                  </a:lnTo>
                  <a:lnTo>
                    <a:pt x="98551" y="129220"/>
                  </a:lnTo>
                  <a:lnTo>
                    <a:pt x="92347" y="137032"/>
                  </a:lnTo>
                  <a:lnTo>
                    <a:pt x="85351" y="144067"/>
                  </a:lnTo>
                  <a:lnTo>
                    <a:pt x="77542" y="150285"/>
                  </a:lnTo>
                  <a:lnTo>
                    <a:pt x="69289" y="155831"/>
                  </a:lnTo>
                  <a:lnTo>
                    <a:pt x="60350" y="161596"/>
                  </a:lnTo>
                  <a:lnTo>
                    <a:pt x="48824" y="169207"/>
                  </a:lnTo>
                  <a:lnTo>
                    <a:pt x="31408" y="1813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727710" y="3632331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0" y="47072"/>
                  </a:lnTo>
                  <a:lnTo>
                    <a:pt x="0" y="65475"/>
                  </a:lnTo>
                  <a:lnTo>
                    <a:pt x="0" y="83988"/>
                  </a:lnTo>
                  <a:lnTo>
                    <a:pt x="0" y="101895"/>
                  </a:lnTo>
                  <a:lnTo>
                    <a:pt x="0" y="119474"/>
                  </a:lnTo>
                  <a:lnTo>
                    <a:pt x="0" y="137700"/>
                  </a:lnTo>
                  <a:lnTo>
                    <a:pt x="0" y="157093"/>
                  </a:lnTo>
                  <a:lnTo>
                    <a:pt x="0" y="177217"/>
                  </a:lnTo>
                  <a:lnTo>
                    <a:pt x="0" y="196980"/>
                  </a:lnTo>
                  <a:lnTo>
                    <a:pt x="0" y="215769"/>
                  </a:lnTo>
                  <a:lnTo>
                    <a:pt x="0" y="233794"/>
                  </a:lnTo>
                  <a:lnTo>
                    <a:pt x="0" y="251797"/>
                  </a:lnTo>
                  <a:lnTo>
                    <a:pt x="0" y="270236"/>
                  </a:lnTo>
                  <a:lnTo>
                    <a:pt x="0" y="289078"/>
                  </a:lnTo>
                  <a:lnTo>
                    <a:pt x="0" y="307973"/>
                  </a:lnTo>
                  <a:lnTo>
                    <a:pt x="0" y="326670"/>
                  </a:lnTo>
                  <a:lnTo>
                    <a:pt x="0" y="344341"/>
                  </a:lnTo>
                  <a:lnTo>
                    <a:pt x="0" y="361255"/>
                  </a:lnTo>
                  <a:lnTo>
                    <a:pt x="0" y="37889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801409" y="3885015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0" y="0"/>
                  </a:moveTo>
                  <a:lnTo>
                    <a:pt x="68" y="11668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52" y="63488"/>
                  </a:lnTo>
                  <a:lnTo>
                    <a:pt x="11948" y="73744"/>
                  </a:lnTo>
                  <a:lnTo>
                    <a:pt x="15704" y="83554"/>
                  </a:lnTo>
                  <a:lnTo>
                    <a:pt x="20183" y="92771"/>
                  </a:lnTo>
                  <a:lnTo>
                    <a:pt x="25007" y="101123"/>
                  </a:lnTo>
                  <a:lnTo>
                    <a:pt x="29913" y="108945"/>
                  </a:lnTo>
                  <a:lnTo>
                    <a:pt x="35332" y="116922"/>
                  </a:lnTo>
                  <a:lnTo>
                    <a:pt x="42114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706653" y="3842901"/>
              <a:ext cx="252685" cy="642240"/>
            </a:xfrm>
            <a:custGeom>
              <a:avLst/>
              <a:gdLst/>
              <a:ahLst/>
              <a:cxnLst/>
              <a:rect l="0" t="0" r="0" b="0"/>
              <a:pathLst>
                <a:path w="252685" h="642240">
                  <a:moveTo>
                    <a:pt x="252684" y="0"/>
                  </a:moveTo>
                  <a:lnTo>
                    <a:pt x="246817" y="8869"/>
                  </a:lnTo>
                  <a:lnTo>
                    <a:pt x="241252" y="17855"/>
                  </a:lnTo>
                  <a:lnTo>
                    <a:pt x="235453" y="27841"/>
                  </a:lnTo>
                  <a:lnTo>
                    <a:pt x="229372" y="38477"/>
                  </a:lnTo>
                  <a:lnTo>
                    <a:pt x="223041" y="48991"/>
                  </a:lnTo>
                  <a:lnTo>
                    <a:pt x="216518" y="58948"/>
                  </a:lnTo>
                  <a:lnTo>
                    <a:pt x="210015" y="68408"/>
                  </a:lnTo>
                  <a:lnTo>
                    <a:pt x="203881" y="77744"/>
                  </a:lnTo>
                  <a:lnTo>
                    <a:pt x="198277" y="87206"/>
                  </a:lnTo>
                  <a:lnTo>
                    <a:pt x="193193" y="96883"/>
                  </a:lnTo>
                  <a:lnTo>
                    <a:pt x="188544" y="106773"/>
                  </a:lnTo>
                  <a:lnTo>
                    <a:pt x="184226" y="116841"/>
                  </a:lnTo>
                  <a:lnTo>
                    <a:pt x="179987" y="127043"/>
                  </a:lnTo>
                  <a:lnTo>
                    <a:pt x="175446" y="137346"/>
                  </a:lnTo>
                  <a:lnTo>
                    <a:pt x="170427" y="147720"/>
                  </a:lnTo>
                  <a:lnTo>
                    <a:pt x="165089" y="158144"/>
                  </a:lnTo>
                  <a:lnTo>
                    <a:pt x="159813" y="168601"/>
                  </a:lnTo>
                  <a:lnTo>
                    <a:pt x="154820" y="179082"/>
                  </a:lnTo>
                  <a:lnTo>
                    <a:pt x="150164" y="189578"/>
                  </a:lnTo>
                  <a:lnTo>
                    <a:pt x="145811" y="200085"/>
                  </a:lnTo>
                  <a:lnTo>
                    <a:pt x="141695" y="210599"/>
                  </a:lnTo>
                  <a:lnTo>
                    <a:pt x="137592" y="221117"/>
                  </a:lnTo>
                  <a:lnTo>
                    <a:pt x="133143" y="231640"/>
                  </a:lnTo>
                  <a:lnTo>
                    <a:pt x="128187" y="242169"/>
                  </a:lnTo>
                  <a:lnTo>
                    <a:pt x="122891" y="252867"/>
                  </a:lnTo>
                  <a:lnTo>
                    <a:pt x="117642" y="264042"/>
                  </a:lnTo>
                  <a:lnTo>
                    <a:pt x="112664" y="275818"/>
                  </a:lnTo>
                  <a:lnTo>
                    <a:pt x="107848" y="287999"/>
                  </a:lnTo>
                  <a:lnTo>
                    <a:pt x="102854" y="300175"/>
                  </a:lnTo>
                  <a:lnTo>
                    <a:pt x="97499" y="312110"/>
                  </a:lnTo>
                  <a:lnTo>
                    <a:pt x="91921" y="323904"/>
                  </a:lnTo>
                  <a:lnTo>
                    <a:pt x="86475" y="335888"/>
                  </a:lnTo>
                  <a:lnTo>
                    <a:pt x="81366" y="348248"/>
                  </a:lnTo>
                  <a:lnTo>
                    <a:pt x="76630" y="361007"/>
                  </a:lnTo>
                  <a:lnTo>
                    <a:pt x="72223" y="374112"/>
                  </a:lnTo>
                  <a:lnTo>
                    <a:pt x="68076" y="387483"/>
                  </a:lnTo>
                  <a:lnTo>
                    <a:pt x="64120" y="400887"/>
                  </a:lnTo>
                  <a:lnTo>
                    <a:pt x="60304" y="413959"/>
                  </a:lnTo>
                  <a:lnTo>
                    <a:pt x="56585" y="426527"/>
                  </a:lnTo>
                  <a:lnTo>
                    <a:pt x="52933" y="438593"/>
                  </a:lnTo>
                  <a:lnTo>
                    <a:pt x="49328" y="450235"/>
                  </a:lnTo>
                  <a:lnTo>
                    <a:pt x="45754" y="461556"/>
                  </a:lnTo>
                  <a:lnTo>
                    <a:pt x="42202" y="472803"/>
                  </a:lnTo>
                  <a:lnTo>
                    <a:pt x="38663" y="484355"/>
                  </a:lnTo>
                  <a:lnTo>
                    <a:pt x="35133" y="496388"/>
                  </a:lnTo>
                  <a:lnTo>
                    <a:pt x="31611" y="508742"/>
                  </a:lnTo>
                  <a:lnTo>
                    <a:pt x="28094" y="521035"/>
                  </a:lnTo>
                  <a:lnTo>
                    <a:pt x="24583" y="533053"/>
                  </a:lnTo>
                  <a:lnTo>
                    <a:pt x="21241" y="545073"/>
                  </a:lnTo>
                  <a:lnTo>
                    <a:pt x="18378" y="557742"/>
                  </a:lnTo>
                  <a:lnTo>
                    <a:pt x="16115" y="571360"/>
                  </a:lnTo>
                  <a:lnTo>
                    <a:pt x="14225" y="585352"/>
                  </a:lnTo>
                  <a:lnTo>
                    <a:pt x="11925" y="599918"/>
                  </a:lnTo>
                  <a:lnTo>
                    <a:pt x="7896" y="617460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06694" y="4032414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6" name="Freeform 105"/>
          <p:cNvSpPr/>
          <p:nvPr/>
        </p:nvSpPr>
        <p:spPr>
          <a:xfrm>
            <a:off x="6801409" y="3063792"/>
            <a:ext cx="21058" cy="10530"/>
          </a:xfrm>
          <a:custGeom>
            <a:avLst/>
            <a:gdLst/>
            <a:ahLst/>
            <a:cxnLst/>
            <a:rect l="0" t="0" r="0" b="0"/>
            <a:pathLst>
              <a:path w="21058" h="10530">
                <a:moveTo>
                  <a:pt x="21057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9" name="Group 108"/>
          <p:cNvGrpSpPr/>
          <p:nvPr/>
        </p:nvGrpSpPr>
        <p:grpSpPr>
          <a:xfrm>
            <a:off x="2842694" y="3308625"/>
            <a:ext cx="210571" cy="113137"/>
            <a:chOff x="2842694" y="3308625"/>
            <a:chExt cx="210571" cy="113137"/>
          </a:xfrm>
        </p:grpSpPr>
        <p:sp>
          <p:nvSpPr>
            <p:cNvPr id="107" name="Freeform 106"/>
            <p:cNvSpPr/>
            <p:nvPr/>
          </p:nvSpPr>
          <p:spPr>
            <a:xfrm>
              <a:off x="2905865" y="3308625"/>
              <a:ext cx="147400" cy="7852"/>
            </a:xfrm>
            <a:custGeom>
              <a:avLst/>
              <a:gdLst/>
              <a:ahLst/>
              <a:cxnLst/>
              <a:rect l="0" t="0" r="0" b="0"/>
              <a:pathLst>
                <a:path w="147400" h="7852">
                  <a:moveTo>
                    <a:pt x="147399" y="7851"/>
                  </a:moveTo>
                  <a:lnTo>
                    <a:pt x="135731" y="7784"/>
                  </a:lnTo>
                  <a:lnTo>
                    <a:pt x="125242" y="7144"/>
                  </a:lnTo>
                  <a:lnTo>
                    <a:pt x="114936" y="5852"/>
                  </a:lnTo>
                  <a:lnTo>
                    <a:pt x="104462" y="4165"/>
                  </a:lnTo>
                  <a:lnTo>
                    <a:pt x="93469" y="2498"/>
                  </a:lnTo>
                  <a:lnTo>
                    <a:pt x="81832" y="1088"/>
                  </a:lnTo>
                  <a:lnTo>
                    <a:pt x="69751" y="163"/>
                  </a:lnTo>
                  <a:lnTo>
                    <a:pt x="57644" y="0"/>
                  </a:lnTo>
                  <a:lnTo>
                    <a:pt x="45775" y="670"/>
                  </a:lnTo>
                  <a:lnTo>
                    <a:pt x="34667" y="1925"/>
                  </a:lnTo>
                  <a:lnTo>
                    <a:pt x="24091" y="3427"/>
                  </a:lnTo>
                  <a:lnTo>
                    <a:pt x="13121" y="5309"/>
                  </a:lnTo>
                  <a:lnTo>
                    <a:pt x="0" y="78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842694" y="3400704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21057"/>
                  </a:moveTo>
                  <a:lnTo>
                    <a:pt x="191240" y="18124"/>
                  </a:lnTo>
                  <a:lnTo>
                    <a:pt x="182893" y="15341"/>
                  </a:lnTo>
                  <a:lnTo>
                    <a:pt x="174190" y="12446"/>
                  </a:lnTo>
                  <a:lnTo>
                    <a:pt x="164896" y="9579"/>
                  </a:lnTo>
                  <a:lnTo>
                    <a:pt x="154753" y="7062"/>
                  </a:lnTo>
                  <a:lnTo>
                    <a:pt x="143708" y="5052"/>
                  </a:lnTo>
                  <a:lnTo>
                    <a:pt x="131868" y="3539"/>
                  </a:lnTo>
                  <a:lnTo>
                    <a:pt x="119398" y="2444"/>
                  </a:lnTo>
                  <a:lnTo>
                    <a:pt x="106451" y="1672"/>
                  </a:lnTo>
                  <a:lnTo>
                    <a:pt x="92996" y="1135"/>
                  </a:lnTo>
                  <a:lnTo>
                    <a:pt x="78825" y="767"/>
                  </a:lnTo>
                  <a:lnTo>
                    <a:pt x="63907" y="516"/>
                  </a:lnTo>
                  <a:lnTo>
                    <a:pt x="49087" y="346"/>
                  </a:lnTo>
                  <a:lnTo>
                    <a:pt x="34545" y="213"/>
                  </a:lnTo>
                  <a:lnTo>
                    <a:pt x="19005" y="1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5267785" y="4677743"/>
            <a:ext cx="1596796" cy="765491"/>
            <a:chOff x="5267785" y="4677743"/>
            <a:chExt cx="1596796" cy="765491"/>
          </a:xfrm>
        </p:grpSpPr>
        <p:sp>
          <p:nvSpPr>
            <p:cNvPr id="110" name="Freeform 109"/>
            <p:cNvSpPr/>
            <p:nvPr/>
          </p:nvSpPr>
          <p:spPr>
            <a:xfrm>
              <a:off x="5380062" y="4770932"/>
              <a:ext cx="152602" cy="333103"/>
            </a:xfrm>
            <a:custGeom>
              <a:avLst/>
              <a:gdLst/>
              <a:ahLst/>
              <a:cxnLst/>
              <a:rect l="0" t="0" r="0" b="0"/>
              <a:pathLst>
                <a:path w="152602" h="333103">
                  <a:moveTo>
                    <a:pt x="31585" y="61648"/>
                  </a:moveTo>
                  <a:lnTo>
                    <a:pt x="34586" y="50047"/>
                  </a:lnTo>
                  <a:lnTo>
                    <a:pt x="38009" y="40198"/>
                  </a:lnTo>
                  <a:lnTo>
                    <a:pt x="42209" y="31198"/>
                  </a:lnTo>
                  <a:lnTo>
                    <a:pt x="47282" y="22929"/>
                  </a:lnTo>
                  <a:lnTo>
                    <a:pt x="53412" y="15550"/>
                  </a:lnTo>
                  <a:lnTo>
                    <a:pt x="60596" y="9094"/>
                  </a:lnTo>
                  <a:lnTo>
                    <a:pt x="68683" y="3933"/>
                  </a:lnTo>
                  <a:lnTo>
                    <a:pt x="77478" y="824"/>
                  </a:lnTo>
                  <a:lnTo>
                    <a:pt x="86789" y="0"/>
                  </a:lnTo>
                  <a:lnTo>
                    <a:pt x="96140" y="1396"/>
                  </a:lnTo>
                  <a:lnTo>
                    <a:pt x="104805" y="4917"/>
                  </a:lnTo>
                  <a:lnTo>
                    <a:pt x="112434" y="10290"/>
                  </a:lnTo>
                  <a:lnTo>
                    <a:pt x="118706" y="17301"/>
                  </a:lnTo>
                  <a:lnTo>
                    <a:pt x="123170" y="25893"/>
                  </a:lnTo>
                  <a:lnTo>
                    <a:pt x="125758" y="35886"/>
                  </a:lnTo>
                  <a:lnTo>
                    <a:pt x="126548" y="46847"/>
                  </a:lnTo>
                  <a:lnTo>
                    <a:pt x="125574" y="58195"/>
                  </a:lnTo>
                  <a:lnTo>
                    <a:pt x="123034" y="69562"/>
                  </a:lnTo>
                  <a:lnTo>
                    <a:pt x="119231" y="80634"/>
                  </a:lnTo>
                  <a:lnTo>
                    <a:pt x="114470" y="91069"/>
                  </a:lnTo>
                  <a:lnTo>
                    <a:pt x="109013" y="100753"/>
                  </a:lnTo>
                  <a:lnTo>
                    <a:pt x="103064" y="109748"/>
                  </a:lnTo>
                  <a:lnTo>
                    <a:pt x="96771" y="118183"/>
                  </a:lnTo>
                  <a:lnTo>
                    <a:pt x="90267" y="126196"/>
                  </a:lnTo>
                  <a:lnTo>
                    <a:pt x="84443" y="133902"/>
                  </a:lnTo>
                  <a:lnTo>
                    <a:pt x="80888" y="141391"/>
                  </a:lnTo>
                  <a:lnTo>
                    <a:pt x="80284" y="148725"/>
                  </a:lnTo>
                  <a:lnTo>
                    <a:pt x="82492" y="155787"/>
                  </a:lnTo>
                  <a:lnTo>
                    <a:pt x="87022" y="162303"/>
                  </a:lnTo>
                  <a:lnTo>
                    <a:pt x="93324" y="168176"/>
                  </a:lnTo>
                  <a:lnTo>
                    <a:pt x="100754" y="173780"/>
                  </a:lnTo>
                  <a:lnTo>
                    <a:pt x="108629" y="179843"/>
                  </a:lnTo>
                  <a:lnTo>
                    <a:pt x="116535" y="186742"/>
                  </a:lnTo>
                  <a:lnTo>
                    <a:pt x="124143" y="194513"/>
                  </a:lnTo>
                  <a:lnTo>
                    <a:pt x="131106" y="203034"/>
                  </a:lnTo>
                  <a:lnTo>
                    <a:pt x="137303" y="212143"/>
                  </a:lnTo>
                  <a:lnTo>
                    <a:pt x="142635" y="221854"/>
                  </a:lnTo>
                  <a:lnTo>
                    <a:pt x="146926" y="232350"/>
                  </a:lnTo>
                  <a:lnTo>
                    <a:pt x="150177" y="243664"/>
                  </a:lnTo>
                  <a:lnTo>
                    <a:pt x="152210" y="255531"/>
                  </a:lnTo>
                  <a:lnTo>
                    <a:pt x="152601" y="267496"/>
                  </a:lnTo>
                  <a:lnTo>
                    <a:pt x="151265" y="279275"/>
                  </a:lnTo>
                  <a:lnTo>
                    <a:pt x="148250" y="290455"/>
                  </a:lnTo>
                  <a:lnTo>
                    <a:pt x="143561" y="300432"/>
                  </a:lnTo>
                  <a:lnTo>
                    <a:pt x="137365" y="308984"/>
                  </a:lnTo>
                  <a:lnTo>
                    <a:pt x="129782" y="316064"/>
                  </a:lnTo>
                  <a:lnTo>
                    <a:pt x="120797" y="321612"/>
                  </a:lnTo>
                  <a:lnTo>
                    <a:pt x="110534" y="325754"/>
                  </a:lnTo>
                  <a:lnTo>
                    <a:pt x="99219" y="328741"/>
                  </a:lnTo>
                  <a:lnTo>
                    <a:pt x="87101" y="330847"/>
                  </a:lnTo>
                  <a:lnTo>
                    <a:pt x="74404" y="332302"/>
                  </a:lnTo>
                  <a:lnTo>
                    <a:pt x="61520" y="333102"/>
                  </a:lnTo>
                  <a:lnTo>
                    <a:pt x="47540" y="332992"/>
                  </a:lnTo>
                  <a:lnTo>
                    <a:pt x="29002" y="330847"/>
                  </a:lnTo>
                  <a:lnTo>
                    <a:pt x="0" y="324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67785" y="4677743"/>
              <a:ext cx="416071" cy="547552"/>
            </a:xfrm>
            <a:custGeom>
              <a:avLst/>
              <a:gdLst/>
              <a:ahLst/>
              <a:cxnLst/>
              <a:rect l="0" t="0" r="0" b="0"/>
              <a:pathLst>
                <a:path w="416071" h="547552">
                  <a:moveTo>
                    <a:pt x="280733" y="7438"/>
                  </a:moveTo>
                  <a:lnTo>
                    <a:pt x="271797" y="4571"/>
                  </a:lnTo>
                  <a:lnTo>
                    <a:pt x="262170" y="2429"/>
                  </a:lnTo>
                  <a:lnTo>
                    <a:pt x="250887" y="835"/>
                  </a:lnTo>
                  <a:lnTo>
                    <a:pt x="238393" y="0"/>
                  </a:lnTo>
                  <a:lnTo>
                    <a:pt x="225562" y="449"/>
                  </a:lnTo>
                  <a:lnTo>
                    <a:pt x="212948" y="2358"/>
                  </a:lnTo>
                  <a:lnTo>
                    <a:pt x="200911" y="5594"/>
                  </a:lnTo>
                  <a:lnTo>
                    <a:pt x="189764" y="9903"/>
                  </a:lnTo>
                  <a:lnTo>
                    <a:pt x="179572" y="15022"/>
                  </a:lnTo>
                  <a:lnTo>
                    <a:pt x="170222" y="20728"/>
                  </a:lnTo>
                  <a:lnTo>
                    <a:pt x="161541" y="26849"/>
                  </a:lnTo>
                  <a:lnTo>
                    <a:pt x="153361" y="33258"/>
                  </a:lnTo>
                  <a:lnTo>
                    <a:pt x="145541" y="39864"/>
                  </a:lnTo>
                  <a:lnTo>
                    <a:pt x="137975" y="46606"/>
                  </a:lnTo>
                  <a:lnTo>
                    <a:pt x="130580" y="53452"/>
                  </a:lnTo>
                  <a:lnTo>
                    <a:pt x="123138" y="60865"/>
                  </a:lnTo>
                  <a:lnTo>
                    <a:pt x="115302" y="69745"/>
                  </a:lnTo>
                  <a:lnTo>
                    <a:pt x="106926" y="80458"/>
                  </a:lnTo>
                  <a:lnTo>
                    <a:pt x="98351" y="92571"/>
                  </a:lnTo>
                  <a:lnTo>
                    <a:pt x="90281" y="105158"/>
                  </a:lnTo>
                  <a:lnTo>
                    <a:pt x="83074" y="117617"/>
                  </a:lnTo>
                  <a:lnTo>
                    <a:pt x="76593" y="129556"/>
                  </a:lnTo>
                  <a:lnTo>
                    <a:pt x="70399" y="140640"/>
                  </a:lnTo>
                  <a:lnTo>
                    <a:pt x="64199" y="150795"/>
                  </a:lnTo>
                  <a:lnTo>
                    <a:pt x="58034" y="160291"/>
                  </a:lnTo>
                  <a:lnTo>
                    <a:pt x="52187" y="169603"/>
                  </a:lnTo>
                  <a:lnTo>
                    <a:pt x="46806" y="179030"/>
                  </a:lnTo>
                  <a:lnTo>
                    <a:pt x="41885" y="188840"/>
                  </a:lnTo>
                  <a:lnTo>
                    <a:pt x="37353" y="199346"/>
                  </a:lnTo>
                  <a:lnTo>
                    <a:pt x="33122" y="210647"/>
                  </a:lnTo>
                  <a:lnTo>
                    <a:pt x="29111" y="222831"/>
                  </a:lnTo>
                  <a:lnTo>
                    <a:pt x="25257" y="236066"/>
                  </a:lnTo>
                  <a:lnTo>
                    <a:pt x="21513" y="250331"/>
                  </a:lnTo>
                  <a:lnTo>
                    <a:pt x="17845" y="265147"/>
                  </a:lnTo>
                  <a:lnTo>
                    <a:pt x="14228" y="279705"/>
                  </a:lnTo>
                  <a:lnTo>
                    <a:pt x="10651" y="293576"/>
                  </a:lnTo>
                  <a:lnTo>
                    <a:pt x="7267" y="307006"/>
                  </a:lnTo>
                  <a:lnTo>
                    <a:pt x="4373" y="320704"/>
                  </a:lnTo>
                  <a:lnTo>
                    <a:pt x="2100" y="335066"/>
                  </a:lnTo>
                  <a:lnTo>
                    <a:pt x="574" y="350002"/>
                  </a:lnTo>
                  <a:lnTo>
                    <a:pt x="0" y="365116"/>
                  </a:lnTo>
                  <a:lnTo>
                    <a:pt x="398" y="380140"/>
                  </a:lnTo>
                  <a:lnTo>
                    <a:pt x="1801" y="394975"/>
                  </a:lnTo>
                  <a:lnTo>
                    <a:pt x="4338" y="409616"/>
                  </a:lnTo>
                  <a:lnTo>
                    <a:pt x="7975" y="424087"/>
                  </a:lnTo>
                  <a:lnTo>
                    <a:pt x="12704" y="438261"/>
                  </a:lnTo>
                  <a:lnTo>
                    <a:pt x="18626" y="451865"/>
                  </a:lnTo>
                  <a:lnTo>
                    <a:pt x="25684" y="464792"/>
                  </a:lnTo>
                  <a:lnTo>
                    <a:pt x="33695" y="476932"/>
                  </a:lnTo>
                  <a:lnTo>
                    <a:pt x="42442" y="488093"/>
                  </a:lnTo>
                  <a:lnTo>
                    <a:pt x="51737" y="498267"/>
                  </a:lnTo>
                  <a:lnTo>
                    <a:pt x="61586" y="507592"/>
                  </a:lnTo>
                  <a:lnTo>
                    <a:pt x="72184" y="516250"/>
                  </a:lnTo>
                  <a:lnTo>
                    <a:pt x="83578" y="524402"/>
                  </a:lnTo>
                  <a:lnTo>
                    <a:pt x="95840" y="531863"/>
                  </a:lnTo>
                  <a:lnTo>
                    <a:pt x="109136" y="538121"/>
                  </a:lnTo>
                  <a:lnTo>
                    <a:pt x="123444" y="542989"/>
                  </a:lnTo>
                  <a:lnTo>
                    <a:pt x="138291" y="546257"/>
                  </a:lnTo>
                  <a:lnTo>
                    <a:pt x="152871" y="547551"/>
                  </a:lnTo>
                  <a:lnTo>
                    <a:pt x="166751" y="546862"/>
                  </a:lnTo>
                  <a:lnTo>
                    <a:pt x="180020" y="544468"/>
                  </a:lnTo>
                  <a:lnTo>
                    <a:pt x="193076" y="540734"/>
                  </a:lnTo>
                  <a:lnTo>
                    <a:pt x="206190" y="536006"/>
                  </a:lnTo>
                  <a:lnTo>
                    <a:pt x="219303" y="530565"/>
                  </a:lnTo>
                  <a:lnTo>
                    <a:pt x="232123" y="524621"/>
                  </a:lnTo>
                  <a:lnTo>
                    <a:pt x="244487" y="518331"/>
                  </a:lnTo>
                  <a:lnTo>
                    <a:pt x="256233" y="511804"/>
                  </a:lnTo>
                  <a:lnTo>
                    <a:pt x="267122" y="505117"/>
                  </a:lnTo>
                  <a:lnTo>
                    <a:pt x="277114" y="498311"/>
                  </a:lnTo>
                  <a:lnTo>
                    <a:pt x="286485" y="491095"/>
                  </a:lnTo>
                  <a:lnTo>
                    <a:pt x="295705" y="482879"/>
                  </a:lnTo>
                  <a:lnTo>
                    <a:pt x="305053" y="473424"/>
                  </a:lnTo>
                  <a:lnTo>
                    <a:pt x="314300" y="462971"/>
                  </a:lnTo>
                  <a:lnTo>
                    <a:pt x="322830" y="452037"/>
                  </a:lnTo>
                  <a:lnTo>
                    <a:pt x="330350" y="440983"/>
                  </a:lnTo>
                  <a:lnTo>
                    <a:pt x="337042" y="430139"/>
                  </a:lnTo>
                  <a:lnTo>
                    <a:pt x="343379" y="419865"/>
                  </a:lnTo>
                  <a:lnTo>
                    <a:pt x="349679" y="410284"/>
                  </a:lnTo>
                  <a:lnTo>
                    <a:pt x="356081" y="401021"/>
                  </a:lnTo>
                  <a:lnTo>
                    <a:pt x="362619" y="391340"/>
                  </a:lnTo>
                  <a:lnTo>
                    <a:pt x="369278" y="380861"/>
                  </a:lnTo>
                  <a:lnTo>
                    <a:pt x="375870" y="369701"/>
                  </a:lnTo>
                  <a:lnTo>
                    <a:pt x="382063" y="358284"/>
                  </a:lnTo>
                  <a:lnTo>
                    <a:pt x="387706" y="346892"/>
                  </a:lnTo>
                  <a:lnTo>
                    <a:pt x="392815" y="335481"/>
                  </a:lnTo>
                  <a:lnTo>
                    <a:pt x="397481" y="323760"/>
                  </a:lnTo>
                  <a:lnTo>
                    <a:pt x="401801" y="311577"/>
                  </a:lnTo>
                  <a:lnTo>
                    <a:pt x="405703" y="298768"/>
                  </a:lnTo>
                  <a:lnTo>
                    <a:pt x="408952" y="285098"/>
                  </a:lnTo>
                  <a:lnTo>
                    <a:pt x="411472" y="270530"/>
                  </a:lnTo>
                  <a:lnTo>
                    <a:pt x="413334" y="255339"/>
                  </a:lnTo>
                  <a:lnTo>
                    <a:pt x="414667" y="239995"/>
                  </a:lnTo>
                  <a:lnTo>
                    <a:pt x="415597" y="224787"/>
                  </a:lnTo>
                  <a:lnTo>
                    <a:pt x="416070" y="209814"/>
                  </a:lnTo>
                  <a:lnTo>
                    <a:pt x="415863" y="195075"/>
                  </a:lnTo>
                  <a:lnTo>
                    <a:pt x="414905" y="180539"/>
                  </a:lnTo>
                  <a:lnTo>
                    <a:pt x="413109" y="166490"/>
                  </a:lnTo>
                  <a:lnTo>
                    <a:pt x="410300" y="153501"/>
                  </a:lnTo>
                  <a:lnTo>
                    <a:pt x="406482" y="141791"/>
                  </a:lnTo>
                  <a:lnTo>
                    <a:pt x="401800" y="130943"/>
                  </a:lnTo>
                  <a:lnTo>
                    <a:pt x="396440" y="120123"/>
                  </a:lnTo>
                  <a:lnTo>
                    <a:pt x="390577" y="108847"/>
                  </a:lnTo>
                  <a:lnTo>
                    <a:pt x="384354" y="97305"/>
                  </a:lnTo>
                  <a:lnTo>
                    <a:pt x="377878" y="86157"/>
                  </a:lnTo>
                  <a:lnTo>
                    <a:pt x="371222" y="75765"/>
                  </a:lnTo>
                  <a:lnTo>
                    <a:pt x="364278" y="66177"/>
                  </a:lnTo>
                  <a:lnTo>
                    <a:pt x="356779" y="57285"/>
                  </a:lnTo>
                  <a:lnTo>
                    <a:pt x="348614" y="48936"/>
                  </a:lnTo>
                  <a:lnTo>
                    <a:pt x="339671" y="40991"/>
                  </a:lnTo>
                  <a:lnTo>
                    <a:pt x="329757" y="33335"/>
                  </a:lnTo>
                  <a:lnTo>
                    <a:pt x="318863" y="25896"/>
                  </a:lnTo>
                  <a:lnTo>
                    <a:pt x="307122" y="19101"/>
                  </a:lnTo>
                  <a:lnTo>
                    <a:pt x="294717" y="13829"/>
                  </a:lnTo>
                  <a:lnTo>
                    <a:pt x="281822" y="10445"/>
                  </a:lnTo>
                  <a:lnTo>
                    <a:pt x="268741" y="9158"/>
                  </a:lnTo>
                  <a:lnTo>
                    <a:pt x="255886" y="10266"/>
                  </a:lnTo>
                  <a:lnTo>
                    <a:pt x="243473" y="13667"/>
                  </a:lnTo>
                  <a:lnTo>
                    <a:pt x="231783" y="18535"/>
                  </a:lnTo>
                  <a:lnTo>
                    <a:pt x="220000" y="23982"/>
                  </a:lnTo>
                  <a:lnTo>
                    <a:pt x="205975" y="30483"/>
                  </a:lnTo>
                  <a:lnTo>
                    <a:pt x="185976" y="390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713752" y="4795067"/>
              <a:ext cx="275188" cy="401282"/>
            </a:xfrm>
            <a:custGeom>
              <a:avLst/>
              <a:gdLst/>
              <a:ahLst/>
              <a:cxnLst/>
              <a:rect l="0" t="0" r="0" b="0"/>
              <a:pathLst>
                <a:path w="275188" h="401282">
                  <a:moveTo>
                    <a:pt x="255906" y="16456"/>
                  </a:moveTo>
                  <a:lnTo>
                    <a:pt x="246970" y="10722"/>
                  </a:lnTo>
                  <a:lnTo>
                    <a:pt x="237342" y="6438"/>
                  </a:lnTo>
                  <a:lnTo>
                    <a:pt x="226060" y="3237"/>
                  </a:lnTo>
                  <a:lnTo>
                    <a:pt x="213566" y="1048"/>
                  </a:lnTo>
                  <a:lnTo>
                    <a:pt x="200735" y="0"/>
                  </a:lnTo>
                  <a:lnTo>
                    <a:pt x="188111" y="63"/>
                  </a:lnTo>
                  <a:lnTo>
                    <a:pt x="175728" y="1232"/>
                  </a:lnTo>
                  <a:lnTo>
                    <a:pt x="163285" y="3608"/>
                  </a:lnTo>
                  <a:lnTo>
                    <a:pt x="150591" y="7131"/>
                  </a:lnTo>
                  <a:lnTo>
                    <a:pt x="137763" y="11613"/>
                  </a:lnTo>
                  <a:lnTo>
                    <a:pt x="125138" y="16838"/>
                  </a:lnTo>
                  <a:lnTo>
                    <a:pt x="112898" y="22610"/>
                  </a:lnTo>
                  <a:lnTo>
                    <a:pt x="101067" y="28772"/>
                  </a:lnTo>
                  <a:lnTo>
                    <a:pt x="89589" y="35207"/>
                  </a:lnTo>
                  <a:lnTo>
                    <a:pt x="78392" y="41836"/>
                  </a:lnTo>
                  <a:lnTo>
                    <a:pt x="67567" y="48760"/>
                  </a:lnTo>
                  <a:lnTo>
                    <a:pt x="57364" y="56249"/>
                  </a:lnTo>
                  <a:lnTo>
                    <a:pt x="47869" y="64401"/>
                  </a:lnTo>
                  <a:lnTo>
                    <a:pt x="39017" y="73165"/>
                  </a:lnTo>
                  <a:lnTo>
                    <a:pt x="30684" y="82427"/>
                  </a:lnTo>
                  <a:lnTo>
                    <a:pt x="22754" y="92070"/>
                  </a:lnTo>
                  <a:lnTo>
                    <a:pt x="15444" y="102156"/>
                  </a:lnTo>
                  <a:lnTo>
                    <a:pt x="9286" y="112912"/>
                  </a:lnTo>
                  <a:lnTo>
                    <a:pt x="4487" y="124399"/>
                  </a:lnTo>
                  <a:lnTo>
                    <a:pt x="1265" y="136214"/>
                  </a:lnTo>
                  <a:lnTo>
                    <a:pt x="0" y="147611"/>
                  </a:lnTo>
                  <a:lnTo>
                    <a:pt x="718" y="158193"/>
                  </a:lnTo>
                  <a:lnTo>
                    <a:pt x="3473" y="167584"/>
                  </a:lnTo>
                  <a:lnTo>
                    <a:pt x="8512" y="175288"/>
                  </a:lnTo>
                  <a:lnTo>
                    <a:pt x="15752" y="181206"/>
                  </a:lnTo>
                  <a:lnTo>
                    <a:pt x="24849" y="185553"/>
                  </a:lnTo>
                  <a:lnTo>
                    <a:pt x="35388" y="188652"/>
                  </a:lnTo>
                  <a:lnTo>
                    <a:pt x="46992" y="190812"/>
                  </a:lnTo>
                  <a:lnTo>
                    <a:pt x="59357" y="192133"/>
                  </a:lnTo>
                  <a:lnTo>
                    <a:pt x="72254" y="192504"/>
                  </a:lnTo>
                  <a:lnTo>
                    <a:pt x="85520" y="191947"/>
                  </a:lnTo>
                  <a:lnTo>
                    <a:pt x="99038" y="190762"/>
                  </a:lnTo>
                  <a:lnTo>
                    <a:pt x="112725" y="189428"/>
                  </a:lnTo>
                  <a:lnTo>
                    <a:pt x="126524" y="188241"/>
                  </a:lnTo>
                  <a:lnTo>
                    <a:pt x="140232" y="187462"/>
                  </a:lnTo>
                  <a:lnTo>
                    <a:pt x="153516" y="187397"/>
                  </a:lnTo>
                  <a:lnTo>
                    <a:pt x="166231" y="188140"/>
                  </a:lnTo>
                  <a:lnTo>
                    <a:pt x="178396" y="189776"/>
                  </a:lnTo>
                  <a:lnTo>
                    <a:pt x="190106" y="192470"/>
                  </a:lnTo>
                  <a:lnTo>
                    <a:pt x="201463" y="196210"/>
                  </a:lnTo>
                  <a:lnTo>
                    <a:pt x="212396" y="201010"/>
                  </a:lnTo>
                  <a:lnTo>
                    <a:pt x="222672" y="206980"/>
                  </a:lnTo>
                  <a:lnTo>
                    <a:pt x="232216" y="214075"/>
                  </a:lnTo>
                  <a:lnTo>
                    <a:pt x="241101" y="222279"/>
                  </a:lnTo>
                  <a:lnTo>
                    <a:pt x="249456" y="231688"/>
                  </a:lnTo>
                  <a:lnTo>
                    <a:pt x="257397" y="242245"/>
                  </a:lnTo>
                  <a:lnTo>
                    <a:pt x="264544" y="253927"/>
                  </a:lnTo>
                  <a:lnTo>
                    <a:pt x="270060" y="266825"/>
                  </a:lnTo>
                  <a:lnTo>
                    <a:pt x="273615" y="280864"/>
                  </a:lnTo>
                  <a:lnTo>
                    <a:pt x="275187" y="295528"/>
                  </a:lnTo>
                  <a:lnTo>
                    <a:pt x="274804" y="309984"/>
                  </a:lnTo>
                  <a:lnTo>
                    <a:pt x="272694" y="323774"/>
                  </a:lnTo>
                  <a:lnTo>
                    <a:pt x="269194" y="336641"/>
                  </a:lnTo>
                  <a:lnTo>
                    <a:pt x="264643" y="348363"/>
                  </a:lnTo>
                  <a:lnTo>
                    <a:pt x="259323" y="358945"/>
                  </a:lnTo>
                  <a:lnTo>
                    <a:pt x="253126" y="368391"/>
                  </a:lnTo>
                  <a:lnTo>
                    <a:pt x="245605" y="376605"/>
                  </a:lnTo>
                  <a:lnTo>
                    <a:pt x="236616" y="383651"/>
                  </a:lnTo>
                  <a:lnTo>
                    <a:pt x="226307" y="389555"/>
                  </a:lnTo>
                  <a:lnTo>
                    <a:pt x="214937" y="394231"/>
                  </a:lnTo>
                  <a:lnTo>
                    <a:pt x="202769" y="397745"/>
                  </a:lnTo>
                  <a:lnTo>
                    <a:pt x="190022" y="400122"/>
                  </a:lnTo>
                  <a:lnTo>
                    <a:pt x="176867" y="401277"/>
                  </a:lnTo>
                  <a:lnTo>
                    <a:pt x="163428" y="401281"/>
                  </a:lnTo>
                  <a:lnTo>
                    <a:pt x="149795" y="400489"/>
                  </a:lnTo>
                  <a:lnTo>
                    <a:pt x="136030" y="399426"/>
                  </a:lnTo>
                  <a:lnTo>
                    <a:pt x="122189" y="398415"/>
                  </a:lnTo>
                  <a:lnTo>
                    <a:pt x="108714" y="397387"/>
                  </a:lnTo>
                  <a:lnTo>
                    <a:pt x="95009" y="395766"/>
                  </a:lnTo>
                  <a:lnTo>
                    <a:pt x="78751" y="392301"/>
                  </a:lnTo>
                  <a:lnTo>
                    <a:pt x="55864" y="3849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043357" y="5137906"/>
              <a:ext cx="1" cy="73701"/>
            </a:xfrm>
            <a:custGeom>
              <a:avLst/>
              <a:gdLst/>
              <a:ahLst/>
              <a:cxnLst/>
              <a:rect l="0" t="0" r="0" b="0"/>
              <a:pathLst>
                <a:path w="1" h="73701">
                  <a:moveTo>
                    <a:pt x="0" y="0"/>
                  </a:moveTo>
                  <a:lnTo>
                    <a:pt x="0" y="11789"/>
                  </a:lnTo>
                  <a:lnTo>
                    <a:pt x="0" y="24223"/>
                  </a:lnTo>
                  <a:lnTo>
                    <a:pt x="0" y="4231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53886" y="501156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127585" y="5119750"/>
              <a:ext cx="147400" cy="112914"/>
            </a:xfrm>
            <a:custGeom>
              <a:avLst/>
              <a:gdLst/>
              <a:ahLst/>
              <a:cxnLst/>
              <a:rect l="0" t="0" r="0" b="0"/>
              <a:pathLst>
                <a:path w="147400" h="112914">
                  <a:moveTo>
                    <a:pt x="0" y="70799"/>
                  </a:moveTo>
                  <a:lnTo>
                    <a:pt x="5" y="81453"/>
                  </a:lnTo>
                  <a:lnTo>
                    <a:pt x="178" y="83638"/>
                  </a:lnTo>
                  <a:lnTo>
                    <a:pt x="826" y="80179"/>
                  </a:lnTo>
                  <a:lnTo>
                    <a:pt x="2079" y="73862"/>
                  </a:lnTo>
                  <a:lnTo>
                    <a:pt x="3905" y="65958"/>
                  </a:lnTo>
                  <a:lnTo>
                    <a:pt x="6201" y="57105"/>
                  </a:lnTo>
                  <a:lnTo>
                    <a:pt x="8862" y="47666"/>
                  </a:lnTo>
                  <a:lnTo>
                    <a:pt x="11953" y="38018"/>
                  </a:lnTo>
                  <a:lnTo>
                    <a:pt x="15706" y="28603"/>
                  </a:lnTo>
                  <a:lnTo>
                    <a:pt x="20193" y="19652"/>
                  </a:lnTo>
                  <a:lnTo>
                    <a:pt x="25342" y="11842"/>
                  </a:lnTo>
                  <a:lnTo>
                    <a:pt x="31022" y="6338"/>
                  </a:lnTo>
                  <a:lnTo>
                    <a:pt x="37095" y="3576"/>
                  </a:lnTo>
                  <a:lnTo>
                    <a:pt x="43120" y="3673"/>
                  </a:lnTo>
                  <a:lnTo>
                    <a:pt x="48400" y="6771"/>
                  </a:lnTo>
                  <a:lnTo>
                    <a:pt x="52639" y="12580"/>
                  </a:lnTo>
                  <a:lnTo>
                    <a:pt x="56809" y="18727"/>
                  </a:lnTo>
                  <a:lnTo>
                    <a:pt x="61629" y="21646"/>
                  </a:lnTo>
                  <a:lnTo>
                    <a:pt x="66099" y="20579"/>
                  </a:lnTo>
                  <a:lnTo>
                    <a:pt x="70101" y="16399"/>
                  </a:lnTo>
                  <a:lnTo>
                    <a:pt x="74147" y="10737"/>
                  </a:lnTo>
                  <a:lnTo>
                    <a:pt x="79003" y="5552"/>
                  </a:lnTo>
                  <a:lnTo>
                    <a:pt x="85008" y="1854"/>
                  </a:lnTo>
                  <a:lnTo>
                    <a:pt x="91971" y="0"/>
                  </a:lnTo>
                  <a:lnTo>
                    <a:pt x="99398" y="100"/>
                  </a:lnTo>
                  <a:lnTo>
                    <a:pt x="106939" y="1980"/>
                  </a:lnTo>
                  <a:lnTo>
                    <a:pt x="114269" y="5473"/>
                  </a:lnTo>
                  <a:lnTo>
                    <a:pt x="121028" y="10540"/>
                  </a:lnTo>
                  <a:lnTo>
                    <a:pt x="127083" y="17016"/>
                  </a:lnTo>
                  <a:lnTo>
                    <a:pt x="132316" y="24800"/>
                  </a:lnTo>
                  <a:lnTo>
                    <a:pt x="136540" y="33925"/>
                  </a:lnTo>
                  <a:lnTo>
                    <a:pt x="139754" y="44278"/>
                  </a:lnTo>
                  <a:lnTo>
                    <a:pt x="142105" y="55415"/>
                  </a:lnTo>
                  <a:lnTo>
                    <a:pt x="144029" y="67951"/>
                  </a:lnTo>
                  <a:lnTo>
                    <a:pt x="145697" y="85220"/>
                  </a:lnTo>
                  <a:lnTo>
                    <a:pt x="147399" y="112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30501" y="5055459"/>
              <a:ext cx="107013" cy="329829"/>
            </a:xfrm>
            <a:custGeom>
              <a:avLst/>
              <a:gdLst/>
              <a:ahLst/>
              <a:cxnLst/>
              <a:rect l="0" t="0" r="0" b="0"/>
              <a:pathLst>
                <a:path w="107013" h="329829">
                  <a:moveTo>
                    <a:pt x="18183" y="124562"/>
                  </a:moveTo>
                  <a:lnTo>
                    <a:pt x="18183" y="139230"/>
                  </a:lnTo>
                  <a:lnTo>
                    <a:pt x="18183" y="153142"/>
                  </a:lnTo>
                  <a:lnTo>
                    <a:pt x="18187" y="167630"/>
                  </a:lnTo>
                  <a:lnTo>
                    <a:pt x="18359" y="182486"/>
                  </a:lnTo>
                  <a:lnTo>
                    <a:pt x="19008" y="197015"/>
                  </a:lnTo>
                  <a:lnTo>
                    <a:pt x="20262" y="210842"/>
                  </a:lnTo>
                  <a:lnTo>
                    <a:pt x="22087" y="224399"/>
                  </a:lnTo>
                  <a:lnTo>
                    <a:pt x="24383" y="238708"/>
                  </a:lnTo>
                  <a:lnTo>
                    <a:pt x="27035" y="254290"/>
                  </a:lnTo>
                  <a:lnTo>
                    <a:pt x="29781" y="270858"/>
                  </a:lnTo>
                  <a:lnTo>
                    <a:pt x="32237" y="287605"/>
                  </a:lnTo>
                  <a:lnTo>
                    <a:pt x="34213" y="303989"/>
                  </a:lnTo>
                  <a:lnTo>
                    <a:pt x="35519" y="318660"/>
                  </a:lnTo>
                  <a:lnTo>
                    <a:pt x="35275" y="328033"/>
                  </a:lnTo>
                  <a:lnTo>
                    <a:pt x="33190" y="329828"/>
                  </a:lnTo>
                  <a:lnTo>
                    <a:pt x="30419" y="325519"/>
                  </a:lnTo>
                  <a:lnTo>
                    <a:pt x="27588" y="316751"/>
                  </a:lnTo>
                  <a:lnTo>
                    <a:pt x="25102" y="304577"/>
                  </a:lnTo>
                  <a:lnTo>
                    <a:pt x="23119" y="289827"/>
                  </a:lnTo>
                  <a:lnTo>
                    <a:pt x="21462" y="273677"/>
                  </a:lnTo>
                  <a:lnTo>
                    <a:pt x="19742" y="257586"/>
                  </a:lnTo>
                  <a:lnTo>
                    <a:pt x="17739" y="242337"/>
                  </a:lnTo>
                  <a:lnTo>
                    <a:pt x="15562" y="227635"/>
                  </a:lnTo>
                  <a:lnTo>
                    <a:pt x="13555" y="212466"/>
                  </a:lnTo>
                  <a:lnTo>
                    <a:pt x="11903" y="196266"/>
                  </a:lnTo>
                  <a:lnTo>
                    <a:pt x="10472" y="179431"/>
                  </a:lnTo>
                  <a:lnTo>
                    <a:pt x="8904" y="163029"/>
                  </a:lnTo>
                  <a:lnTo>
                    <a:pt x="7002" y="147652"/>
                  </a:lnTo>
                  <a:lnTo>
                    <a:pt x="4895" y="133241"/>
                  </a:lnTo>
                  <a:lnTo>
                    <a:pt x="2934" y="119349"/>
                  </a:lnTo>
                  <a:lnTo>
                    <a:pt x="1322" y="105642"/>
                  </a:lnTo>
                  <a:lnTo>
                    <a:pt x="257" y="92115"/>
                  </a:lnTo>
                  <a:lnTo>
                    <a:pt x="0" y="79011"/>
                  </a:lnTo>
                  <a:lnTo>
                    <a:pt x="614" y="66452"/>
                  </a:lnTo>
                  <a:lnTo>
                    <a:pt x="2164" y="54574"/>
                  </a:lnTo>
                  <a:lnTo>
                    <a:pt x="4800" y="43597"/>
                  </a:lnTo>
                  <a:lnTo>
                    <a:pt x="8503" y="33554"/>
                  </a:lnTo>
                  <a:lnTo>
                    <a:pt x="13276" y="24489"/>
                  </a:lnTo>
                  <a:lnTo>
                    <a:pt x="19229" y="16538"/>
                  </a:lnTo>
                  <a:lnTo>
                    <a:pt x="26303" y="9683"/>
                  </a:lnTo>
                  <a:lnTo>
                    <a:pt x="34153" y="4248"/>
                  </a:lnTo>
                  <a:lnTo>
                    <a:pt x="42261" y="952"/>
                  </a:lnTo>
                  <a:lnTo>
                    <a:pt x="50303" y="0"/>
                  </a:lnTo>
                  <a:lnTo>
                    <a:pt x="58159" y="1312"/>
                  </a:lnTo>
                  <a:lnTo>
                    <a:pt x="65814" y="4775"/>
                  </a:lnTo>
                  <a:lnTo>
                    <a:pt x="73291" y="10105"/>
                  </a:lnTo>
                  <a:lnTo>
                    <a:pt x="80465" y="16918"/>
                  </a:lnTo>
                  <a:lnTo>
                    <a:pt x="87063" y="24845"/>
                  </a:lnTo>
                  <a:lnTo>
                    <a:pt x="92982" y="33582"/>
                  </a:lnTo>
                  <a:lnTo>
                    <a:pt x="98109" y="43055"/>
                  </a:lnTo>
                  <a:lnTo>
                    <a:pt x="102255" y="53398"/>
                  </a:lnTo>
                  <a:lnTo>
                    <a:pt x="105395" y="64599"/>
                  </a:lnTo>
                  <a:lnTo>
                    <a:pt x="107012" y="75882"/>
                  </a:lnTo>
                  <a:lnTo>
                    <a:pt x="106058" y="85860"/>
                  </a:lnTo>
                  <a:lnTo>
                    <a:pt x="102193" y="93865"/>
                  </a:lnTo>
                  <a:lnTo>
                    <a:pt x="95852" y="100069"/>
                  </a:lnTo>
                  <a:lnTo>
                    <a:pt x="87851" y="105088"/>
                  </a:lnTo>
                  <a:lnTo>
                    <a:pt x="78849" y="109424"/>
                  </a:lnTo>
                  <a:lnTo>
                    <a:pt x="69326" y="113233"/>
                  </a:lnTo>
                  <a:lnTo>
                    <a:pt x="58523" y="116768"/>
                  </a:lnTo>
                  <a:lnTo>
                    <a:pt x="43266" y="1203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480942" y="4832580"/>
              <a:ext cx="15142" cy="305327"/>
            </a:xfrm>
            <a:custGeom>
              <a:avLst/>
              <a:gdLst/>
              <a:ahLst/>
              <a:cxnLst/>
              <a:rect l="0" t="0" r="0" b="0"/>
              <a:pathLst>
                <a:path w="15142" h="305327">
                  <a:moveTo>
                    <a:pt x="4612" y="0"/>
                  </a:moveTo>
                  <a:lnTo>
                    <a:pt x="1812" y="14736"/>
                  </a:lnTo>
                  <a:lnTo>
                    <a:pt x="310" y="29287"/>
                  </a:lnTo>
                  <a:lnTo>
                    <a:pt x="0" y="45082"/>
                  </a:lnTo>
                  <a:lnTo>
                    <a:pt x="506" y="62143"/>
                  </a:lnTo>
                  <a:lnTo>
                    <a:pt x="1325" y="80284"/>
                  </a:lnTo>
                  <a:lnTo>
                    <a:pt x="2141" y="99267"/>
                  </a:lnTo>
                  <a:lnTo>
                    <a:pt x="2826" y="118707"/>
                  </a:lnTo>
                  <a:lnTo>
                    <a:pt x="3352" y="138122"/>
                  </a:lnTo>
                  <a:lnTo>
                    <a:pt x="3742" y="157244"/>
                  </a:lnTo>
                  <a:lnTo>
                    <a:pt x="4190" y="175844"/>
                  </a:lnTo>
                  <a:lnTo>
                    <a:pt x="5030" y="193645"/>
                  </a:lnTo>
                  <a:lnTo>
                    <a:pt x="6411" y="210580"/>
                  </a:lnTo>
                  <a:lnTo>
                    <a:pt x="8162" y="226721"/>
                  </a:lnTo>
                  <a:lnTo>
                    <a:pt x="10059" y="244084"/>
                  </a:lnTo>
                  <a:lnTo>
                    <a:pt x="12272" y="267549"/>
                  </a:lnTo>
                  <a:lnTo>
                    <a:pt x="15141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580311" y="5043150"/>
              <a:ext cx="2" cy="147400"/>
            </a:xfrm>
            <a:custGeom>
              <a:avLst/>
              <a:gdLst/>
              <a:ahLst/>
              <a:cxnLst/>
              <a:rect l="0" t="0" r="0" b="0"/>
              <a:pathLst>
                <a:path w="2" h="147400">
                  <a:moveTo>
                    <a:pt x="0" y="0"/>
                  </a:moveTo>
                  <a:lnTo>
                    <a:pt x="1" y="11802"/>
                  </a:lnTo>
                  <a:lnTo>
                    <a:pt x="1" y="23571"/>
                  </a:lnTo>
                  <a:lnTo>
                    <a:pt x="1" y="36462"/>
                  </a:lnTo>
                  <a:lnTo>
                    <a:pt x="1" y="50310"/>
                  </a:lnTo>
                  <a:lnTo>
                    <a:pt x="1" y="64638"/>
                  </a:lnTo>
                  <a:lnTo>
                    <a:pt x="1" y="79093"/>
                  </a:lnTo>
                  <a:lnTo>
                    <a:pt x="1" y="93104"/>
                  </a:lnTo>
                  <a:lnTo>
                    <a:pt x="0" y="107288"/>
                  </a:lnTo>
                  <a:lnTo>
                    <a:pt x="0" y="12400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80311" y="490627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657436" y="4833666"/>
              <a:ext cx="70275" cy="346356"/>
            </a:xfrm>
            <a:custGeom>
              <a:avLst/>
              <a:gdLst/>
              <a:ahLst/>
              <a:cxnLst/>
              <a:rect l="0" t="0" r="0" b="0"/>
              <a:pathLst>
                <a:path w="70275" h="346356">
                  <a:moveTo>
                    <a:pt x="17631" y="346355"/>
                  </a:moveTo>
                  <a:lnTo>
                    <a:pt x="20498" y="334485"/>
                  </a:lnTo>
                  <a:lnTo>
                    <a:pt x="22640" y="322076"/>
                  </a:lnTo>
                  <a:lnTo>
                    <a:pt x="24238" y="307894"/>
                  </a:lnTo>
                  <a:lnTo>
                    <a:pt x="25246" y="292359"/>
                  </a:lnTo>
                  <a:lnTo>
                    <a:pt x="25446" y="276363"/>
                  </a:lnTo>
                  <a:lnTo>
                    <a:pt x="24790" y="260475"/>
                  </a:lnTo>
                  <a:lnTo>
                    <a:pt x="23379" y="244754"/>
                  </a:lnTo>
                  <a:lnTo>
                    <a:pt x="21367" y="228919"/>
                  </a:lnTo>
                  <a:lnTo>
                    <a:pt x="18904" y="212788"/>
                  </a:lnTo>
                  <a:lnTo>
                    <a:pt x="16117" y="196159"/>
                  </a:lnTo>
                  <a:lnTo>
                    <a:pt x="13101" y="178764"/>
                  </a:lnTo>
                  <a:lnTo>
                    <a:pt x="9930" y="160543"/>
                  </a:lnTo>
                  <a:lnTo>
                    <a:pt x="6819" y="141915"/>
                  </a:lnTo>
                  <a:lnTo>
                    <a:pt x="4110" y="123641"/>
                  </a:lnTo>
                  <a:lnTo>
                    <a:pt x="1962" y="106131"/>
                  </a:lnTo>
                  <a:lnTo>
                    <a:pt x="518" y="89444"/>
                  </a:lnTo>
                  <a:lnTo>
                    <a:pt x="0" y="73470"/>
                  </a:lnTo>
                  <a:lnTo>
                    <a:pt x="439" y="58073"/>
                  </a:lnTo>
                  <a:lnTo>
                    <a:pt x="2039" y="43596"/>
                  </a:lnTo>
                  <a:lnTo>
                    <a:pt x="5241" y="30844"/>
                  </a:lnTo>
                  <a:lnTo>
                    <a:pt x="10137" y="20126"/>
                  </a:lnTo>
                  <a:lnTo>
                    <a:pt x="16526" y="11606"/>
                  </a:lnTo>
                  <a:lnTo>
                    <a:pt x="24103" y="5549"/>
                  </a:lnTo>
                  <a:lnTo>
                    <a:pt x="32554" y="1847"/>
                  </a:lnTo>
                  <a:lnTo>
                    <a:pt x="41174" y="152"/>
                  </a:lnTo>
                  <a:lnTo>
                    <a:pt x="49720" y="0"/>
                  </a:lnTo>
                  <a:lnTo>
                    <a:pt x="58936" y="2489"/>
                  </a:lnTo>
                  <a:lnTo>
                    <a:pt x="70274" y="9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611896" y="5011565"/>
              <a:ext cx="84229" cy="4613"/>
            </a:xfrm>
            <a:custGeom>
              <a:avLst/>
              <a:gdLst/>
              <a:ahLst/>
              <a:cxnLst/>
              <a:rect l="0" t="0" r="0" b="0"/>
              <a:pathLst>
                <a:path w="84229" h="4613">
                  <a:moveTo>
                    <a:pt x="84228" y="0"/>
                  </a:moveTo>
                  <a:lnTo>
                    <a:pt x="75426" y="2799"/>
                  </a:lnTo>
                  <a:lnTo>
                    <a:pt x="67080" y="4301"/>
                  </a:lnTo>
                  <a:lnTo>
                    <a:pt x="58386" y="4612"/>
                  </a:lnTo>
                  <a:lnTo>
                    <a:pt x="49346" y="4100"/>
                  </a:lnTo>
                  <a:lnTo>
                    <a:pt x="39056" y="3228"/>
                  </a:lnTo>
                  <a:lnTo>
                    <a:pt x="24374" y="192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717181" y="5074735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3001" y="8735"/>
                  </a:lnTo>
                  <a:lnTo>
                    <a:pt x="6424" y="16441"/>
                  </a:lnTo>
                  <a:lnTo>
                    <a:pt x="10620" y="23847"/>
                  </a:lnTo>
                  <a:lnTo>
                    <a:pt x="15520" y="31282"/>
                  </a:lnTo>
                  <a:lnTo>
                    <a:pt x="21001" y="39109"/>
                  </a:lnTo>
                  <a:lnTo>
                    <a:pt x="26922" y="47474"/>
                  </a:lnTo>
                  <a:lnTo>
                    <a:pt x="32862" y="55904"/>
                  </a:lnTo>
                  <a:lnTo>
                    <a:pt x="38707" y="64237"/>
                  </a:lnTo>
                  <a:lnTo>
                    <a:pt x="44971" y="73204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685595" y="5032621"/>
              <a:ext cx="147401" cy="410613"/>
            </a:xfrm>
            <a:custGeom>
              <a:avLst/>
              <a:gdLst/>
              <a:ahLst/>
              <a:cxnLst/>
              <a:rect l="0" t="0" r="0" b="0"/>
              <a:pathLst>
                <a:path w="147401" h="410613">
                  <a:moveTo>
                    <a:pt x="147400" y="0"/>
                  </a:moveTo>
                  <a:lnTo>
                    <a:pt x="141599" y="8802"/>
                  </a:lnTo>
                  <a:lnTo>
                    <a:pt x="136674" y="17149"/>
                  </a:lnTo>
                  <a:lnTo>
                    <a:pt x="132171" y="25856"/>
                  </a:lnTo>
                  <a:lnTo>
                    <a:pt x="127951" y="35323"/>
                  </a:lnTo>
                  <a:lnTo>
                    <a:pt x="123938" y="46114"/>
                  </a:lnTo>
                  <a:lnTo>
                    <a:pt x="120070" y="58413"/>
                  </a:lnTo>
                  <a:lnTo>
                    <a:pt x="116146" y="72078"/>
                  </a:lnTo>
                  <a:lnTo>
                    <a:pt x="111822" y="86845"/>
                  </a:lnTo>
                  <a:lnTo>
                    <a:pt x="106943" y="102443"/>
                  </a:lnTo>
                  <a:lnTo>
                    <a:pt x="101358" y="118645"/>
                  </a:lnTo>
                  <a:lnTo>
                    <a:pt x="94853" y="135271"/>
                  </a:lnTo>
                  <a:lnTo>
                    <a:pt x="87409" y="152184"/>
                  </a:lnTo>
                  <a:lnTo>
                    <a:pt x="79478" y="168963"/>
                  </a:lnTo>
                  <a:lnTo>
                    <a:pt x="71849" y="184929"/>
                  </a:lnTo>
                  <a:lnTo>
                    <a:pt x="64946" y="199779"/>
                  </a:lnTo>
                  <a:lnTo>
                    <a:pt x="58839" y="213548"/>
                  </a:lnTo>
                  <a:lnTo>
                    <a:pt x="53430" y="226417"/>
                  </a:lnTo>
                  <a:lnTo>
                    <a:pt x="48569" y="238595"/>
                  </a:lnTo>
                  <a:lnTo>
                    <a:pt x="44119" y="250267"/>
                  </a:lnTo>
                  <a:lnTo>
                    <a:pt x="39961" y="261580"/>
                  </a:lnTo>
                  <a:lnTo>
                    <a:pt x="36010" y="272656"/>
                  </a:lnTo>
                  <a:lnTo>
                    <a:pt x="32201" y="284064"/>
                  </a:lnTo>
                  <a:lnTo>
                    <a:pt x="28488" y="296781"/>
                  </a:lnTo>
                  <a:lnTo>
                    <a:pt x="24843" y="311219"/>
                  </a:lnTo>
                  <a:lnTo>
                    <a:pt x="21242" y="326816"/>
                  </a:lnTo>
                  <a:lnTo>
                    <a:pt x="17671" y="342362"/>
                  </a:lnTo>
                  <a:lnTo>
                    <a:pt x="14126" y="357134"/>
                  </a:lnTo>
                  <a:lnTo>
                    <a:pt x="10749" y="370500"/>
                  </a:lnTo>
                  <a:lnTo>
                    <a:pt x="7503" y="382984"/>
                  </a:lnTo>
                  <a:lnTo>
                    <a:pt x="4102" y="395673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54052" y="519054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6" name="Freeform 125"/>
          <p:cNvSpPr/>
          <p:nvPr/>
        </p:nvSpPr>
        <p:spPr>
          <a:xfrm>
            <a:off x="2200455" y="3527046"/>
            <a:ext cx="31587" cy="379027"/>
          </a:xfrm>
          <a:custGeom>
            <a:avLst/>
            <a:gdLst/>
            <a:ahLst/>
            <a:cxnLst/>
            <a:rect l="0" t="0" r="0" b="0"/>
            <a:pathLst>
              <a:path w="31587" h="379027">
                <a:moveTo>
                  <a:pt x="31586" y="0"/>
                </a:moveTo>
                <a:lnTo>
                  <a:pt x="28719" y="11736"/>
                </a:lnTo>
                <a:lnTo>
                  <a:pt x="26577" y="22864"/>
                </a:lnTo>
                <a:lnTo>
                  <a:pt x="24974" y="34468"/>
                </a:lnTo>
                <a:lnTo>
                  <a:pt x="23794" y="46802"/>
                </a:lnTo>
                <a:lnTo>
                  <a:pt x="22945" y="60109"/>
                </a:lnTo>
                <a:lnTo>
                  <a:pt x="22343" y="74419"/>
                </a:lnTo>
                <a:lnTo>
                  <a:pt x="21756" y="89596"/>
                </a:lnTo>
                <a:lnTo>
                  <a:pt x="20823" y="105458"/>
                </a:lnTo>
                <a:lnTo>
                  <a:pt x="19381" y="121838"/>
                </a:lnTo>
                <a:lnTo>
                  <a:pt x="17598" y="138922"/>
                </a:lnTo>
                <a:lnTo>
                  <a:pt x="15861" y="157212"/>
                </a:lnTo>
                <a:lnTo>
                  <a:pt x="14400" y="176887"/>
                </a:lnTo>
                <a:lnTo>
                  <a:pt x="13267" y="197660"/>
                </a:lnTo>
                <a:lnTo>
                  <a:pt x="12432" y="218981"/>
                </a:lnTo>
                <a:lnTo>
                  <a:pt x="11832" y="240469"/>
                </a:lnTo>
                <a:lnTo>
                  <a:pt x="11242" y="261779"/>
                </a:lnTo>
                <a:lnTo>
                  <a:pt x="10306" y="282539"/>
                </a:lnTo>
                <a:lnTo>
                  <a:pt x="8861" y="302589"/>
                </a:lnTo>
                <a:lnTo>
                  <a:pt x="7067" y="321217"/>
                </a:lnTo>
                <a:lnTo>
                  <a:pt x="5135" y="338900"/>
                </a:lnTo>
                <a:lnTo>
                  <a:pt x="2895" y="357190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3284891" y="2883898"/>
            <a:ext cx="568540" cy="601035"/>
            <a:chOff x="3284891" y="2883898"/>
            <a:chExt cx="568540" cy="601035"/>
          </a:xfrm>
        </p:grpSpPr>
        <p:sp>
          <p:nvSpPr>
            <p:cNvPr id="127" name="Freeform 126"/>
            <p:cNvSpPr/>
            <p:nvPr/>
          </p:nvSpPr>
          <p:spPr>
            <a:xfrm>
              <a:off x="3442818" y="2926922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8678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5" y="52542"/>
                  </a:lnTo>
                  <a:lnTo>
                    <a:pt x="178" y="70352"/>
                  </a:lnTo>
                  <a:lnTo>
                    <a:pt x="826" y="89131"/>
                  </a:lnTo>
                  <a:lnTo>
                    <a:pt x="2075" y="108601"/>
                  </a:lnTo>
                  <a:lnTo>
                    <a:pt x="3727" y="128232"/>
                  </a:lnTo>
                  <a:lnTo>
                    <a:pt x="5376" y="147258"/>
                  </a:lnTo>
                  <a:lnTo>
                    <a:pt x="6779" y="165321"/>
                  </a:lnTo>
                  <a:lnTo>
                    <a:pt x="7871" y="182738"/>
                  </a:lnTo>
                  <a:lnTo>
                    <a:pt x="8679" y="200274"/>
                  </a:lnTo>
                  <a:lnTo>
                    <a:pt x="9257" y="218370"/>
                  </a:lnTo>
                  <a:lnTo>
                    <a:pt x="9662" y="236968"/>
                  </a:lnTo>
                  <a:lnTo>
                    <a:pt x="9942" y="255693"/>
                  </a:lnTo>
                  <a:lnTo>
                    <a:pt x="10133" y="274277"/>
                  </a:lnTo>
                  <a:lnTo>
                    <a:pt x="10263" y="292069"/>
                  </a:lnTo>
                  <a:lnTo>
                    <a:pt x="10365" y="309822"/>
                  </a:lnTo>
                  <a:lnTo>
                    <a:pt x="10448" y="330208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584428" y="2883898"/>
              <a:ext cx="269003" cy="461581"/>
            </a:xfrm>
            <a:custGeom>
              <a:avLst/>
              <a:gdLst/>
              <a:ahLst/>
              <a:cxnLst/>
              <a:rect l="0" t="0" r="0" b="0"/>
              <a:pathLst>
                <a:path w="269003" h="461581">
                  <a:moveTo>
                    <a:pt x="47903" y="21967"/>
                  </a:moveTo>
                  <a:lnTo>
                    <a:pt x="44969" y="30769"/>
                  </a:lnTo>
                  <a:lnTo>
                    <a:pt x="42187" y="39115"/>
                  </a:lnTo>
                  <a:lnTo>
                    <a:pt x="39288" y="47818"/>
                  </a:lnTo>
                  <a:lnTo>
                    <a:pt x="36247" y="57112"/>
                  </a:lnTo>
                  <a:lnTo>
                    <a:pt x="33082" y="67255"/>
                  </a:lnTo>
                  <a:lnTo>
                    <a:pt x="29818" y="78296"/>
                  </a:lnTo>
                  <a:lnTo>
                    <a:pt x="26481" y="89963"/>
                  </a:lnTo>
                  <a:lnTo>
                    <a:pt x="23089" y="101785"/>
                  </a:lnTo>
                  <a:lnTo>
                    <a:pt x="19647" y="113443"/>
                  </a:lnTo>
                  <a:lnTo>
                    <a:pt x="15689" y="123697"/>
                  </a:lnTo>
                  <a:lnTo>
                    <a:pt x="10807" y="129237"/>
                  </a:lnTo>
                  <a:lnTo>
                    <a:pt x="6020" y="128433"/>
                  </a:lnTo>
                  <a:lnTo>
                    <a:pt x="2419" y="123208"/>
                  </a:lnTo>
                  <a:lnTo>
                    <a:pt x="315" y="115270"/>
                  </a:lnTo>
                  <a:lnTo>
                    <a:pt x="0" y="105877"/>
                  </a:lnTo>
                  <a:lnTo>
                    <a:pt x="1447" y="95784"/>
                  </a:lnTo>
                  <a:lnTo>
                    <a:pt x="4235" y="85381"/>
                  </a:lnTo>
                  <a:lnTo>
                    <a:pt x="7725" y="74852"/>
                  </a:lnTo>
                  <a:lnTo>
                    <a:pt x="11489" y="64288"/>
                  </a:lnTo>
                  <a:lnTo>
                    <a:pt x="15476" y="53884"/>
                  </a:lnTo>
                  <a:lnTo>
                    <a:pt x="19905" y="43962"/>
                  </a:lnTo>
                  <a:lnTo>
                    <a:pt x="24888" y="34659"/>
                  </a:lnTo>
                  <a:lnTo>
                    <a:pt x="30556" y="26104"/>
                  </a:lnTo>
                  <a:lnTo>
                    <a:pt x="37126" y="18503"/>
                  </a:lnTo>
                  <a:lnTo>
                    <a:pt x="44631" y="11881"/>
                  </a:lnTo>
                  <a:lnTo>
                    <a:pt x="53113" y="6434"/>
                  </a:lnTo>
                  <a:lnTo>
                    <a:pt x="62711" y="2597"/>
                  </a:lnTo>
                  <a:lnTo>
                    <a:pt x="73380" y="466"/>
                  </a:lnTo>
                  <a:lnTo>
                    <a:pt x="84629" y="0"/>
                  </a:lnTo>
                  <a:lnTo>
                    <a:pt x="95639" y="1200"/>
                  </a:lnTo>
                  <a:lnTo>
                    <a:pt x="105961" y="3899"/>
                  </a:lnTo>
                  <a:lnTo>
                    <a:pt x="115346" y="7981"/>
                  </a:lnTo>
                  <a:lnTo>
                    <a:pt x="123578" y="13461"/>
                  </a:lnTo>
                  <a:lnTo>
                    <a:pt x="130673" y="20228"/>
                  </a:lnTo>
                  <a:lnTo>
                    <a:pt x="136963" y="28381"/>
                  </a:lnTo>
                  <a:lnTo>
                    <a:pt x="142971" y="38289"/>
                  </a:lnTo>
                  <a:lnTo>
                    <a:pt x="149017" y="49989"/>
                  </a:lnTo>
                  <a:lnTo>
                    <a:pt x="155065" y="63083"/>
                  </a:lnTo>
                  <a:lnTo>
                    <a:pt x="160827" y="76935"/>
                  </a:lnTo>
                  <a:lnTo>
                    <a:pt x="166143" y="91107"/>
                  </a:lnTo>
                  <a:lnTo>
                    <a:pt x="170849" y="105536"/>
                  </a:lnTo>
                  <a:lnTo>
                    <a:pt x="174704" y="120436"/>
                  </a:lnTo>
                  <a:lnTo>
                    <a:pt x="177662" y="135907"/>
                  </a:lnTo>
                  <a:lnTo>
                    <a:pt x="179835" y="152076"/>
                  </a:lnTo>
                  <a:lnTo>
                    <a:pt x="181383" y="169156"/>
                  </a:lnTo>
                  <a:lnTo>
                    <a:pt x="182460" y="187158"/>
                  </a:lnTo>
                  <a:lnTo>
                    <a:pt x="183033" y="205469"/>
                  </a:lnTo>
                  <a:lnTo>
                    <a:pt x="182894" y="222996"/>
                  </a:lnTo>
                  <a:lnTo>
                    <a:pt x="181986" y="239196"/>
                  </a:lnTo>
                  <a:lnTo>
                    <a:pt x="180394" y="254360"/>
                  </a:lnTo>
                  <a:lnTo>
                    <a:pt x="178254" y="269304"/>
                  </a:lnTo>
                  <a:lnTo>
                    <a:pt x="175704" y="284542"/>
                  </a:lnTo>
                  <a:lnTo>
                    <a:pt x="172856" y="300084"/>
                  </a:lnTo>
                  <a:lnTo>
                    <a:pt x="169799" y="315612"/>
                  </a:lnTo>
                  <a:lnTo>
                    <a:pt x="166592" y="330913"/>
                  </a:lnTo>
                  <a:lnTo>
                    <a:pt x="163117" y="345767"/>
                  </a:lnTo>
                  <a:lnTo>
                    <a:pt x="159098" y="359887"/>
                  </a:lnTo>
                  <a:lnTo>
                    <a:pt x="154430" y="373195"/>
                  </a:lnTo>
                  <a:lnTo>
                    <a:pt x="149158" y="385774"/>
                  </a:lnTo>
                  <a:lnTo>
                    <a:pt x="143394" y="397769"/>
                  </a:lnTo>
                  <a:lnTo>
                    <a:pt x="137252" y="409315"/>
                  </a:lnTo>
                  <a:lnTo>
                    <a:pt x="130670" y="420207"/>
                  </a:lnTo>
                  <a:lnTo>
                    <a:pt x="123420" y="429923"/>
                  </a:lnTo>
                  <a:lnTo>
                    <a:pt x="115427" y="438270"/>
                  </a:lnTo>
                  <a:lnTo>
                    <a:pt x="106601" y="445196"/>
                  </a:lnTo>
                  <a:lnTo>
                    <a:pt x="96766" y="450632"/>
                  </a:lnTo>
                  <a:lnTo>
                    <a:pt x="85934" y="454687"/>
                  </a:lnTo>
                  <a:lnTo>
                    <a:pt x="74575" y="457275"/>
                  </a:lnTo>
                  <a:lnTo>
                    <a:pt x="63490" y="458047"/>
                  </a:lnTo>
                  <a:lnTo>
                    <a:pt x="53118" y="456966"/>
                  </a:lnTo>
                  <a:lnTo>
                    <a:pt x="43699" y="453952"/>
                  </a:lnTo>
                  <a:lnTo>
                    <a:pt x="35445" y="448732"/>
                  </a:lnTo>
                  <a:lnTo>
                    <a:pt x="28340" y="441371"/>
                  </a:lnTo>
                  <a:lnTo>
                    <a:pt x="22211" y="432362"/>
                  </a:lnTo>
                  <a:lnTo>
                    <a:pt x="16846" y="422413"/>
                  </a:lnTo>
                  <a:lnTo>
                    <a:pt x="12053" y="412024"/>
                  </a:lnTo>
                  <a:lnTo>
                    <a:pt x="8000" y="401458"/>
                  </a:lnTo>
                  <a:lnTo>
                    <a:pt x="5182" y="390839"/>
                  </a:lnTo>
                  <a:lnTo>
                    <a:pt x="3773" y="380222"/>
                  </a:lnTo>
                  <a:lnTo>
                    <a:pt x="3810" y="369788"/>
                  </a:lnTo>
                  <a:lnTo>
                    <a:pt x="5356" y="359848"/>
                  </a:lnTo>
                  <a:lnTo>
                    <a:pt x="8296" y="350538"/>
                  </a:lnTo>
                  <a:lnTo>
                    <a:pt x="12711" y="342149"/>
                  </a:lnTo>
                  <a:lnTo>
                    <a:pt x="18947" y="335192"/>
                  </a:lnTo>
                  <a:lnTo>
                    <a:pt x="27027" y="329816"/>
                  </a:lnTo>
                  <a:lnTo>
                    <a:pt x="36535" y="326019"/>
                  </a:lnTo>
                  <a:lnTo>
                    <a:pt x="46826" y="323830"/>
                  </a:lnTo>
                  <a:lnTo>
                    <a:pt x="57445" y="323105"/>
                  </a:lnTo>
                  <a:lnTo>
                    <a:pt x="67995" y="323904"/>
                  </a:lnTo>
                  <a:lnTo>
                    <a:pt x="78072" y="326560"/>
                  </a:lnTo>
                  <a:lnTo>
                    <a:pt x="87512" y="331086"/>
                  </a:lnTo>
                  <a:lnTo>
                    <a:pt x="96341" y="337225"/>
                  </a:lnTo>
                  <a:lnTo>
                    <a:pt x="104665" y="344633"/>
                  </a:lnTo>
                  <a:lnTo>
                    <a:pt x="112603" y="352985"/>
                  </a:lnTo>
                  <a:lnTo>
                    <a:pt x="120259" y="362015"/>
                  </a:lnTo>
                  <a:lnTo>
                    <a:pt x="127714" y="371521"/>
                  </a:lnTo>
                  <a:lnTo>
                    <a:pt x="135030" y="381356"/>
                  </a:lnTo>
                  <a:lnTo>
                    <a:pt x="142250" y="391417"/>
                  </a:lnTo>
                  <a:lnTo>
                    <a:pt x="149404" y="401630"/>
                  </a:lnTo>
                  <a:lnTo>
                    <a:pt x="156518" y="411943"/>
                  </a:lnTo>
                  <a:lnTo>
                    <a:pt x="163771" y="422157"/>
                  </a:lnTo>
                  <a:lnTo>
                    <a:pt x="171479" y="431943"/>
                  </a:lnTo>
                  <a:lnTo>
                    <a:pt x="179779" y="441141"/>
                  </a:lnTo>
                  <a:lnTo>
                    <a:pt x="188642" y="449283"/>
                  </a:lnTo>
                  <a:lnTo>
                    <a:pt x="197969" y="455542"/>
                  </a:lnTo>
                  <a:lnTo>
                    <a:pt x="207648" y="459632"/>
                  </a:lnTo>
                  <a:lnTo>
                    <a:pt x="217418" y="461580"/>
                  </a:lnTo>
                  <a:lnTo>
                    <a:pt x="226896" y="461457"/>
                  </a:lnTo>
                  <a:lnTo>
                    <a:pt x="235931" y="459508"/>
                  </a:lnTo>
                  <a:lnTo>
                    <a:pt x="245078" y="456277"/>
                  </a:lnTo>
                  <a:lnTo>
                    <a:pt x="255467" y="451147"/>
                  </a:lnTo>
                  <a:lnTo>
                    <a:pt x="269002" y="4431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284891" y="3421761"/>
              <a:ext cx="558011" cy="63172"/>
            </a:xfrm>
            <a:custGeom>
              <a:avLst/>
              <a:gdLst/>
              <a:ahLst/>
              <a:cxnLst/>
              <a:rect l="0" t="0" r="0" b="0"/>
              <a:pathLst>
                <a:path w="558011" h="63172">
                  <a:moveTo>
                    <a:pt x="558010" y="0"/>
                  </a:moveTo>
                  <a:lnTo>
                    <a:pt x="546275" y="67"/>
                  </a:lnTo>
                  <a:lnTo>
                    <a:pt x="535147" y="708"/>
                  </a:lnTo>
                  <a:lnTo>
                    <a:pt x="523539" y="2004"/>
                  </a:lnTo>
                  <a:lnTo>
                    <a:pt x="511032" y="3864"/>
                  </a:lnTo>
                  <a:lnTo>
                    <a:pt x="497075" y="6180"/>
                  </a:lnTo>
                  <a:lnTo>
                    <a:pt x="481517" y="8842"/>
                  </a:lnTo>
                  <a:lnTo>
                    <a:pt x="464687" y="11593"/>
                  </a:lnTo>
                  <a:lnTo>
                    <a:pt x="447178" y="14052"/>
                  </a:lnTo>
                  <a:lnTo>
                    <a:pt x="429412" y="16039"/>
                  </a:lnTo>
                  <a:lnTo>
                    <a:pt x="411928" y="17710"/>
                  </a:lnTo>
                  <a:lnTo>
                    <a:pt x="395422" y="19446"/>
                  </a:lnTo>
                  <a:lnTo>
                    <a:pt x="380164" y="21464"/>
                  </a:lnTo>
                  <a:lnTo>
                    <a:pt x="365597" y="23651"/>
                  </a:lnTo>
                  <a:lnTo>
                    <a:pt x="350588" y="25667"/>
                  </a:lnTo>
                  <a:lnTo>
                    <a:pt x="334525" y="27320"/>
                  </a:lnTo>
                  <a:lnTo>
                    <a:pt x="317630" y="28582"/>
                  </a:lnTo>
                  <a:lnTo>
                    <a:pt x="300662" y="29504"/>
                  </a:lnTo>
                  <a:lnTo>
                    <a:pt x="284101" y="30163"/>
                  </a:lnTo>
                  <a:lnTo>
                    <a:pt x="268252" y="30792"/>
                  </a:lnTo>
                  <a:lnTo>
                    <a:pt x="253390" y="31755"/>
                  </a:lnTo>
                  <a:lnTo>
                    <a:pt x="239535" y="33217"/>
                  </a:lnTo>
                  <a:lnTo>
                    <a:pt x="226062" y="35015"/>
                  </a:lnTo>
                  <a:lnTo>
                    <a:pt x="211863" y="36762"/>
                  </a:lnTo>
                  <a:lnTo>
                    <a:pt x="196379" y="38235"/>
                  </a:lnTo>
                  <a:lnTo>
                    <a:pt x="179891" y="39545"/>
                  </a:lnTo>
                  <a:lnTo>
                    <a:pt x="163203" y="41030"/>
                  </a:lnTo>
                  <a:lnTo>
                    <a:pt x="146834" y="42881"/>
                  </a:lnTo>
                  <a:lnTo>
                    <a:pt x="131115" y="45125"/>
                  </a:lnTo>
                  <a:lnTo>
                    <a:pt x="116340" y="47710"/>
                  </a:lnTo>
                  <a:lnTo>
                    <a:pt x="102548" y="50559"/>
                  </a:lnTo>
                  <a:lnTo>
                    <a:pt x="89288" y="53438"/>
                  </a:lnTo>
                  <a:lnTo>
                    <a:pt x="75764" y="55984"/>
                  </a:lnTo>
                  <a:lnTo>
                    <a:pt x="61565" y="58026"/>
                  </a:lnTo>
                  <a:lnTo>
                    <a:pt x="47378" y="59568"/>
                  </a:lnTo>
                  <a:lnTo>
                    <a:pt x="33401" y="60852"/>
                  </a:lnTo>
                  <a:lnTo>
                    <a:pt x="18402" y="6198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1" name="Freeform 130"/>
          <p:cNvSpPr/>
          <p:nvPr/>
        </p:nvSpPr>
        <p:spPr>
          <a:xfrm>
            <a:off x="3348062" y="3599493"/>
            <a:ext cx="268367" cy="422394"/>
          </a:xfrm>
          <a:custGeom>
            <a:avLst/>
            <a:gdLst/>
            <a:ahLst/>
            <a:cxnLst/>
            <a:rect l="0" t="0" r="0" b="0"/>
            <a:pathLst>
              <a:path w="268367" h="422394">
                <a:moveTo>
                  <a:pt x="84228" y="53895"/>
                </a:moveTo>
                <a:lnTo>
                  <a:pt x="87229" y="45161"/>
                </a:lnTo>
                <a:lnTo>
                  <a:pt x="90651" y="37454"/>
                </a:lnTo>
                <a:lnTo>
                  <a:pt x="94852" y="30057"/>
                </a:lnTo>
                <a:lnTo>
                  <a:pt x="99924" y="22968"/>
                </a:lnTo>
                <a:lnTo>
                  <a:pt x="106054" y="16438"/>
                </a:lnTo>
                <a:lnTo>
                  <a:pt x="113238" y="10575"/>
                </a:lnTo>
                <a:lnTo>
                  <a:pt x="121325" y="5656"/>
                </a:lnTo>
                <a:lnTo>
                  <a:pt x="130121" y="2182"/>
                </a:lnTo>
                <a:lnTo>
                  <a:pt x="139436" y="298"/>
                </a:lnTo>
                <a:lnTo>
                  <a:pt x="148960" y="0"/>
                </a:lnTo>
                <a:lnTo>
                  <a:pt x="158273" y="1313"/>
                </a:lnTo>
                <a:lnTo>
                  <a:pt x="167155" y="4093"/>
                </a:lnTo>
                <a:lnTo>
                  <a:pt x="175252" y="8399"/>
                </a:lnTo>
                <a:lnTo>
                  <a:pt x="182013" y="14561"/>
                </a:lnTo>
                <a:lnTo>
                  <a:pt x="187257" y="22591"/>
                </a:lnTo>
                <a:lnTo>
                  <a:pt x="190965" y="32066"/>
                </a:lnTo>
                <a:lnTo>
                  <a:pt x="193096" y="42335"/>
                </a:lnTo>
                <a:lnTo>
                  <a:pt x="193790" y="52947"/>
                </a:lnTo>
                <a:lnTo>
                  <a:pt x="193310" y="63833"/>
                </a:lnTo>
                <a:lnTo>
                  <a:pt x="191933" y="75200"/>
                </a:lnTo>
                <a:lnTo>
                  <a:pt x="189898" y="87138"/>
                </a:lnTo>
                <a:lnTo>
                  <a:pt x="187228" y="99442"/>
                </a:lnTo>
                <a:lnTo>
                  <a:pt x="183760" y="111708"/>
                </a:lnTo>
                <a:lnTo>
                  <a:pt x="179459" y="123695"/>
                </a:lnTo>
                <a:lnTo>
                  <a:pt x="174265" y="135015"/>
                </a:lnTo>
                <a:lnTo>
                  <a:pt x="168021" y="145086"/>
                </a:lnTo>
                <a:lnTo>
                  <a:pt x="160823" y="153705"/>
                </a:lnTo>
                <a:lnTo>
                  <a:pt x="155580" y="160911"/>
                </a:lnTo>
                <a:lnTo>
                  <a:pt x="155588" y="166812"/>
                </a:lnTo>
                <a:lnTo>
                  <a:pt x="159478" y="171855"/>
                </a:lnTo>
                <a:lnTo>
                  <a:pt x="165613" y="176742"/>
                </a:lnTo>
                <a:lnTo>
                  <a:pt x="172778" y="181886"/>
                </a:lnTo>
                <a:lnTo>
                  <a:pt x="180295" y="187420"/>
                </a:lnTo>
                <a:lnTo>
                  <a:pt x="188020" y="193330"/>
                </a:lnTo>
                <a:lnTo>
                  <a:pt x="196144" y="199551"/>
                </a:lnTo>
                <a:lnTo>
                  <a:pt x="204767" y="206014"/>
                </a:lnTo>
                <a:lnTo>
                  <a:pt x="213700" y="212818"/>
                </a:lnTo>
                <a:lnTo>
                  <a:pt x="222554" y="220219"/>
                </a:lnTo>
                <a:lnTo>
                  <a:pt x="231102" y="228311"/>
                </a:lnTo>
                <a:lnTo>
                  <a:pt x="239131" y="237034"/>
                </a:lnTo>
                <a:lnTo>
                  <a:pt x="246372" y="246267"/>
                </a:lnTo>
                <a:lnTo>
                  <a:pt x="252753" y="255891"/>
                </a:lnTo>
                <a:lnTo>
                  <a:pt x="258207" y="265964"/>
                </a:lnTo>
                <a:lnTo>
                  <a:pt x="262579" y="276711"/>
                </a:lnTo>
                <a:lnTo>
                  <a:pt x="265884" y="288197"/>
                </a:lnTo>
                <a:lnTo>
                  <a:pt x="267952" y="300180"/>
                </a:lnTo>
                <a:lnTo>
                  <a:pt x="268366" y="312224"/>
                </a:lnTo>
                <a:lnTo>
                  <a:pt x="267051" y="324062"/>
                </a:lnTo>
                <a:lnTo>
                  <a:pt x="264220" y="335450"/>
                </a:lnTo>
                <a:lnTo>
                  <a:pt x="260185" y="346099"/>
                </a:lnTo>
                <a:lnTo>
                  <a:pt x="255243" y="355920"/>
                </a:lnTo>
                <a:lnTo>
                  <a:pt x="249316" y="364837"/>
                </a:lnTo>
                <a:lnTo>
                  <a:pt x="241982" y="372688"/>
                </a:lnTo>
                <a:lnTo>
                  <a:pt x="233127" y="379491"/>
                </a:lnTo>
                <a:lnTo>
                  <a:pt x="223079" y="385400"/>
                </a:lnTo>
                <a:lnTo>
                  <a:pt x="212418" y="390611"/>
                </a:lnTo>
                <a:lnTo>
                  <a:pt x="201539" y="395302"/>
                </a:lnTo>
                <a:lnTo>
                  <a:pt x="190472" y="399454"/>
                </a:lnTo>
                <a:lnTo>
                  <a:pt x="178984" y="402872"/>
                </a:lnTo>
                <a:lnTo>
                  <a:pt x="166956" y="405509"/>
                </a:lnTo>
                <a:lnTo>
                  <a:pt x="154250" y="407620"/>
                </a:lnTo>
                <a:lnTo>
                  <a:pt x="140650" y="409652"/>
                </a:lnTo>
                <a:lnTo>
                  <a:pt x="126128" y="411869"/>
                </a:lnTo>
                <a:lnTo>
                  <a:pt x="110968" y="414190"/>
                </a:lnTo>
                <a:lnTo>
                  <a:pt x="95645" y="416295"/>
                </a:lnTo>
                <a:lnTo>
                  <a:pt x="80460" y="418007"/>
                </a:lnTo>
                <a:lnTo>
                  <a:pt x="65733" y="419312"/>
                </a:lnTo>
                <a:lnTo>
                  <a:pt x="50233" y="420404"/>
                </a:lnTo>
                <a:lnTo>
                  <a:pt x="30368" y="421376"/>
                </a:lnTo>
                <a:lnTo>
                  <a:pt x="0" y="42239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4" name="Group 133"/>
          <p:cNvGrpSpPr/>
          <p:nvPr/>
        </p:nvGrpSpPr>
        <p:grpSpPr>
          <a:xfrm>
            <a:off x="3937658" y="3316476"/>
            <a:ext cx="242156" cy="115815"/>
            <a:chOff x="3937658" y="3316476"/>
            <a:chExt cx="242156" cy="115815"/>
          </a:xfrm>
        </p:grpSpPr>
        <p:sp>
          <p:nvSpPr>
            <p:cNvPr id="132" name="Freeform 131"/>
            <p:cNvSpPr/>
            <p:nvPr/>
          </p:nvSpPr>
          <p:spPr>
            <a:xfrm>
              <a:off x="3958715" y="3316476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88373" y="67"/>
                  </a:lnTo>
                  <a:lnTo>
                    <a:pt x="177885" y="707"/>
                  </a:lnTo>
                  <a:lnTo>
                    <a:pt x="167574" y="1999"/>
                  </a:lnTo>
                  <a:lnTo>
                    <a:pt x="156927" y="3686"/>
                  </a:lnTo>
                  <a:lnTo>
                    <a:pt x="145286" y="5354"/>
                  </a:lnTo>
                  <a:lnTo>
                    <a:pt x="132390" y="6768"/>
                  </a:lnTo>
                  <a:lnTo>
                    <a:pt x="118311" y="7866"/>
                  </a:lnTo>
                  <a:lnTo>
                    <a:pt x="103260" y="8677"/>
                  </a:lnTo>
                  <a:lnTo>
                    <a:pt x="87482" y="9256"/>
                  </a:lnTo>
                  <a:lnTo>
                    <a:pt x="71552" y="9662"/>
                  </a:lnTo>
                  <a:lnTo>
                    <a:pt x="54591" y="9987"/>
                  </a:lnTo>
                  <a:lnTo>
                    <a:pt x="32878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37658" y="3421761"/>
              <a:ext cx="242156" cy="10530"/>
            </a:xfrm>
            <a:custGeom>
              <a:avLst/>
              <a:gdLst/>
              <a:ahLst/>
              <a:cxnLst/>
              <a:rect l="0" t="0" r="0" b="0"/>
              <a:pathLst>
                <a:path w="242156" h="10530">
                  <a:moveTo>
                    <a:pt x="242155" y="0"/>
                  </a:moveTo>
                  <a:lnTo>
                    <a:pt x="230420" y="2867"/>
                  </a:lnTo>
                  <a:lnTo>
                    <a:pt x="219291" y="5009"/>
                  </a:lnTo>
                  <a:lnTo>
                    <a:pt x="207697" y="6608"/>
                  </a:lnTo>
                  <a:lnTo>
                    <a:pt x="195709" y="7615"/>
                  </a:lnTo>
                  <a:lnTo>
                    <a:pt x="183698" y="7815"/>
                  </a:lnTo>
                  <a:lnTo>
                    <a:pt x="171886" y="7168"/>
                  </a:lnTo>
                  <a:lnTo>
                    <a:pt x="160013" y="6103"/>
                  </a:lnTo>
                  <a:lnTo>
                    <a:pt x="147448" y="5387"/>
                  </a:lnTo>
                  <a:lnTo>
                    <a:pt x="133887" y="5427"/>
                  </a:lnTo>
                  <a:lnTo>
                    <a:pt x="119508" y="6117"/>
                  </a:lnTo>
                  <a:lnTo>
                    <a:pt x="104778" y="7045"/>
                  </a:lnTo>
                  <a:lnTo>
                    <a:pt x="90019" y="7930"/>
                  </a:lnTo>
                  <a:lnTo>
                    <a:pt x="75396" y="8659"/>
                  </a:lnTo>
                  <a:lnTo>
                    <a:pt x="59239" y="9294"/>
                  </a:lnTo>
                  <a:lnTo>
                    <a:pt x="36783" y="988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496918" y="3042735"/>
            <a:ext cx="272492" cy="600126"/>
            <a:chOff x="4496918" y="3042735"/>
            <a:chExt cx="272492" cy="600126"/>
          </a:xfrm>
        </p:grpSpPr>
        <p:sp>
          <p:nvSpPr>
            <p:cNvPr id="135" name="Freeform 134"/>
            <p:cNvSpPr/>
            <p:nvPr/>
          </p:nvSpPr>
          <p:spPr>
            <a:xfrm>
              <a:off x="4758880" y="3042735"/>
              <a:ext cx="10530" cy="600126"/>
            </a:xfrm>
            <a:custGeom>
              <a:avLst/>
              <a:gdLst/>
              <a:ahLst/>
              <a:cxnLst/>
              <a:rect l="0" t="0" r="0" b="0"/>
              <a:pathLst>
                <a:path w="10530" h="600126">
                  <a:moveTo>
                    <a:pt x="10529" y="0"/>
                  </a:moveTo>
                  <a:lnTo>
                    <a:pt x="10462" y="14669"/>
                  </a:lnTo>
                  <a:lnTo>
                    <a:pt x="9822" y="28580"/>
                  </a:lnTo>
                  <a:lnTo>
                    <a:pt x="8530" y="43074"/>
                  </a:lnTo>
                  <a:lnTo>
                    <a:pt x="6843" y="58102"/>
                  </a:lnTo>
                  <a:lnTo>
                    <a:pt x="5175" y="73279"/>
                  </a:lnTo>
                  <a:lnTo>
                    <a:pt x="3766" y="88346"/>
                  </a:lnTo>
                  <a:lnTo>
                    <a:pt x="2840" y="103210"/>
                  </a:lnTo>
                  <a:lnTo>
                    <a:pt x="2678" y="117871"/>
                  </a:lnTo>
                  <a:lnTo>
                    <a:pt x="3343" y="132358"/>
                  </a:lnTo>
                  <a:lnTo>
                    <a:pt x="4417" y="146714"/>
                  </a:lnTo>
                  <a:lnTo>
                    <a:pt x="5137" y="160972"/>
                  </a:lnTo>
                  <a:lnTo>
                    <a:pt x="5105" y="175161"/>
                  </a:lnTo>
                  <a:lnTo>
                    <a:pt x="4588" y="189302"/>
                  </a:lnTo>
                  <a:lnTo>
                    <a:pt x="4308" y="203409"/>
                  </a:lnTo>
                  <a:lnTo>
                    <a:pt x="4673" y="217499"/>
                  </a:lnTo>
                  <a:lnTo>
                    <a:pt x="5598" y="231741"/>
                  </a:lnTo>
                  <a:lnTo>
                    <a:pt x="6692" y="246449"/>
                  </a:lnTo>
                  <a:lnTo>
                    <a:pt x="7690" y="261750"/>
                  </a:lnTo>
                  <a:lnTo>
                    <a:pt x="8496" y="277449"/>
                  </a:lnTo>
                  <a:lnTo>
                    <a:pt x="9104" y="293142"/>
                  </a:lnTo>
                  <a:lnTo>
                    <a:pt x="9545" y="308591"/>
                  </a:lnTo>
                  <a:lnTo>
                    <a:pt x="9856" y="323898"/>
                  </a:lnTo>
                  <a:lnTo>
                    <a:pt x="10072" y="339394"/>
                  </a:lnTo>
                  <a:lnTo>
                    <a:pt x="10219" y="355260"/>
                  </a:lnTo>
                  <a:lnTo>
                    <a:pt x="10321" y="371356"/>
                  </a:lnTo>
                  <a:lnTo>
                    <a:pt x="10389" y="387323"/>
                  </a:lnTo>
                  <a:lnTo>
                    <a:pt x="10431" y="402955"/>
                  </a:lnTo>
                  <a:lnTo>
                    <a:pt x="10289" y="418216"/>
                  </a:lnTo>
                  <a:lnTo>
                    <a:pt x="9661" y="433150"/>
                  </a:lnTo>
                  <a:lnTo>
                    <a:pt x="8427" y="447834"/>
                  </a:lnTo>
                  <a:lnTo>
                    <a:pt x="6783" y="462662"/>
                  </a:lnTo>
                  <a:lnTo>
                    <a:pt x="5141" y="478303"/>
                  </a:lnTo>
                  <a:lnTo>
                    <a:pt x="3742" y="495043"/>
                  </a:lnTo>
                  <a:lnTo>
                    <a:pt x="2650" y="512508"/>
                  </a:lnTo>
                  <a:lnTo>
                    <a:pt x="1724" y="531876"/>
                  </a:lnTo>
                  <a:lnTo>
                    <a:pt x="887" y="558209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96918" y="3063792"/>
              <a:ext cx="272492" cy="447796"/>
            </a:xfrm>
            <a:custGeom>
              <a:avLst/>
              <a:gdLst/>
              <a:ahLst/>
              <a:cxnLst/>
              <a:rect l="0" t="0" r="0" b="0"/>
              <a:pathLst>
                <a:path w="272492" h="447796">
                  <a:moveTo>
                    <a:pt x="272491" y="231627"/>
                  </a:moveTo>
                  <a:lnTo>
                    <a:pt x="263690" y="237495"/>
                  </a:lnTo>
                  <a:lnTo>
                    <a:pt x="255343" y="243060"/>
                  </a:lnTo>
                  <a:lnTo>
                    <a:pt x="246645" y="248863"/>
                  </a:lnTo>
                  <a:lnTo>
                    <a:pt x="237524" y="255117"/>
                  </a:lnTo>
                  <a:lnTo>
                    <a:pt x="228029" y="262095"/>
                  </a:lnTo>
                  <a:lnTo>
                    <a:pt x="218241" y="269871"/>
                  </a:lnTo>
                  <a:lnTo>
                    <a:pt x="208400" y="278200"/>
                  </a:lnTo>
                  <a:lnTo>
                    <a:pt x="198874" y="286631"/>
                  </a:lnTo>
                  <a:lnTo>
                    <a:pt x="189841" y="294892"/>
                  </a:lnTo>
                  <a:lnTo>
                    <a:pt x="181303" y="302894"/>
                  </a:lnTo>
                  <a:lnTo>
                    <a:pt x="173181" y="310647"/>
                  </a:lnTo>
                  <a:lnTo>
                    <a:pt x="165383" y="318194"/>
                  </a:lnTo>
                  <a:lnTo>
                    <a:pt x="157823" y="325584"/>
                  </a:lnTo>
                  <a:lnTo>
                    <a:pt x="150433" y="332861"/>
                  </a:lnTo>
                  <a:lnTo>
                    <a:pt x="143156" y="340061"/>
                  </a:lnTo>
                  <a:lnTo>
                    <a:pt x="135793" y="347372"/>
                  </a:lnTo>
                  <a:lnTo>
                    <a:pt x="128010" y="355120"/>
                  </a:lnTo>
                  <a:lnTo>
                    <a:pt x="119665" y="363442"/>
                  </a:lnTo>
                  <a:lnTo>
                    <a:pt x="110941" y="372150"/>
                  </a:lnTo>
                  <a:lnTo>
                    <a:pt x="102239" y="380843"/>
                  </a:lnTo>
                  <a:lnTo>
                    <a:pt x="93790" y="389281"/>
                  </a:lnTo>
                  <a:lnTo>
                    <a:pt x="85490" y="397404"/>
                  </a:lnTo>
                  <a:lnTo>
                    <a:pt x="77004" y="405238"/>
                  </a:lnTo>
                  <a:lnTo>
                    <a:pt x="68151" y="412840"/>
                  </a:lnTo>
                  <a:lnTo>
                    <a:pt x="59070" y="420267"/>
                  </a:lnTo>
                  <a:lnTo>
                    <a:pt x="50120" y="427568"/>
                  </a:lnTo>
                  <a:lnTo>
                    <a:pt x="41505" y="434761"/>
                  </a:lnTo>
                  <a:lnTo>
                    <a:pt x="33262" y="441220"/>
                  </a:lnTo>
                  <a:lnTo>
                    <a:pt x="25347" y="445734"/>
                  </a:lnTo>
                  <a:lnTo>
                    <a:pt x="17704" y="447795"/>
                  </a:lnTo>
                  <a:lnTo>
                    <a:pt x="10759" y="447378"/>
                  </a:lnTo>
                  <a:lnTo>
                    <a:pt x="5378" y="444589"/>
                  </a:lnTo>
                  <a:lnTo>
                    <a:pt x="1910" y="439744"/>
                  </a:lnTo>
                  <a:lnTo>
                    <a:pt x="225" y="433104"/>
                  </a:lnTo>
                  <a:lnTo>
                    <a:pt x="0" y="424768"/>
                  </a:lnTo>
                  <a:lnTo>
                    <a:pt x="885" y="414951"/>
                  </a:lnTo>
                  <a:lnTo>
                    <a:pt x="2577" y="404110"/>
                  </a:lnTo>
                  <a:lnTo>
                    <a:pt x="4844" y="392843"/>
                  </a:lnTo>
                  <a:lnTo>
                    <a:pt x="7507" y="381516"/>
                  </a:lnTo>
                  <a:lnTo>
                    <a:pt x="10445" y="369963"/>
                  </a:lnTo>
                  <a:lnTo>
                    <a:pt x="13570" y="357607"/>
                  </a:lnTo>
                  <a:lnTo>
                    <a:pt x="16820" y="344184"/>
                  </a:lnTo>
                  <a:lnTo>
                    <a:pt x="20157" y="329897"/>
                  </a:lnTo>
                  <a:lnTo>
                    <a:pt x="23550" y="315228"/>
                  </a:lnTo>
                  <a:lnTo>
                    <a:pt x="26977" y="300505"/>
                  </a:lnTo>
                  <a:lnTo>
                    <a:pt x="30262" y="285872"/>
                  </a:lnTo>
                  <a:lnTo>
                    <a:pt x="33089" y="271369"/>
                  </a:lnTo>
                  <a:lnTo>
                    <a:pt x="35327" y="256985"/>
                  </a:lnTo>
                  <a:lnTo>
                    <a:pt x="37168" y="242700"/>
                  </a:lnTo>
                  <a:lnTo>
                    <a:pt x="39019" y="228489"/>
                  </a:lnTo>
                  <a:lnTo>
                    <a:pt x="41115" y="214331"/>
                  </a:lnTo>
                  <a:lnTo>
                    <a:pt x="43354" y="200211"/>
                  </a:lnTo>
                  <a:lnTo>
                    <a:pt x="45404" y="186118"/>
                  </a:lnTo>
                  <a:lnTo>
                    <a:pt x="47085" y="172038"/>
                  </a:lnTo>
                  <a:lnTo>
                    <a:pt x="48535" y="157802"/>
                  </a:lnTo>
                  <a:lnTo>
                    <a:pt x="50116" y="143098"/>
                  </a:lnTo>
                  <a:lnTo>
                    <a:pt x="52026" y="127791"/>
                  </a:lnTo>
                  <a:lnTo>
                    <a:pt x="54140" y="111747"/>
                  </a:lnTo>
                  <a:lnTo>
                    <a:pt x="56106" y="94759"/>
                  </a:lnTo>
                  <a:lnTo>
                    <a:pt x="57725" y="76836"/>
                  </a:lnTo>
                  <a:lnTo>
                    <a:pt x="58967" y="59020"/>
                  </a:lnTo>
                  <a:lnTo>
                    <a:pt x="60010" y="41538"/>
                  </a:lnTo>
                  <a:lnTo>
                    <a:pt x="60942" y="22852"/>
                  </a:lnTo>
                  <a:lnTo>
                    <a:pt x="619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4319815" y="2834750"/>
            <a:ext cx="648471" cy="947318"/>
          </a:xfrm>
          <a:custGeom>
            <a:avLst/>
            <a:gdLst/>
            <a:ahLst/>
            <a:cxnLst/>
            <a:rect l="0" t="0" r="0" b="0"/>
            <a:pathLst>
              <a:path w="648471" h="947318">
                <a:moveTo>
                  <a:pt x="249552" y="71115"/>
                </a:moveTo>
                <a:lnTo>
                  <a:pt x="237885" y="74116"/>
                </a:lnTo>
                <a:lnTo>
                  <a:pt x="227396" y="77538"/>
                </a:lnTo>
                <a:lnTo>
                  <a:pt x="217098" y="81739"/>
                </a:lnTo>
                <a:lnTo>
                  <a:pt x="206970" y="86812"/>
                </a:lnTo>
                <a:lnTo>
                  <a:pt x="197275" y="92942"/>
                </a:lnTo>
                <a:lnTo>
                  <a:pt x="188138" y="100121"/>
                </a:lnTo>
                <a:lnTo>
                  <a:pt x="179535" y="108035"/>
                </a:lnTo>
                <a:lnTo>
                  <a:pt x="171374" y="116181"/>
                </a:lnTo>
                <a:lnTo>
                  <a:pt x="163546" y="124258"/>
                </a:lnTo>
                <a:lnTo>
                  <a:pt x="155796" y="132475"/>
                </a:lnTo>
                <a:lnTo>
                  <a:pt x="147747" y="141436"/>
                </a:lnTo>
                <a:lnTo>
                  <a:pt x="139219" y="151431"/>
                </a:lnTo>
                <a:lnTo>
                  <a:pt x="130371" y="162433"/>
                </a:lnTo>
                <a:lnTo>
                  <a:pt x="121585" y="174275"/>
                </a:lnTo>
                <a:lnTo>
                  <a:pt x="113084" y="186756"/>
                </a:lnTo>
                <a:lnTo>
                  <a:pt x="104919" y="199374"/>
                </a:lnTo>
                <a:lnTo>
                  <a:pt x="97056" y="211378"/>
                </a:lnTo>
                <a:lnTo>
                  <a:pt x="89435" y="222421"/>
                </a:lnTo>
                <a:lnTo>
                  <a:pt x="81995" y="232987"/>
                </a:lnTo>
                <a:lnTo>
                  <a:pt x="74686" y="244149"/>
                </a:lnTo>
                <a:lnTo>
                  <a:pt x="67473" y="256476"/>
                </a:lnTo>
                <a:lnTo>
                  <a:pt x="60492" y="269878"/>
                </a:lnTo>
                <a:lnTo>
                  <a:pt x="54031" y="283879"/>
                </a:lnTo>
                <a:lnTo>
                  <a:pt x="48200" y="298118"/>
                </a:lnTo>
                <a:lnTo>
                  <a:pt x="42793" y="312408"/>
                </a:lnTo>
                <a:lnTo>
                  <a:pt x="37395" y="326674"/>
                </a:lnTo>
                <a:lnTo>
                  <a:pt x="31768" y="340894"/>
                </a:lnTo>
                <a:lnTo>
                  <a:pt x="26176" y="355068"/>
                </a:lnTo>
                <a:lnTo>
                  <a:pt x="21253" y="369205"/>
                </a:lnTo>
                <a:lnTo>
                  <a:pt x="17309" y="383312"/>
                </a:lnTo>
                <a:lnTo>
                  <a:pt x="14169" y="397397"/>
                </a:lnTo>
                <a:lnTo>
                  <a:pt x="11372" y="411468"/>
                </a:lnTo>
                <a:lnTo>
                  <a:pt x="8606" y="425533"/>
                </a:lnTo>
                <a:lnTo>
                  <a:pt x="5900" y="439759"/>
                </a:lnTo>
                <a:lnTo>
                  <a:pt x="3528" y="454455"/>
                </a:lnTo>
                <a:lnTo>
                  <a:pt x="1638" y="469744"/>
                </a:lnTo>
                <a:lnTo>
                  <a:pt x="385" y="485267"/>
                </a:lnTo>
                <a:lnTo>
                  <a:pt x="0" y="500308"/>
                </a:lnTo>
                <a:lnTo>
                  <a:pt x="520" y="514502"/>
                </a:lnTo>
                <a:lnTo>
                  <a:pt x="1667" y="527981"/>
                </a:lnTo>
                <a:lnTo>
                  <a:pt x="2968" y="541180"/>
                </a:lnTo>
                <a:lnTo>
                  <a:pt x="4138" y="554394"/>
                </a:lnTo>
                <a:lnTo>
                  <a:pt x="5244" y="567745"/>
                </a:lnTo>
                <a:lnTo>
                  <a:pt x="6592" y="581255"/>
                </a:lnTo>
                <a:lnTo>
                  <a:pt x="8351" y="594905"/>
                </a:lnTo>
                <a:lnTo>
                  <a:pt x="10533" y="608668"/>
                </a:lnTo>
                <a:lnTo>
                  <a:pt x="13077" y="622514"/>
                </a:lnTo>
                <a:lnTo>
                  <a:pt x="15902" y="636416"/>
                </a:lnTo>
                <a:lnTo>
                  <a:pt x="18935" y="650191"/>
                </a:lnTo>
                <a:lnTo>
                  <a:pt x="22118" y="663520"/>
                </a:lnTo>
                <a:lnTo>
                  <a:pt x="25409" y="676263"/>
                </a:lnTo>
                <a:lnTo>
                  <a:pt x="28940" y="688448"/>
                </a:lnTo>
                <a:lnTo>
                  <a:pt x="32996" y="700171"/>
                </a:lnTo>
                <a:lnTo>
                  <a:pt x="37691" y="711540"/>
                </a:lnTo>
                <a:lnTo>
                  <a:pt x="42980" y="722652"/>
                </a:lnTo>
                <a:lnTo>
                  <a:pt x="48755" y="733580"/>
                </a:lnTo>
                <a:lnTo>
                  <a:pt x="54895" y="744380"/>
                </a:lnTo>
                <a:lnTo>
                  <a:pt x="61137" y="755092"/>
                </a:lnTo>
                <a:lnTo>
                  <a:pt x="67093" y="765744"/>
                </a:lnTo>
                <a:lnTo>
                  <a:pt x="72582" y="776356"/>
                </a:lnTo>
                <a:lnTo>
                  <a:pt x="77758" y="786940"/>
                </a:lnTo>
                <a:lnTo>
                  <a:pt x="83001" y="797506"/>
                </a:lnTo>
                <a:lnTo>
                  <a:pt x="88530" y="808055"/>
                </a:lnTo>
                <a:lnTo>
                  <a:pt x="94399" y="818427"/>
                </a:lnTo>
                <a:lnTo>
                  <a:pt x="100572" y="828319"/>
                </a:lnTo>
                <a:lnTo>
                  <a:pt x="106986" y="837601"/>
                </a:lnTo>
                <a:lnTo>
                  <a:pt x="113583" y="846310"/>
                </a:lnTo>
                <a:lnTo>
                  <a:pt x="120311" y="854545"/>
                </a:lnTo>
                <a:lnTo>
                  <a:pt x="127136" y="862419"/>
                </a:lnTo>
                <a:lnTo>
                  <a:pt x="134193" y="870031"/>
                </a:lnTo>
                <a:lnTo>
                  <a:pt x="141770" y="877456"/>
                </a:lnTo>
                <a:lnTo>
                  <a:pt x="149980" y="884751"/>
                </a:lnTo>
                <a:lnTo>
                  <a:pt x="158784" y="891957"/>
                </a:lnTo>
                <a:lnTo>
                  <a:pt x="168071" y="899101"/>
                </a:lnTo>
                <a:lnTo>
                  <a:pt x="177733" y="906200"/>
                </a:lnTo>
                <a:lnTo>
                  <a:pt x="187830" y="913103"/>
                </a:lnTo>
                <a:lnTo>
                  <a:pt x="198594" y="919512"/>
                </a:lnTo>
                <a:lnTo>
                  <a:pt x="210090" y="925303"/>
                </a:lnTo>
                <a:lnTo>
                  <a:pt x="222082" y="930513"/>
                </a:lnTo>
                <a:lnTo>
                  <a:pt x="234131" y="935247"/>
                </a:lnTo>
                <a:lnTo>
                  <a:pt x="245976" y="939608"/>
                </a:lnTo>
                <a:lnTo>
                  <a:pt x="257540" y="943369"/>
                </a:lnTo>
                <a:lnTo>
                  <a:pt x="268837" y="945990"/>
                </a:lnTo>
                <a:lnTo>
                  <a:pt x="279918" y="947271"/>
                </a:lnTo>
                <a:lnTo>
                  <a:pt x="290834" y="947317"/>
                </a:lnTo>
                <a:lnTo>
                  <a:pt x="301631" y="946360"/>
                </a:lnTo>
                <a:lnTo>
                  <a:pt x="312343" y="944637"/>
                </a:lnTo>
                <a:lnTo>
                  <a:pt x="322996" y="942195"/>
                </a:lnTo>
                <a:lnTo>
                  <a:pt x="333609" y="938885"/>
                </a:lnTo>
                <a:lnTo>
                  <a:pt x="344194" y="934703"/>
                </a:lnTo>
                <a:lnTo>
                  <a:pt x="354761" y="929930"/>
                </a:lnTo>
                <a:lnTo>
                  <a:pt x="365315" y="925035"/>
                </a:lnTo>
                <a:lnTo>
                  <a:pt x="375856" y="920294"/>
                </a:lnTo>
                <a:lnTo>
                  <a:pt x="386224" y="915637"/>
                </a:lnTo>
                <a:lnTo>
                  <a:pt x="396111" y="910750"/>
                </a:lnTo>
                <a:lnTo>
                  <a:pt x="405391" y="905463"/>
                </a:lnTo>
                <a:lnTo>
                  <a:pt x="414097" y="899758"/>
                </a:lnTo>
                <a:lnTo>
                  <a:pt x="422331" y="893695"/>
                </a:lnTo>
                <a:lnTo>
                  <a:pt x="430206" y="887354"/>
                </a:lnTo>
                <a:lnTo>
                  <a:pt x="437817" y="880808"/>
                </a:lnTo>
                <a:lnTo>
                  <a:pt x="445242" y="874113"/>
                </a:lnTo>
                <a:lnTo>
                  <a:pt x="452536" y="867315"/>
                </a:lnTo>
                <a:lnTo>
                  <a:pt x="459742" y="860446"/>
                </a:lnTo>
                <a:lnTo>
                  <a:pt x="466886" y="853528"/>
                </a:lnTo>
                <a:lnTo>
                  <a:pt x="473990" y="846572"/>
                </a:lnTo>
                <a:lnTo>
                  <a:pt x="481065" y="839426"/>
                </a:lnTo>
                <a:lnTo>
                  <a:pt x="488123" y="831789"/>
                </a:lnTo>
                <a:lnTo>
                  <a:pt x="495167" y="823537"/>
                </a:lnTo>
                <a:lnTo>
                  <a:pt x="502203" y="814707"/>
                </a:lnTo>
                <a:lnTo>
                  <a:pt x="509233" y="805400"/>
                </a:lnTo>
                <a:lnTo>
                  <a:pt x="516259" y="795731"/>
                </a:lnTo>
                <a:lnTo>
                  <a:pt x="523283" y="785797"/>
                </a:lnTo>
                <a:lnTo>
                  <a:pt x="530306" y="775677"/>
                </a:lnTo>
                <a:lnTo>
                  <a:pt x="537326" y="765421"/>
                </a:lnTo>
                <a:lnTo>
                  <a:pt x="544347" y="754907"/>
                </a:lnTo>
                <a:lnTo>
                  <a:pt x="551368" y="743857"/>
                </a:lnTo>
                <a:lnTo>
                  <a:pt x="558383" y="732164"/>
                </a:lnTo>
                <a:lnTo>
                  <a:pt x="565230" y="720040"/>
                </a:lnTo>
                <a:lnTo>
                  <a:pt x="571600" y="707901"/>
                </a:lnTo>
                <a:lnTo>
                  <a:pt x="577371" y="695991"/>
                </a:lnTo>
                <a:lnTo>
                  <a:pt x="582737" y="684214"/>
                </a:lnTo>
                <a:lnTo>
                  <a:pt x="588108" y="672240"/>
                </a:lnTo>
                <a:lnTo>
                  <a:pt x="593720" y="659893"/>
                </a:lnTo>
                <a:lnTo>
                  <a:pt x="599474" y="647312"/>
                </a:lnTo>
                <a:lnTo>
                  <a:pt x="605036" y="634859"/>
                </a:lnTo>
                <a:lnTo>
                  <a:pt x="610224" y="622734"/>
                </a:lnTo>
                <a:lnTo>
                  <a:pt x="615012" y="610812"/>
                </a:lnTo>
                <a:lnTo>
                  <a:pt x="619455" y="598740"/>
                </a:lnTo>
                <a:lnTo>
                  <a:pt x="623622" y="586322"/>
                </a:lnTo>
                <a:lnTo>
                  <a:pt x="627421" y="573524"/>
                </a:lnTo>
                <a:lnTo>
                  <a:pt x="630599" y="560393"/>
                </a:lnTo>
                <a:lnTo>
                  <a:pt x="633076" y="547005"/>
                </a:lnTo>
                <a:lnTo>
                  <a:pt x="635079" y="533589"/>
                </a:lnTo>
                <a:lnTo>
                  <a:pt x="637039" y="520509"/>
                </a:lnTo>
                <a:lnTo>
                  <a:pt x="639209" y="507931"/>
                </a:lnTo>
                <a:lnTo>
                  <a:pt x="641497" y="495689"/>
                </a:lnTo>
                <a:lnTo>
                  <a:pt x="643580" y="483396"/>
                </a:lnTo>
                <a:lnTo>
                  <a:pt x="645279" y="470826"/>
                </a:lnTo>
                <a:lnTo>
                  <a:pt x="646571" y="457924"/>
                </a:lnTo>
                <a:lnTo>
                  <a:pt x="647513" y="444723"/>
                </a:lnTo>
                <a:lnTo>
                  <a:pt x="648177" y="431282"/>
                </a:lnTo>
                <a:lnTo>
                  <a:pt x="648470" y="417663"/>
                </a:lnTo>
                <a:lnTo>
                  <a:pt x="648141" y="403913"/>
                </a:lnTo>
                <a:lnTo>
                  <a:pt x="647106" y="390076"/>
                </a:lnTo>
                <a:lnTo>
                  <a:pt x="645428" y="376345"/>
                </a:lnTo>
                <a:lnTo>
                  <a:pt x="643232" y="363045"/>
                </a:lnTo>
                <a:lnTo>
                  <a:pt x="640643" y="350317"/>
                </a:lnTo>
                <a:lnTo>
                  <a:pt x="637769" y="337972"/>
                </a:lnTo>
                <a:lnTo>
                  <a:pt x="634694" y="325610"/>
                </a:lnTo>
                <a:lnTo>
                  <a:pt x="631481" y="312997"/>
                </a:lnTo>
                <a:lnTo>
                  <a:pt x="628172" y="300237"/>
                </a:lnTo>
                <a:lnTo>
                  <a:pt x="624797" y="287663"/>
                </a:lnTo>
                <a:lnTo>
                  <a:pt x="621372" y="275458"/>
                </a:lnTo>
                <a:lnTo>
                  <a:pt x="617751" y="263481"/>
                </a:lnTo>
                <a:lnTo>
                  <a:pt x="613634" y="251373"/>
                </a:lnTo>
                <a:lnTo>
                  <a:pt x="608898" y="238936"/>
                </a:lnTo>
                <a:lnTo>
                  <a:pt x="603581" y="226294"/>
                </a:lnTo>
                <a:lnTo>
                  <a:pt x="597787" y="213801"/>
                </a:lnTo>
                <a:lnTo>
                  <a:pt x="591629" y="201653"/>
                </a:lnTo>
                <a:lnTo>
                  <a:pt x="585207" y="189885"/>
                </a:lnTo>
                <a:lnTo>
                  <a:pt x="578596" y="178450"/>
                </a:lnTo>
                <a:lnTo>
                  <a:pt x="571856" y="167278"/>
                </a:lnTo>
                <a:lnTo>
                  <a:pt x="565024" y="156299"/>
                </a:lnTo>
                <a:lnTo>
                  <a:pt x="558131" y="145462"/>
                </a:lnTo>
                <a:lnTo>
                  <a:pt x="551197" y="134727"/>
                </a:lnTo>
                <a:lnTo>
                  <a:pt x="544236" y="124228"/>
                </a:lnTo>
                <a:lnTo>
                  <a:pt x="537255" y="114251"/>
                </a:lnTo>
                <a:lnTo>
                  <a:pt x="530261" y="104911"/>
                </a:lnTo>
                <a:lnTo>
                  <a:pt x="523259" y="96164"/>
                </a:lnTo>
                <a:lnTo>
                  <a:pt x="516252" y="87903"/>
                </a:lnTo>
                <a:lnTo>
                  <a:pt x="509236" y="80011"/>
                </a:lnTo>
                <a:lnTo>
                  <a:pt x="502049" y="72388"/>
                </a:lnTo>
                <a:lnTo>
                  <a:pt x="494385" y="64955"/>
                </a:lnTo>
                <a:lnTo>
                  <a:pt x="486116" y="57660"/>
                </a:lnTo>
                <a:lnTo>
                  <a:pt x="477272" y="50623"/>
                </a:lnTo>
                <a:lnTo>
                  <a:pt x="467957" y="44124"/>
                </a:lnTo>
                <a:lnTo>
                  <a:pt x="458283" y="38268"/>
                </a:lnTo>
                <a:lnTo>
                  <a:pt x="448346" y="32844"/>
                </a:lnTo>
                <a:lnTo>
                  <a:pt x="438223" y="27435"/>
                </a:lnTo>
                <a:lnTo>
                  <a:pt x="427961" y="21802"/>
                </a:lnTo>
                <a:lnTo>
                  <a:pt x="417273" y="16204"/>
                </a:lnTo>
                <a:lnTo>
                  <a:pt x="405574" y="11278"/>
                </a:lnTo>
                <a:lnTo>
                  <a:pt x="392623" y="7336"/>
                </a:lnTo>
                <a:lnTo>
                  <a:pt x="378500" y="4368"/>
                </a:lnTo>
                <a:lnTo>
                  <a:pt x="363417" y="2218"/>
                </a:lnTo>
                <a:lnTo>
                  <a:pt x="347610" y="709"/>
                </a:lnTo>
                <a:lnTo>
                  <a:pt x="331608" y="0"/>
                </a:lnTo>
                <a:lnTo>
                  <a:pt x="316178" y="574"/>
                </a:lnTo>
                <a:lnTo>
                  <a:pt x="301691" y="2583"/>
                </a:lnTo>
                <a:lnTo>
                  <a:pt x="287999" y="5728"/>
                </a:lnTo>
                <a:lnTo>
                  <a:pt x="274651" y="9448"/>
                </a:lnTo>
                <a:lnTo>
                  <a:pt x="261337" y="13365"/>
                </a:lnTo>
                <a:lnTo>
                  <a:pt x="248088" y="17621"/>
                </a:lnTo>
                <a:lnTo>
                  <a:pt x="235178" y="22762"/>
                </a:lnTo>
                <a:lnTo>
                  <a:pt x="222742" y="29035"/>
                </a:lnTo>
                <a:lnTo>
                  <a:pt x="210610" y="36384"/>
                </a:lnTo>
                <a:lnTo>
                  <a:pt x="198397" y="44621"/>
                </a:lnTo>
                <a:lnTo>
                  <a:pt x="185894" y="53531"/>
                </a:lnTo>
                <a:lnTo>
                  <a:pt x="173378" y="62768"/>
                </a:lnTo>
                <a:lnTo>
                  <a:pt x="161501" y="71882"/>
                </a:lnTo>
                <a:lnTo>
                  <a:pt x="150586" y="80641"/>
                </a:lnTo>
                <a:lnTo>
                  <a:pt x="140629" y="89164"/>
                </a:lnTo>
                <a:lnTo>
                  <a:pt x="131481" y="97807"/>
                </a:lnTo>
                <a:lnTo>
                  <a:pt x="122967" y="106760"/>
                </a:lnTo>
                <a:lnTo>
                  <a:pt x="115222" y="115604"/>
                </a:lnTo>
                <a:lnTo>
                  <a:pt x="107940" y="124267"/>
                </a:lnTo>
                <a:lnTo>
                  <a:pt x="100477" y="133514"/>
                </a:lnTo>
                <a:lnTo>
                  <a:pt x="91625" y="1448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031792" y="421139"/>
            <a:ext cx="547483" cy="944803"/>
            <a:chOff x="1031792" y="421139"/>
            <a:chExt cx="547483" cy="944803"/>
          </a:xfrm>
        </p:grpSpPr>
        <p:sp>
          <p:nvSpPr>
            <p:cNvPr id="2" name="Freeform 1"/>
            <p:cNvSpPr/>
            <p:nvPr/>
          </p:nvSpPr>
          <p:spPr>
            <a:xfrm>
              <a:off x="1219991" y="421139"/>
              <a:ext cx="285585" cy="391933"/>
            </a:xfrm>
            <a:custGeom>
              <a:avLst/>
              <a:gdLst/>
              <a:ahLst/>
              <a:cxnLst/>
              <a:rect l="0" t="0" r="0" b="0"/>
              <a:pathLst>
                <a:path w="285585" h="391933">
                  <a:moveTo>
                    <a:pt x="32900" y="0"/>
                  </a:moveTo>
                  <a:lnTo>
                    <a:pt x="29966" y="8802"/>
                  </a:lnTo>
                  <a:lnTo>
                    <a:pt x="27184" y="17148"/>
                  </a:lnTo>
                  <a:lnTo>
                    <a:pt x="24289" y="25852"/>
                  </a:lnTo>
                  <a:lnTo>
                    <a:pt x="21421" y="35145"/>
                  </a:lnTo>
                  <a:lnTo>
                    <a:pt x="18905" y="45289"/>
                  </a:lnTo>
                  <a:lnTo>
                    <a:pt x="16889" y="56330"/>
                  </a:lnTo>
                  <a:lnTo>
                    <a:pt x="15204" y="67996"/>
                  </a:lnTo>
                  <a:lnTo>
                    <a:pt x="13461" y="79818"/>
                  </a:lnTo>
                  <a:lnTo>
                    <a:pt x="11435" y="91507"/>
                  </a:lnTo>
                  <a:lnTo>
                    <a:pt x="9073" y="102964"/>
                  </a:lnTo>
                  <a:lnTo>
                    <a:pt x="6408" y="114190"/>
                  </a:lnTo>
                  <a:lnTo>
                    <a:pt x="3519" y="125130"/>
                  </a:lnTo>
                  <a:lnTo>
                    <a:pt x="1064" y="132614"/>
                  </a:lnTo>
                  <a:lnTo>
                    <a:pt x="0" y="133147"/>
                  </a:lnTo>
                  <a:lnTo>
                    <a:pt x="366" y="128794"/>
                  </a:lnTo>
                  <a:lnTo>
                    <a:pt x="1797" y="121685"/>
                  </a:lnTo>
                  <a:lnTo>
                    <a:pt x="3944" y="113073"/>
                  </a:lnTo>
                  <a:lnTo>
                    <a:pt x="6560" y="103638"/>
                  </a:lnTo>
                  <a:lnTo>
                    <a:pt x="9482" y="93748"/>
                  </a:lnTo>
                  <a:lnTo>
                    <a:pt x="12605" y="83599"/>
                  </a:lnTo>
                  <a:lnTo>
                    <a:pt x="15858" y="73302"/>
                  </a:lnTo>
                  <a:lnTo>
                    <a:pt x="19203" y="62921"/>
                  </a:lnTo>
                  <a:lnTo>
                    <a:pt x="22772" y="52656"/>
                  </a:lnTo>
                  <a:lnTo>
                    <a:pt x="26855" y="42833"/>
                  </a:lnTo>
                  <a:lnTo>
                    <a:pt x="31573" y="33599"/>
                  </a:lnTo>
                  <a:lnTo>
                    <a:pt x="37048" y="25093"/>
                  </a:lnTo>
                  <a:lnTo>
                    <a:pt x="43480" y="17525"/>
                  </a:lnTo>
                  <a:lnTo>
                    <a:pt x="50879" y="10930"/>
                  </a:lnTo>
                  <a:lnTo>
                    <a:pt x="58950" y="5671"/>
                  </a:lnTo>
                  <a:lnTo>
                    <a:pt x="67206" y="2493"/>
                  </a:lnTo>
                  <a:lnTo>
                    <a:pt x="75348" y="1617"/>
                  </a:lnTo>
                  <a:lnTo>
                    <a:pt x="83271" y="2808"/>
                  </a:lnTo>
                  <a:lnTo>
                    <a:pt x="90970" y="5659"/>
                  </a:lnTo>
                  <a:lnTo>
                    <a:pt x="98477" y="9768"/>
                  </a:lnTo>
                  <a:lnTo>
                    <a:pt x="105671" y="15117"/>
                  </a:lnTo>
                  <a:lnTo>
                    <a:pt x="112283" y="22055"/>
                  </a:lnTo>
                  <a:lnTo>
                    <a:pt x="118218" y="30645"/>
                  </a:lnTo>
                  <a:lnTo>
                    <a:pt x="123697" y="40683"/>
                  </a:lnTo>
                  <a:lnTo>
                    <a:pt x="129144" y="51870"/>
                  </a:lnTo>
                  <a:lnTo>
                    <a:pt x="134807" y="63915"/>
                  </a:lnTo>
                  <a:lnTo>
                    <a:pt x="140595" y="76579"/>
                  </a:lnTo>
                  <a:lnTo>
                    <a:pt x="146181" y="89679"/>
                  </a:lnTo>
                  <a:lnTo>
                    <a:pt x="151380" y="103085"/>
                  </a:lnTo>
                  <a:lnTo>
                    <a:pt x="156006" y="116866"/>
                  </a:lnTo>
                  <a:lnTo>
                    <a:pt x="159807" y="131264"/>
                  </a:lnTo>
                  <a:lnTo>
                    <a:pt x="162730" y="146361"/>
                  </a:lnTo>
                  <a:lnTo>
                    <a:pt x="164879" y="162094"/>
                  </a:lnTo>
                  <a:lnTo>
                    <a:pt x="166411" y="178342"/>
                  </a:lnTo>
                  <a:lnTo>
                    <a:pt x="167478" y="194973"/>
                  </a:lnTo>
                  <a:lnTo>
                    <a:pt x="168044" y="211718"/>
                  </a:lnTo>
                  <a:lnTo>
                    <a:pt x="167900" y="228186"/>
                  </a:lnTo>
                  <a:lnTo>
                    <a:pt x="166989" y="244188"/>
                  </a:lnTo>
                  <a:lnTo>
                    <a:pt x="165395" y="259712"/>
                  </a:lnTo>
                  <a:lnTo>
                    <a:pt x="163254" y="274830"/>
                  </a:lnTo>
                  <a:lnTo>
                    <a:pt x="160698" y="289627"/>
                  </a:lnTo>
                  <a:lnTo>
                    <a:pt x="157677" y="304023"/>
                  </a:lnTo>
                  <a:lnTo>
                    <a:pt x="153971" y="317778"/>
                  </a:lnTo>
                  <a:lnTo>
                    <a:pt x="149510" y="330807"/>
                  </a:lnTo>
                  <a:lnTo>
                    <a:pt x="144209" y="343015"/>
                  </a:lnTo>
                  <a:lnTo>
                    <a:pt x="137895" y="354221"/>
                  </a:lnTo>
                  <a:lnTo>
                    <a:pt x="130565" y="364417"/>
                  </a:lnTo>
                  <a:lnTo>
                    <a:pt x="122201" y="373417"/>
                  </a:lnTo>
                  <a:lnTo>
                    <a:pt x="112684" y="380792"/>
                  </a:lnTo>
                  <a:lnTo>
                    <a:pt x="102069" y="386447"/>
                  </a:lnTo>
                  <a:lnTo>
                    <a:pt x="90856" y="390262"/>
                  </a:lnTo>
                  <a:lnTo>
                    <a:pt x="79871" y="391932"/>
                  </a:lnTo>
                  <a:lnTo>
                    <a:pt x="69566" y="391494"/>
                  </a:lnTo>
                  <a:lnTo>
                    <a:pt x="60191" y="389100"/>
                  </a:lnTo>
                  <a:lnTo>
                    <a:pt x="51966" y="384835"/>
                  </a:lnTo>
                  <a:lnTo>
                    <a:pt x="44881" y="378932"/>
                  </a:lnTo>
                  <a:lnTo>
                    <a:pt x="38767" y="371717"/>
                  </a:lnTo>
                  <a:lnTo>
                    <a:pt x="33410" y="363513"/>
                  </a:lnTo>
                  <a:lnTo>
                    <a:pt x="28623" y="354591"/>
                  </a:lnTo>
                  <a:lnTo>
                    <a:pt x="24574" y="345161"/>
                  </a:lnTo>
                  <a:lnTo>
                    <a:pt x="21758" y="335379"/>
                  </a:lnTo>
                  <a:lnTo>
                    <a:pt x="20351" y="325360"/>
                  </a:lnTo>
                  <a:lnTo>
                    <a:pt x="20390" y="315344"/>
                  </a:lnTo>
                  <a:lnTo>
                    <a:pt x="21936" y="305692"/>
                  </a:lnTo>
                  <a:lnTo>
                    <a:pt x="24872" y="296574"/>
                  </a:lnTo>
                  <a:lnTo>
                    <a:pt x="29115" y="288146"/>
                  </a:lnTo>
                  <a:lnTo>
                    <a:pt x="34703" y="280631"/>
                  </a:lnTo>
                  <a:lnTo>
                    <a:pt x="41534" y="274066"/>
                  </a:lnTo>
                  <a:lnTo>
                    <a:pt x="49390" y="268658"/>
                  </a:lnTo>
                  <a:lnTo>
                    <a:pt x="58033" y="264847"/>
                  </a:lnTo>
                  <a:lnTo>
                    <a:pt x="67248" y="262734"/>
                  </a:lnTo>
                  <a:lnTo>
                    <a:pt x="76706" y="262280"/>
                  </a:lnTo>
                  <a:lnTo>
                    <a:pt x="85975" y="263487"/>
                  </a:lnTo>
                  <a:lnTo>
                    <a:pt x="94837" y="266187"/>
                  </a:lnTo>
                  <a:lnTo>
                    <a:pt x="103261" y="270100"/>
                  </a:lnTo>
                  <a:lnTo>
                    <a:pt x="111306" y="274934"/>
                  </a:lnTo>
                  <a:lnTo>
                    <a:pt x="119057" y="280440"/>
                  </a:lnTo>
                  <a:lnTo>
                    <a:pt x="126756" y="286423"/>
                  </a:lnTo>
                  <a:lnTo>
                    <a:pt x="134772" y="292738"/>
                  </a:lnTo>
                  <a:lnTo>
                    <a:pt x="143278" y="299280"/>
                  </a:lnTo>
                  <a:lnTo>
                    <a:pt x="152111" y="305978"/>
                  </a:lnTo>
                  <a:lnTo>
                    <a:pt x="160886" y="312782"/>
                  </a:lnTo>
                  <a:lnTo>
                    <a:pt x="169386" y="319652"/>
                  </a:lnTo>
                  <a:lnTo>
                    <a:pt x="177719" y="326401"/>
                  </a:lnTo>
                  <a:lnTo>
                    <a:pt x="186228" y="332707"/>
                  </a:lnTo>
                  <a:lnTo>
                    <a:pt x="195104" y="338425"/>
                  </a:lnTo>
                  <a:lnTo>
                    <a:pt x="204542" y="343417"/>
                  </a:lnTo>
                  <a:lnTo>
                    <a:pt x="214795" y="347472"/>
                  </a:lnTo>
                  <a:lnTo>
                    <a:pt x="225907" y="350569"/>
                  </a:lnTo>
                  <a:lnTo>
                    <a:pt x="237358" y="352840"/>
                  </a:lnTo>
                  <a:lnTo>
                    <a:pt x="249397" y="354701"/>
                  </a:lnTo>
                  <a:lnTo>
                    <a:pt x="264197" y="356318"/>
                  </a:lnTo>
                  <a:lnTo>
                    <a:pt x="285584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1792" y="863336"/>
              <a:ext cx="547483" cy="42115"/>
            </a:xfrm>
            <a:custGeom>
              <a:avLst/>
              <a:gdLst/>
              <a:ahLst/>
              <a:cxnLst/>
              <a:rect l="0" t="0" r="0" b="0"/>
              <a:pathLst>
                <a:path w="547483" h="42115">
                  <a:moveTo>
                    <a:pt x="547482" y="0"/>
                  </a:moveTo>
                  <a:lnTo>
                    <a:pt x="538547" y="2934"/>
                  </a:lnTo>
                  <a:lnTo>
                    <a:pt x="528920" y="5716"/>
                  </a:lnTo>
                  <a:lnTo>
                    <a:pt x="517632" y="8611"/>
                  </a:lnTo>
                  <a:lnTo>
                    <a:pt x="504965" y="11479"/>
                  </a:lnTo>
                  <a:lnTo>
                    <a:pt x="491485" y="13996"/>
                  </a:lnTo>
                  <a:lnTo>
                    <a:pt x="477614" y="16011"/>
                  </a:lnTo>
                  <a:lnTo>
                    <a:pt x="463578" y="17696"/>
                  </a:lnTo>
                  <a:lnTo>
                    <a:pt x="449486" y="19439"/>
                  </a:lnTo>
                  <a:lnTo>
                    <a:pt x="435380" y="21461"/>
                  </a:lnTo>
                  <a:lnTo>
                    <a:pt x="421114" y="23650"/>
                  </a:lnTo>
                  <a:lnTo>
                    <a:pt x="406384" y="25666"/>
                  </a:lnTo>
                  <a:lnTo>
                    <a:pt x="391060" y="27324"/>
                  </a:lnTo>
                  <a:lnTo>
                    <a:pt x="375173" y="28759"/>
                  </a:lnTo>
                  <a:lnTo>
                    <a:pt x="358822" y="30330"/>
                  </a:lnTo>
                  <a:lnTo>
                    <a:pt x="342117" y="32233"/>
                  </a:lnTo>
                  <a:lnTo>
                    <a:pt x="325153" y="34342"/>
                  </a:lnTo>
                  <a:lnTo>
                    <a:pt x="308005" y="36305"/>
                  </a:lnTo>
                  <a:lnTo>
                    <a:pt x="290730" y="37921"/>
                  </a:lnTo>
                  <a:lnTo>
                    <a:pt x="273366" y="39159"/>
                  </a:lnTo>
                  <a:lnTo>
                    <a:pt x="255942" y="40065"/>
                  </a:lnTo>
                  <a:lnTo>
                    <a:pt x="238482" y="40705"/>
                  </a:lnTo>
                  <a:lnTo>
                    <a:pt x="221164" y="40981"/>
                  </a:lnTo>
                  <a:lnTo>
                    <a:pt x="204302" y="40642"/>
                  </a:lnTo>
                  <a:lnTo>
                    <a:pt x="188028" y="39609"/>
                  </a:lnTo>
                  <a:lnTo>
                    <a:pt x="172150" y="38272"/>
                  </a:lnTo>
                  <a:lnTo>
                    <a:pt x="156262" y="37368"/>
                  </a:lnTo>
                  <a:lnTo>
                    <a:pt x="140124" y="37279"/>
                  </a:lnTo>
                  <a:lnTo>
                    <a:pt x="123675" y="37883"/>
                  </a:lnTo>
                  <a:lnTo>
                    <a:pt x="106938" y="38752"/>
                  </a:lnTo>
                  <a:lnTo>
                    <a:pt x="89985" y="39596"/>
                  </a:lnTo>
                  <a:lnTo>
                    <a:pt x="73244" y="40299"/>
                  </a:lnTo>
                  <a:lnTo>
                    <a:pt x="55642" y="40913"/>
                  </a:lnTo>
                  <a:lnTo>
                    <a:pt x="33397" y="4148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00248" y="1030540"/>
              <a:ext cx="213092" cy="335402"/>
            </a:xfrm>
            <a:custGeom>
              <a:avLst/>
              <a:gdLst/>
              <a:ahLst/>
              <a:cxnLst/>
              <a:rect l="0" t="0" r="0" b="0"/>
              <a:pathLst>
                <a:path w="213092" h="335402">
                  <a:moveTo>
                    <a:pt x="21057" y="53895"/>
                  </a:moveTo>
                  <a:lnTo>
                    <a:pt x="24125" y="45161"/>
                  </a:lnTo>
                  <a:lnTo>
                    <a:pt x="28188" y="37454"/>
                  </a:lnTo>
                  <a:lnTo>
                    <a:pt x="33680" y="30056"/>
                  </a:lnTo>
                  <a:lnTo>
                    <a:pt x="40440" y="22968"/>
                  </a:lnTo>
                  <a:lnTo>
                    <a:pt x="48238" y="16438"/>
                  </a:lnTo>
                  <a:lnTo>
                    <a:pt x="56835" y="10575"/>
                  </a:lnTo>
                  <a:lnTo>
                    <a:pt x="66020" y="5655"/>
                  </a:lnTo>
                  <a:lnTo>
                    <a:pt x="75626" y="2182"/>
                  </a:lnTo>
                  <a:lnTo>
                    <a:pt x="85521" y="298"/>
                  </a:lnTo>
                  <a:lnTo>
                    <a:pt x="95451" y="0"/>
                  </a:lnTo>
                  <a:lnTo>
                    <a:pt x="105044" y="1313"/>
                  </a:lnTo>
                  <a:lnTo>
                    <a:pt x="114121" y="4088"/>
                  </a:lnTo>
                  <a:lnTo>
                    <a:pt x="122522" y="8221"/>
                  </a:lnTo>
                  <a:lnTo>
                    <a:pt x="130019" y="13735"/>
                  </a:lnTo>
                  <a:lnTo>
                    <a:pt x="136571" y="20516"/>
                  </a:lnTo>
                  <a:lnTo>
                    <a:pt x="141971" y="28339"/>
                  </a:lnTo>
                  <a:lnTo>
                    <a:pt x="145776" y="36959"/>
                  </a:lnTo>
                  <a:lnTo>
                    <a:pt x="147882" y="46159"/>
                  </a:lnTo>
                  <a:lnTo>
                    <a:pt x="148160" y="55607"/>
                  </a:lnTo>
                  <a:lnTo>
                    <a:pt x="146303" y="64869"/>
                  </a:lnTo>
                  <a:lnTo>
                    <a:pt x="142353" y="73727"/>
                  </a:lnTo>
                  <a:lnTo>
                    <a:pt x="136787" y="82148"/>
                  </a:lnTo>
                  <a:lnTo>
                    <a:pt x="130304" y="90191"/>
                  </a:lnTo>
                  <a:lnTo>
                    <a:pt x="123390" y="97932"/>
                  </a:lnTo>
                  <a:lnTo>
                    <a:pt x="116141" y="105284"/>
                  </a:lnTo>
                  <a:lnTo>
                    <a:pt x="108370" y="112003"/>
                  </a:lnTo>
                  <a:lnTo>
                    <a:pt x="100050" y="117967"/>
                  </a:lnTo>
                  <a:lnTo>
                    <a:pt x="93129" y="121876"/>
                  </a:lnTo>
                  <a:lnTo>
                    <a:pt x="90745" y="123038"/>
                  </a:lnTo>
                  <a:lnTo>
                    <a:pt x="93254" y="123500"/>
                  </a:lnTo>
                  <a:lnTo>
                    <a:pt x="99365" y="124303"/>
                  </a:lnTo>
                  <a:lnTo>
                    <a:pt x="107603" y="125693"/>
                  </a:lnTo>
                  <a:lnTo>
                    <a:pt x="116973" y="127645"/>
                  </a:lnTo>
                  <a:lnTo>
                    <a:pt x="126922" y="130212"/>
                  </a:lnTo>
                  <a:lnTo>
                    <a:pt x="137162" y="133591"/>
                  </a:lnTo>
                  <a:lnTo>
                    <a:pt x="147537" y="137821"/>
                  </a:lnTo>
                  <a:lnTo>
                    <a:pt x="157648" y="142963"/>
                  </a:lnTo>
                  <a:lnTo>
                    <a:pt x="166843" y="149168"/>
                  </a:lnTo>
                  <a:lnTo>
                    <a:pt x="174847" y="156419"/>
                  </a:lnTo>
                  <a:lnTo>
                    <a:pt x="181715" y="164560"/>
                  </a:lnTo>
                  <a:lnTo>
                    <a:pt x="187645" y="173395"/>
                  </a:lnTo>
                  <a:lnTo>
                    <a:pt x="192859" y="182743"/>
                  </a:lnTo>
                  <a:lnTo>
                    <a:pt x="197550" y="192460"/>
                  </a:lnTo>
                  <a:lnTo>
                    <a:pt x="201869" y="202436"/>
                  </a:lnTo>
                  <a:lnTo>
                    <a:pt x="205919" y="212590"/>
                  </a:lnTo>
                  <a:lnTo>
                    <a:pt x="209455" y="222865"/>
                  </a:lnTo>
                  <a:lnTo>
                    <a:pt x="211919" y="233224"/>
                  </a:lnTo>
                  <a:lnTo>
                    <a:pt x="213091" y="243638"/>
                  </a:lnTo>
                  <a:lnTo>
                    <a:pt x="213062" y="254090"/>
                  </a:lnTo>
                  <a:lnTo>
                    <a:pt x="212054" y="264567"/>
                  </a:lnTo>
                  <a:lnTo>
                    <a:pt x="210298" y="275057"/>
                  </a:lnTo>
                  <a:lnTo>
                    <a:pt x="207831" y="285390"/>
                  </a:lnTo>
                  <a:lnTo>
                    <a:pt x="204506" y="295255"/>
                  </a:lnTo>
                  <a:lnTo>
                    <a:pt x="200296" y="304511"/>
                  </a:lnTo>
                  <a:lnTo>
                    <a:pt x="194825" y="312862"/>
                  </a:lnTo>
                  <a:lnTo>
                    <a:pt x="187331" y="319792"/>
                  </a:lnTo>
                  <a:lnTo>
                    <a:pt x="177584" y="325155"/>
                  </a:lnTo>
                  <a:lnTo>
                    <a:pt x="165968" y="329113"/>
                  </a:lnTo>
                  <a:lnTo>
                    <a:pt x="153190" y="331942"/>
                  </a:lnTo>
                  <a:lnTo>
                    <a:pt x="139789" y="333919"/>
                  </a:lnTo>
                  <a:lnTo>
                    <a:pt x="126234" y="335114"/>
                  </a:lnTo>
                  <a:lnTo>
                    <a:pt x="112995" y="335401"/>
                  </a:lnTo>
                  <a:lnTo>
                    <a:pt x="100278" y="334783"/>
                  </a:lnTo>
                  <a:lnTo>
                    <a:pt x="87927" y="333386"/>
                  </a:lnTo>
                  <a:lnTo>
                    <a:pt x="75553" y="331378"/>
                  </a:lnTo>
                  <a:lnTo>
                    <a:pt x="62939" y="328920"/>
                  </a:lnTo>
                  <a:lnTo>
                    <a:pt x="50441" y="326294"/>
                  </a:lnTo>
                  <a:lnTo>
                    <a:pt x="37569" y="323640"/>
                  </a:lnTo>
                  <a:lnTo>
                    <a:pt x="22072" y="320729"/>
                  </a:lnTo>
                  <a:lnTo>
                    <a:pt x="0" y="31710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821430" y="568538"/>
            <a:ext cx="788891" cy="600126"/>
            <a:chOff x="1821430" y="568538"/>
            <a:chExt cx="788891" cy="600126"/>
          </a:xfrm>
        </p:grpSpPr>
        <p:sp>
          <p:nvSpPr>
            <p:cNvPr id="6" name="Freeform 5"/>
            <p:cNvSpPr/>
            <p:nvPr/>
          </p:nvSpPr>
          <p:spPr>
            <a:xfrm>
              <a:off x="1821430" y="84227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17607" y="5935"/>
                  </a:lnTo>
                  <a:lnTo>
                    <a:pt x="109901" y="12140"/>
                  </a:lnTo>
                  <a:lnTo>
                    <a:pt x="102494" y="19231"/>
                  </a:lnTo>
                  <a:lnTo>
                    <a:pt x="95060" y="26998"/>
                  </a:lnTo>
                  <a:lnTo>
                    <a:pt x="87233" y="34996"/>
                  </a:lnTo>
                  <a:lnTo>
                    <a:pt x="78864" y="42947"/>
                  </a:lnTo>
                  <a:lnTo>
                    <a:pt x="70293" y="51066"/>
                  </a:lnTo>
                  <a:lnTo>
                    <a:pt x="62227" y="59956"/>
                  </a:lnTo>
                  <a:lnTo>
                    <a:pt x="55022" y="69891"/>
                  </a:lnTo>
                  <a:lnTo>
                    <a:pt x="48541" y="80511"/>
                  </a:lnTo>
                  <a:lnTo>
                    <a:pt x="42348" y="91033"/>
                  </a:lnTo>
                  <a:lnTo>
                    <a:pt x="36149" y="100994"/>
                  </a:lnTo>
                  <a:lnTo>
                    <a:pt x="29933" y="110181"/>
                  </a:lnTo>
                  <a:lnTo>
                    <a:pt x="23180" y="119464"/>
                  </a:lnTo>
                  <a:lnTo>
                    <a:pt x="14175" y="13077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21430" y="863336"/>
              <a:ext cx="126343" cy="168457"/>
            </a:xfrm>
            <a:custGeom>
              <a:avLst/>
              <a:gdLst/>
              <a:ahLst/>
              <a:cxnLst/>
              <a:rect l="0" t="0" r="0" b="0"/>
              <a:pathLst>
                <a:path w="126343" h="168457">
                  <a:moveTo>
                    <a:pt x="0" y="0"/>
                  </a:moveTo>
                  <a:lnTo>
                    <a:pt x="5867" y="8802"/>
                  </a:lnTo>
                  <a:lnTo>
                    <a:pt x="11432" y="17148"/>
                  </a:lnTo>
                  <a:lnTo>
                    <a:pt x="17231" y="25852"/>
                  </a:lnTo>
                  <a:lnTo>
                    <a:pt x="23311" y="35145"/>
                  </a:lnTo>
                  <a:lnTo>
                    <a:pt x="29641" y="45289"/>
                  </a:lnTo>
                  <a:lnTo>
                    <a:pt x="36169" y="56329"/>
                  </a:lnTo>
                  <a:lnTo>
                    <a:pt x="42845" y="67996"/>
                  </a:lnTo>
                  <a:lnTo>
                    <a:pt x="49628" y="79818"/>
                  </a:lnTo>
                  <a:lnTo>
                    <a:pt x="56485" y="91503"/>
                  </a:lnTo>
                  <a:lnTo>
                    <a:pt x="63395" y="102787"/>
                  </a:lnTo>
                  <a:lnTo>
                    <a:pt x="70340" y="113364"/>
                  </a:lnTo>
                  <a:lnTo>
                    <a:pt x="77309" y="123138"/>
                  </a:lnTo>
                  <a:lnTo>
                    <a:pt x="84377" y="132081"/>
                  </a:lnTo>
                  <a:lnTo>
                    <a:pt x="92604" y="141115"/>
                  </a:lnTo>
                  <a:lnTo>
                    <a:pt x="104948" y="152153"/>
                  </a:lnTo>
                  <a:lnTo>
                    <a:pt x="126342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4155" y="568538"/>
              <a:ext cx="336166" cy="600126"/>
            </a:xfrm>
            <a:custGeom>
              <a:avLst/>
              <a:gdLst/>
              <a:ahLst/>
              <a:cxnLst/>
              <a:rect l="0" t="0" r="0" b="0"/>
              <a:pathLst>
                <a:path w="336166" h="600126">
                  <a:moveTo>
                    <a:pt x="105285" y="0"/>
                  </a:moveTo>
                  <a:lnTo>
                    <a:pt x="102351" y="8802"/>
                  </a:lnTo>
                  <a:lnTo>
                    <a:pt x="99569" y="17148"/>
                  </a:lnTo>
                  <a:lnTo>
                    <a:pt x="96665" y="25847"/>
                  </a:lnTo>
                  <a:lnTo>
                    <a:pt x="93452" y="34968"/>
                  </a:lnTo>
                  <a:lnTo>
                    <a:pt x="89638" y="44463"/>
                  </a:lnTo>
                  <a:lnTo>
                    <a:pt x="85126" y="54255"/>
                  </a:lnTo>
                  <a:lnTo>
                    <a:pt x="80135" y="64269"/>
                  </a:lnTo>
                  <a:lnTo>
                    <a:pt x="75095" y="74443"/>
                  </a:lnTo>
                  <a:lnTo>
                    <a:pt x="70259" y="84729"/>
                  </a:lnTo>
                  <a:lnTo>
                    <a:pt x="65539" y="95093"/>
                  </a:lnTo>
                  <a:lnTo>
                    <a:pt x="60610" y="105511"/>
                  </a:lnTo>
                  <a:lnTo>
                    <a:pt x="55293" y="115921"/>
                  </a:lnTo>
                  <a:lnTo>
                    <a:pt x="49531" y="124733"/>
                  </a:lnTo>
                  <a:lnTo>
                    <a:pt x="44039" y="129204"/>
                  </a:lnTo>
                  <a:lnTo>
                    <a:pt x="40238" y="129035"/>
                  </a:lnTo>
                  <a:lnTo>
                    <a:pt x="38710" y="125734"/>
                  </a:lnTo>
                  <a:lnTo>
                    <a:pt x="39345" y="120660"/>
                  </a:lnTo>
                  <a:lnTo>
                    <a:pt x="41597" y="114483"/>
                  </a:lnTo>
                  <a:lnTo>
                    <a:pt x="44736" y="107345"/>
                  </a:lnTo>
                  <a:lnTo>
                    <a:pt x="48268" y="99357"/>
                  </a:lnTo>
                  <a:lnTo>
                    <a:pt x="52101" y="90836"/>
                  </a:lnTo>
                  <a:lnTo>
                    <a:pt x="56430" y="82251"/>
                  </a:lnTo>
                  <a:lnTo>
                    <a:pt x="61346" y="73875"/>
                  </a:lnTo>
                  <a:lnTo>
                    <a:pt x="66970" y="65789"/>
                  </a:lnTo>
                  <a:lnTo>
                    <a:pt x="73510" y="57978"/>
                  </a:lnTo>
                  <a:lnTo>
                    <a:pt x="80991" y="50394"/>
                  </a:lnTo>
                  <a:lnTo>
                    <a:pt x="89287" y="43149"/>
                  </a:lnTo>
                  <a:lnTo>
                    <a:pt x="98227" y="36502"/>
                  </a:lnTo>
                  <a:lnTo>
                    <a:pt x="107652" y="30556"/>
                  </a:lnTo>
                  <a:lnTo>
                    <a:pt x="117590" y="25580"/>
                  </a:lnTo>
                  <a:lnTo>
                    <a:pt x="128245" y="22068"/>
                  </a:lnTo>
                  <a:lnTo>
                    <a:pt x="139669" y="20157"/>
                  </a:lnTo>
                  <a:lnTo>
                    <a:pt x="151612" y="19841"/>
                  </a:lnTo>
                  <a:lnTo>
                    <a:pt x="163628" y="21142"/>
                  </a:lnTo>
                  <a:lnTo>
                    <a:pt x="175442" y="23909"/>
                  </a:lnTo>
                  <a:lnTo>
                    <a:pt x="186646" y="28037"/>
                  </a:lnTo>
                  <a:lnTo>
                    <a:pt x="196637" y="33548"/>
                  </a:lnTo>
                  <a:lnTo>
                    <a:pt x="205201" y="40331"/>
                  </a:lnTo>
                  <a:lnTo>
                    <a:pt x="212289" y="48324"/>
                  </a:lnTo>
                  <a:lnTo>
                    <a:pt x="217841" y="57592"/>
                  </a:lnTo>
                  <a:lnTo>
                    <a:pt x="221981" y="68054"/>
                  </a:lnTo>
                  <a:lnTo>
                    <a:pt x="224798" y="79673"/>
                  </a:lnTo>
                  <a:lnTo>
                    <a:pt x="226256" y="92528"/>
                  </a:lnTo>
                  <a:lnTo>
                    <a:pt x="226459" y="106538"/>
                  </a:lnTo>
                  <a:lnTo>
                    <a:pt x="225462" y="121183"/>
                  </a:lnTo>
                  <a:lnTo>
                    <a:pt x="223198" y="135626"/>
                  </a:lnTo>
                  <a:lnTo>
                    <a:pt x="219749" y="149411"/>
                  </a:lnTo>
                  <a:lnTo>
                    <a:pt x="215316" y="162446"/>
                  </a:lnTo>
                  <a:lnTo>
                    <a:pt x="210124" y="174813"/>
                  </a:lnTo>
                  <a:lnTo>
                    <a:pt x="204374" y="186646"/>
                  </a:lnTo>
                  <a:lnTo>
                    <a:pt x="198226" y="197916"/>
                  </a:lnTo>
                  <a:lnTo>
                    <a:pt x="191800" y="208426"/>
                  </a:lnTo>
                  <a:lnTo>
                    <a:pt x="185183" y="218131"/>
                  </a:lnTo>
                  <a:lnTo>
                    <a:pt x="178434" y="227125"/>
                  </a:lnTo>
                  <a:lnTo>
                    <a:pt x="171597" y="235554"/>
                  </a:lnTo>
                  <a:lnTo>
                    <a:pt x="164711" y="243506"/>
                  </a:lnTo>
                  <a:lnTo>
                    <a:pt x="158229" y="249214"/>
                  </a:lnTo>
                  <a:lnTo>
                    <a:pt x="154552" y="250142"/>
                  </a:lnTo>
                  <a:lnTo>
                    <a:pt x="155581" y="247510"/>
                  </a:lnTo>
                  <a:lnTo>
                    <a:pt x="159894" y="244106"/>
                  </a:lnTo>
                  <a:lnTo>
                    <a:pt x="166288" y="241489"/>
                  </a:lnTo>
                  <a:lnTo>
                    <a:pt x="174049" y="240139"/>
                  </a:lnTo>
                  <a:lnTo>
                    <a:pt x="182725" y="240020"/>
                  </a:lnTo>
                  <a:lnTo>
                    <a:pt x="192012" y="240919"/>
                  </a:lnTo>
                  <a:lnTo>
                    <a:pt x="201706" y="242598"/>
                  </a:lnTo>
                  <a:lnTo>
                    <a:pt x="211506" y="245010"/>
                  </a:lnTo>
                  <a:lnTo>
                    <a:pt x="221016" y="248298"/>
                  </a:lnTo>
                  <a:lnTo>
                    <a:pt x="230044" y="252469"/>
                  </a:lnTo>
                  <a:lnTo>
                    <a:pt x="238582" y="257404"/>
                  </a:lnTo>
                  <a:lnTo>
                    <a:pt x="246704" y="262941"/>
                  </a:lnTo>
                  <a:lnTo>
                    <a:pt x="254502" y="268926"/>
                  </a:lnTo>
                  <a:lnTo>
                    <a:pt x="262064" y="275233"/>
                  </a:lnTo>
                  <a:lnTo>
                    <a:pt x="269455" y="281765"/>
                  </a:lnTo>
                  <a:lnTo>
                    <a:pt x="276728" y="288464"/>
                  </a:lnTo>
                  <a:lnTo>
                    <a:pt x="283918" y="295606"/>
                  </a:lnTo>
                  <a:lnTo>
                    <a:pt x="291053" y="303772"/>
                  </a:lnTo>
                  <a:lnTo>
                    <a:pt x="298145" y="313197"/>
                  </a:lnTo>
                  <a:lnTo>
                    <a:pt x="305044" y="323800"/>
                  </a:lnTo>
                  <a:lnTo>
                    <a:pt x="311450" y="335367"/>
                  </a:lnTo>
                  <a:lnTo>
                    <a:pt x="317234" y="347668"/>
                  </a:lnTo>
                  <a:lnTo>
                    <a:pt x="322270" y="360503"/>
                  </a:lnTo>
                  <a:lnTo>
                    <a:pt x="326355" y="373718"/>
                  </a:lnTo>
                  <a:lnTo>
                    <a:pt x="329471" y="387201"/>
                  </a:lnTo>
                  <a:lnTo>
                    <a:pt x="331751" y="401033"/>
                  </a:lnTo>
                  <a:lnTo>
                    <a:pt x="333372" y="415464"/>
                  </a:lnTo>
                  <a:lnTo>
                    <a:pt x="334503" y="430580"/>
                  </a:lnTo>
                  <a:lnTo>
                    <a:pt x="335282" y="446156"/>
                  </a:lnTo>
                  <a:lnTo>
                    <a:pt x="335813" y="461765"/>
                  </a:lnTo>
                  <a:lnTo>
                    <a:pt x="336165" y="477150"/>
                  </a:lnTo>
                  <a:lnTo>
                    <a:pt x="336062" y="492074"/>
                  </a:lnTo>
                  <a:lnTo>
                    <a:pt x="334929" y="506248"/>
                  </a:lnTo>
                  <a:lnTo>
                    <a:pt x="332523" y="519591"/>
                  </a:lnTo>
                  <a:lnTo>
                    <a:pt x="328600" y="532026"/>
                  </a:lnTo>
                  <a:lnTo>
                    <a:pt x="322760" y="543392"/>
                  </a:lnTo>
                  <a:lnTo>
                    <a:pt x="314974" y="553698"/>
                  </a:lnTo>
                  <a:lnTo>
                    <a:pt x="305508" y="562773"/>
                  </a:lnTo>
                  <a:lnTo>
                    <a:pt x="294721" y="570199"/>
                  </a:lnTo>
                  <a:lnTo>
                    <a:pt x="282950" y="575898"/>
                  </a:lnTo>
                  <a:lnTo>
                    <a:pt x="270474" y="580082"/>
                  </a:lnTo>
                  <a:lnTo>
                    <a:pt x="257501" y="583064"/>
                  </a:lnTo>
                  <a:lnTo>
                    <a:pt x="244176" y="585148"/>
                  </a:lnTo>
                  <a:lnTo>
                    <a:pt x="230280" y="586585"/>
                  </a:lnTo>
                  <a:lnTo>
                    <a:pt x="215273" y="587566"/>
                  </a:lnTo>
                  <a:lnTo>
                    <a:pt x="198949" y="588232"/>
                  </a:lnTo>
                  <a:lnTo>
                    <a:pt x="181407" y="588681"/>
                  </a:lnTo>
                  <a:lnTo>
                    <a:pt x="162875" y="588984"/>
                  </a:lnTo>
                  <a:lnTo>
                    <a:pt x="143595" y="589191"/>
                  </a:lnTo>
                  <a:lnTo>
                    <a:pt x="123937" y="589500"/>
                  </a:lnTo>
                  <a:lnTo>
                    <a:pt x="104368" y="590239"/>
                  </a:lnTo>
                  <a:lnTo>
                    <a:pt x="85153" y="591549"/>
                  </a:lnTo>
                  <a:lnTo>
                    <a:pt x="66906" y="593251"/>
                  </a:lnTo>
                  <a:lnTo>
                    <a:pt x="48784" y="595109"/>
                  </a:lnTo>
                  <a:lnTo>
                    <a:pt x="28081" y="597289"/>
                  </a:lnTo>
                  <a:lnTo>
                    <a:pt x="0" y="60012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3463" y="2482340"/>
            <a:ext cx="684354" cy="955072"/>
            <a:chOff x="523463" y="2482340"/>
            <a:chExt cx="684354" cy="955072"/>
          </a:xfrm>
        </p:grpSpPr>
        <p:sp>
          <p:nvSpPr>
            <p:cNvPr id="10" name="Freeform 9"/>
            <p:cNvSpPr/>
            <p:nvPr/>
          </p:nvSpPr>
          <p:spPr>
            <a:xfrm>
              <a:off x="662698" y="2482340"/>
              <a:ext cx="260849" cy="380675"/>
            </a:xfrm>
            <a:custGeom>
              <a:avLst/>
              <a:gdLst/>
              <a:ahLst/>
              <a:cxnLst/>
              <a:rect l="0" t="0" r="0" b="0"/>
              <a:pathLst>
                <a:path w="260849" h="380675">
                  <a:moveTo>
                    <a:pt x="39750" y="32457"/>
                  </a:moveTo>
                  <a:lnTo>
                    <a:pt x="33949" y="44125"/>
                  </a:lnTo>
                  <a:lnTo>
                    <a:pt x="29025" y="54614"/>
                  </a:lnTo>
                  <a:lnTo>
                    <a:pt x="24518" y="64916"/>
                  </a:lnTo>
                  <a:lnTo>
                    <a:pt x="20124" y="75217"/>
                  </a:lnTo>
                  <a:lnTo>
                    <a:pt x="15462" y="85560"/>
                  </a:lnTo>
                  <a:lnTo>
                    <a:pt x="10361" y="95879"/>
                  </a:lnTo>
                  <a:lnTo>
                    <a:pt x="5296" y="103673"/>
                  </a:lnTo>
                  <a:lnTo>
                    <a:pt x="1579" y="105641"/>
                  </a:lnTo>
                  <a:lnTo>
                    <a:pt x="0" y="102447"/>
                  </a:lnTo>
                  <a:lnTo>
                    <a:pt x="185" y="95605"/>
                  </a:lnTo>
                  <a:lnTo>
                    <a:pt x="1563" y="86489"/>
                  </a:lnTo>
                  <a:lnTo>
                    <a:pt x="3705" y="76236"/>
                  </a:lnTo>
                  <a:lnTo>
                    <a:pt x="6336" y="65532"/>
                  </a:lnTo>
                  <a:lnTo>
                    <a:pt x="9445" y="54868"/>
                  </a:lnTo>
                  <a:lnTo>
                    <a:pt x="13228" y="44688"/>
                  </a:lnTo>
                  <a:lnTo>
                    <a:pt x="17749" y="35171"/>
                  </a:lnTo>
                  <a:lnTo>
                    <a:pt x="23094" y="26453"/>
                  </a:lnTo>
                  <a:lnTo>
                    <a:pt x="29441" y="18733"/>
                  </a:lnTo>
                  <a:lnTo>
                    <a:pt x="36789" y="12026"/>
                  </a:lnTo>
                  <a:lnTo>
                    <a:pt x="44995" y="6520"/>
                  </a:lnTo>
                  <a:lnTo>
                    <a:pt x="53874" y="2643"/>
                  </a:lnTo>
                  <a:lnTo>
                    <a:pt x="63248" y="484"/>
                  </a:lnTo>
                  <a:lnTo>
                    <a:pt x="72813" y="0"/>
                  </a:lnTo>
                  <a:lnTo>
                    <a:pt x="82153" y="1187"/>
                  </a:lnTo>
                  <a:lnTo>
                    <a:pt x="91062" y="3882"/>
                  </a:lnTo>
                  <a:lnTo>
                    <a:pt x="99519" y="8131"/>
                  </a:lnTo>
                  <a:lnTo>
                    <a:pt x="107585" y="14256"/>
                  </a:lnTo>
                  <a:lnTo>
                    <a:pt x="115341" y="22261"/>
                  </a:lnTo>
                  <a:lnTo>
                    <a:pt x="122704" y="31719"/>
                  </a:lnTo>
                  <a:lnTo>
                    <a:pt x="129430" y="41977"/>
                  </a:lnTo>
                  <a:lnTo>
                    <a:pt x="135433" y="52586"/>
                  </a:lnTo>
                  <a:lnTo>
                    <a:pt x="140617" y="63640"/>
                  </a:lnTo>
                  <a:lnTo>
                    <a:pt x="144802" y="75652"/>
                  </a:lnTo>
                  <a:lnTo>
                    <a:pt x="147986" y="88840"/>
                  </a:lnTo>
                  <a:lnTo>
                    <a:pt x="150311" y="102968"/>
                  </a:lnTo>
                  <a:lnTo>
                    <a:pt x="151963" y="117530"/>
                  </a:lnTo>
                  <a:lnTo>
                    <a:pt x="153114" y="132181"/>
                  </a:lnTo>
                  <a:lnTo>
                    <a:pt x="153906" y="146765"/>
                  </a:lnTo>
                  <a:lnTo>
                    <a:pt x="154447" y="161237"/>
                  </a:lnTo>
                  <a:lnTo>
                    <a:pt x="154808" y="175603"/>
                  </a:lnTo>
                  <a:lnTo>
                    <a:pt x="154883" y="190046"/>
                  </a:lnTo>
                  <a:lnTo>
                    <a:pt x="154401" y="204896"/>
                  </a:lnTo>
                  <a:lnTo>
                    <a:pt x="153259" y="220296"/>
                  </a:lnTo>
                  <a:lnTo>
                    <a:pt x="151508" y="236065"/>
                  </a:lnTo>
                  <a:lnTo>
                    <a:pt x="149262" y="251803"/>
                  </a:lnTo>
                  <a:lnTo>
                    <a:pt x="146639" y="267275"/>
                  </a:lnTo>
                  <a:lnTo>
                    <a:pt x="143743" y="282257"/>
                  </a:lnTo>
                  <a:lnTo>
                    <a:pt x="140654" y="296471"/>
                  </a:lnTo>
                  <a:lnTo>
                    <a:pt x="137425" y="309840"/>
                  </a:lnTo>
                  <a:lnTo>
                    <a:pt x="133936" y="322292"/>
                  </a:lnTo>
                  <a:lnTo>
                    <a:pt x="129908" y="333670"/>
                  </a:lnTo>
                  <a:lnTo>
                    <a:pt x="125227" y="343988"/>
                  </a:lnTo>
                  <a:lnTo>
                    <a:pt x="119778" y="353241"/>
                  </a:lnTo>
                  <a:lnTo>
                    <a:pt x="113363" y="361319"/>
                  </a:lnTo>
                  <a:lnTo>
                    <a:pt x="105970" y="368264"/>
                  </a:lnTo>
                  <a:lnTo>
                    <a:pt x="97734" y="373930"/>
                  </a:lnTo>
                  <a:lnTo>
                    <a:pt x="88835" y="377913"/>
                  </a:lnTo>
                  <a:lnTo>
                    <a:pt x="79448" y="380143"/>
                  </a:lnTo>
                  <a:lnTo>
                    <a:pt x="69875" y="380674"/>
                  </a:lnTo>
                  <a:lnTo>
                    <a:pt x="60529" y="379519"/>
                  </a:lnTo>
                  <a:lnTo>
                    <a:pt x="51616" y="376854"/>
                  </a:lnTo>
                  <a:lnTo>
                    <a:pt x="43157" y="372964"/>
                  </a:lnTo>
                  <a:lnTo>
                    <a:pt x="35089" y="368145"/>
                  </a:lnTo>
                  <a:lnTo>
                    <a:pt x="27336" y="362640"/>
                  </a:lnTo>
                  <a:lnTo>
                    <a:pt x="20146" y="356318"/>
                  </a:lnTo>
                  <a:lnTo>
                    <a:pt x="14068" y="348712"/>
                  </a:lnTo>
                  <a:lnTo>
                    <a:pt x="9317" y="339671"/>
                  </a:lnTo>
                  <a:lnTo>
                    <a:pt x="5958" y="329496"/>
                  </a:lnTo>
                  <a:lnTo>
                    <a:pt x="4070" y="318750"/>
                  </a:lnTo>
                  <a:lnTo>
                    <a:pt x="3546" y="307822"/>
                  </a:lnTo>
                  <a:lnTo>
                    <a:pt x="4312" y="297062"/>
                  </a:lnTo>
                  <a:lnTo>
                    <a:pt x="6413" y="286844"/>
                  </a:lnTo>
                  <a:lnTo>
                    <a:pt x="9749" y="277309"/>
                  </a:lnTo>
                  <a:lnTo>
                    <a:pt x="14106" y="268417"/>
                  </a:lnTo>
                  <a:lnTo>
                    <a:pt x="19246" y="260050"/>
                  </a:lnTo>
                  <a:lnTo>
                    <a:pt x="24965" y="252102"/>
                  </a:lnTo>
                  <a:lnTo>
                    <a:pt x="31262" y="245118"/>
                  </a:lnTo>
                  <a:lnTo>
                    <a:pt x="38321" y="240244"/>
                  </a:lnTo>
                  <a:lnTo>
                    <a:pt x="46181" y="237932"/>
                  </a:lnTo>
                  <a:lnTo>
                    <a:pt x="54747" y="238009"/>
                  </a:lnTo>
                  <a:lnTo>
                    <a:pt x="63876" y="240037"/>
                  </a:lnTo>
                  <a:lnTo>
                    <a:pt x="73421" y="243549"/>
                  </a:lnTo>
                  <a:lnTo>
                    <a:pt x="83102" y="248141"/>
                  </a:lnTo>
                  <a:lnTo>
                    <a:pt x="92521" y="253497"/>
                  </a:lnTo>
                  <a:lnTo>
                    <a:pt x="101483" y="259387"/>
                  </a:lnTo>
                  <a:lnTo>
                    <a:pt x="109975" y="265642"/>
                  </a:lnTo>
                  <a:lnTo>
                    <a:pt x="118065" y="272147"/>
                  </a:lnTo>
                  <a:lnTo>
                    <a:pt x="125846" y="278820"/>
                  </a:lnTo>
                  <a:lnTo>
                    <a:pt x="133565" y="285608"/>
                  </a:lnTo>
                  <a:lnTo>
                    <a:pt x="141595" y="292472"/>
                  </a:lnTo>
                  <a:lnTo>
                    <a:pt x="150109" y="299387"/>
                  </a:lnTo>
                  <a:lnTo>
                    <a:pt x="158948" y="306337"/>
                  </a:lnTo>
                  <a:lnTo>
                    <a:pt x="167728" y="313310"/>
                  </a:lnTo>
                  <a:lnTo>
                    <a:pt x="176235" y="320289"/>
                  </a:lnTo>
                  <a:lnTo>
                    <a:pt x="184743" y="326941"/>
                  </a:lnTo>
                  <a:lnTo>
                    <a:pt x="193901" y="332650"/>
                  </a:lnTo>
                  <a:lnTo>
                    <a:pt x="204014" y="337149"/>
                  </a:lnTo>
                  <a:lnTo>
                    <a:pt x="214656" y="340316"/>
                  </a:lnTo>
                  <a:lnTo>
                    <a:pt x="225997" y="342206"/>
                  </a:lnTo>
                  <a:lnTo>
                    <a:pt x="240155" y="341864"/>
                  </a:lnTo>
                  <a:lnTo>
                    <a:pt x="260848" y="3377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3463" y="2946465"/>
              <a:ext cx="421141" cy="42115"/>
            </a:xfrm>
            <a:custGeom>
              <a:avLst/>
              <a:gdLst/>
              <a:ahLst/>
              <a:cxnLst/>
              <a:rect l="0" t="0" r="0" b="0"/>
              <a:pathLst>
                <a:path w="421141" h="42115">
                  <a:moveTo>
                    <a:pt x="421140" y="0"/>
                  </a:moveTo>
                  <a:lnTo>
                    <a:pt x="406538" y="2867"/>
                  </a:lnTo>
                  <a:lnTo>
                    <a:pt x="393267" y="5009"/>
                  </a:lnTo>
                  <a:lnTo>
                    <a:pt x="380066" y="6617"/>
                  </a:lnTo>
                  <a:lnTo>
                    <a:pt x="366724" y="7970"/>
                  </a:lnTo>
                  <a:lnTo>
                    <a:pt x="353216" y="9467"/>
                  </a:lnTo>
                  <a:lnTo>
                    <a:pt x="339558" y="11313"/>
                  </a:lnTo>
                  <a:lnTo>
                    <a:pt x="325618" y="13380"/>
                  </a:lnTo>
                  <a:lnTo>
                    <a:pt x="311121" y="15313"/>
                  </a:lnTo>
                  <a:lnTo>
                    <a:pt x="295959" y="16908"/>
                  </a:lnTo>
                  <a:lnTo>
                    <a:pt x="280184" y="18132"/>
                  </a:lnTo>
                  <a:lnTo>
                    <a:pt x="263909" y="19028"/>
                  </a:lnTo>
                  <a:lnTo>
                    <a:pt x="247260" y="19666"/>
                  </a:lnTo>
                  <a:lnTo>
                    <a:pt x="230503" y="20110"/>
                  </a:lnTo>
                  <a:lnTo>
                    <a:pt x="214027" y="20417"/>
                  </a:lnTo>
                  <a:lnTo>
                    <a:pt x="198025" y="20630"/>
                  </a:lnTo>
                  <a:lnTo>
                    <a:pt x="182670" y="20945"/>
                  </a:lnTo>
                  <a:lnTo>
                    <a:pt x="168198" y="21689"/>
                  </a:lnTo>
                  <a:lnTo>
                    <a:pt x="154643" y="23002"/>
                  </a:lnTo>
                  <a:lnTo>
                    <a:pt x="141726" y="24697"/>
                  </a:lnTo>
                  <a:lnTo>
                    <a:pt x="128971" y="26374"/>
                  </a:lnTo>
                  <a:lnTo>
                    <a:pt x="116082" y="27801"/>
                  </a:lnTo>
                  <a:lnTo>
                    <a:pt x="102795" y="29080"/>
                  </a:lnTo>
                  <a:lnTo>
                    <a:pt x="88803" y="30544"/>
                  </a:lnTo>
                  <a:lnTo>
                    <a:pt x="74032" y="32377"/>
                  </a:lnTo>
                  <a:lnTo>
                    <a:pt x="59127" y="34448"/>
                  </a:lnTo>
                  <a:lnTo>
                    <a:pt x="43784" y="36602"/>
                  </a:lnTo>
                  <a:lnTo>
                    <a:pt x="25534" y="390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70862" y="3125302"/>
              <a:ext cx="205293" cy="312110"/>
            </a:xfrm>
            <a:custGeom>
              <a:avLst/>
              <a:gdLst/>
              <a:ahLst/>
              <a:cxnLst/>
              <a:rect l="0" t="0" r="0" b="0"/>
              <a:pathLst>
                <a:path w="205293" h="312110">
                  <a:moveTo>
                    <a:pt x="0" y="42262"/>
                  </a:moveTo>
                  <a:lnTo>
                    <a:pt x="3068" y="33595"/>
                  </a:lnTo>
                  <a:lnTo>
                    <a:pt x="7131" y="26528"/>
                  </a:lnTo>
                  <a:lnTo>
                    <a:pt x="12623" y="20423"/>
                  </a:lnTo>
                  <a:lnTo>
                    <a:pt x="19383" y="15021"/>
                  </a:lnTo>
                  <a:lnTo>
                    <a:pt x="27181" y="10159"/>
                  </a:lnTo>
                  <a:lnTo>
                    <a:pt x="35778" y="5714"/>
                  </a:lnTo>
                  <a:lnTo>
                    <a:pt x="44963" y="2066"/>
                  </a:lnTo>
                  <a:lnTo>
                    <a:pt x="54569" y="51"/>
                  </a:lnTo>
                  <a:lnTo>
                    <a:pt x="64464" y="0"/>
                  </a:lnTo>
                  <a:lnTo>
                    <a:pt x="74394" y="1933"/>
                  </a:lnTo>
                  <a:lnTo>
                    <a:pt x="83987" y="5821"/>
                  </a:lnTo>
                  <a:lnTo>
                    <a:pt x="93064" y="11440"/>
                  </a:lnTo>
                  <a:lnTo>
                    <a:pt x="101465" y="18448"/>
                  </a:lnTo>
                  <a:lnTo>
                    <a:pt x="108962" y="26506"/>
                  </a:lnTo>
                  <a:lnTo>
                    <a:pt x="115514" y="35327"/>
                  </a:lnTo>
                  <a:lnTo>
                    <a:pt x="120914" y="44687"/>
                  </a:lnTo>
                  <a:lnTo>
                    <a:pt x="124719" y="54422"/>
                  </a:lnTo>
                  <a:lnTo>
                    <a:pt x="126834" y="64413"/>
                  </a:lnTo>
                  <a:lnTo>
                    <a:pt x="127458" y="74581"/>
                  </a:lnTo>
                  <a:lnTo>
                    <a:pt x="126897" y="84866"/>
                  </a:lnTo>
                  <a:lnTo>
                    <a:pt x="125440" y="95228"/>
                  </a:lnTo>
                  <a:lnTo>
                    <a:pt x="123006" y="105475"/>
                  </a:lnTo>
                  <a:lnTo>
                    <a:pt x="119171" y="115282"/>
                  </a:lnTo>
                  <a:lnTo>
                    <a:pt x="113870" y="124501"/>
                  </a:lnTo>
                  <a:lnTo>
                    <a:pt x="109225" y="132868"/>
                  </a:lnTo>
                  <a:lnTo>
                    <a:pt x="108375" y="139547"/>
                  </a:lnTo>
                  <a:lnTo>
                    <a:pt x="111567" y="144161"/>
                  </a:lnTo>
                  <a:lnTo>
                    <a:pt x="117982" y="147543"/>
                  </a:lnTo>
                  <a:lnTo>
                    <a:pt x="126427" y="150618"/>
                  </a:lnTo>
                  <a:lnTo>
                    <a:pt x="135588" y="154092"/>
                  </a:lnTo>
                  <a:lnTo>
                    <a:pt x="144695" y="158258"/>
                  </a:lnTo>
                  <a:lnTo>
                    <a:pt x="153446" y="163124"/>
                  </a:lnTo>
                  <a:lnTo>
                    <a:pt x="161791" y="168583"/>
                  </a:lnTo>
                  <a:lnTo>
                    <a:pt x="169774" y="174504"/>
                  </a:lnTo>
                  <a:lnTo>
                    <a:pt x="177308" y="180931"/>
                  </a:lnTo>
                  <a:lnTo>
                    <a:pt x="184159" y="188072"/>
                  </a:lnTo>
                  <a:lnTo>
                    <a:pt x="190250" y="195991"/>
                  </a:lnTo>
                  <a:lnTo>
                    <a:pt x="195495" y="204766"/>
                  </a:lnTo>
                  <a:lnTo>
                    <a:pt x="199722" y="214567"/>
                  </a:lnTo>
                  <a:lnTo>
                    <a:pt x="202926" y="225376"/>
                  </a:lnTo>
                  <a:lnTo>
                    <a:pt x="204924" y="236720"/>
                  </a:lnTo>
                  <a:lnTo>
                    <a:pt x="205292" y="247794"/>
                  </a:lnTo>
                  <a:lnTo>
                    <a:pt x="203941" y="258159"/>
                  </a:lnTo>
                  <a:lnTo>
                    <a:pt x="200915" y="267574"/>
                  </a:lnTo>
                  <a:lnTo>
                    <a:pt x="196218" y="275825"/>
                  </a:lnTo>
                  <a:lnTo>
                    <a:pt x="190017" y="282928"/>
                  </a:lnTo>
                  <a:lnTo>
                    <a:pt x="182431" y="289055"/>
                  </a:lnTo>
                  <a:lnTo>
                    <a:pt x="173445" y="294419"/>
                  </a:lnTo>
                  <a:lnTo>
                    <a:pt x="163180" y="299216"/>
                  </a:lnTo>
                  <a:lnTo>
                    <a:pt x="151865" y="303442"/>
                  </a:lnTo>
                  <a:lnTo>
                    <a:pt x="139746" y="306908"/>
                  </a:lnTo>
                  <a:lnTo>
                    <a:pt x="127043" y="309570"/>
                  </a:lnTo>
                  <a:lnTo>
                    <a:pt x="114091" y="311358"/>
                  </a:lnTo>
                  <a:lnTo>
                    <a:pt x="101323" y="312109"/>
                  </a:lnTo>
                  <a:lnTo>
                    <a:pt x="88954" y="311838"/>
                  </a:lnTo>
                  <a:lnTo>
                    <a:pt x="76851" y="310861"/>
                  </a:lnTo>
                  <a:lnTo>
                    <a:pt x="64652" y="309673"/>
                  </a:lnTo>
                  <a:lnTo>
                    <a:pt x="52163" y="308583"/>
                  </a:lnTo>
                  <a:lnTo>
                    <a:pt x="39948" y="307700"/>
                  </a:lnTo>
                  <a:lnTo>
                    <a:pt x="28043" y="306937"/>
                  </a:lnTo>
                  <a:lnTo>
                    <a:pt x="15398" y="306233"/>
                  </a:lnTo>
                  <a:lnTo>
                    <a:pt x="0" y="30547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081474" y="2935937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117608" y="5867"/>
                  </a:lnTo>
                  <a:lnTo>
                    <a:pt x="109901" y="11432"/>
                  </a:lnTo>
                  <a:lnTo>
                    <a:pt x="102499" y="17231"/>
                  </a:lnTo>
                  <a:lnTo>
                    <a:pt x="95238" y="23312"/>
                  </a:lnTo>
                  <a:lnTo>
                    <a:pt x="88059" y="29642"/>
                  </a:lnTo>
                  <a:lnTo>
                    <a:pt x="80933" y="36170"/>
                  </a:lnTo>
                  <a:lnTo>
                    <a:pt x="73843" y="42846"/>
                  </a:lnTo>
                  <a:lnTo>
                    <a:pt x="66776" y="49628"/>
                  </a:lnTo>
                  <a:lnTo>
                    <a:pt x="59725" y="56486"/>
                  </a:lnTo>
                  <a:lnTo>
                    <a:pt x="52685" y="63396"/>
                  </a:lnTo>
                  <a:lnTo>
                    <a:pt x="45652" y="70340"/>
                  </a:lnTo>
                  <a:lnTo>
                    <a:pt x="38628" y="77300"/>
                  </a:lnTo>
                  <a:lnTo>
                    <a:pt x="31722" y="83965"/>
                  </a:lnTo>
                  <a:lnTo>
                    <a:pt x="24366" y="90389"/>
                  </a:lnTo>
                  <a:lnTo>
                    <a:pt x="14795" y="9713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092002" y="2935937"/>
              <a:ext cx="105286" cy="136871"/>
            </a:xfrm>
            <a:custGeom>
              <a:avLst/>
              <a:gdLst/>
              <a:ahLst/>
              <a:cxnLst/>
              <a:rect l="0" t="0" r="0" b="0"/>
              <a:pathLst>
                <a:path w="105286" h="136871">
                  <a:moveTo>
                    <a:pt x="0" y="0"/>
                  </a:moveTo>
                  <a:lnTo>
                    <a:pt x="5868" y="6002"/>
                  </a:lnTo>
                  <a:lnTo>
                    <a:pt x="11432" y="12846"/>
                  </a:lnTo>
                  <a:lnTo>
                    <a:pt x="17231" y="21230"/>
                  </a:lnTo>
                  <a:lnTo>
                    <a:pt x="23312" y="30684"/>
                  </a:lnTo>
                  <a:lnTo>
                    <a:pt x="29642" y="40350"/>
                  </a:lnTo>
                  <a:lnTo>
                    <a:pt x="36170" y="49705"/>
                  </a:lnTo>
                  <a:lnTo>
                    <a:pt x="42846" y="58577"/>
                  </a:lnTo>
                  <a:lnTo>
                    <a:pt x="49629" y="66981"/>
                  </a:lnTo>
                  <a:lnTo>
                    <a:pt x="56486" y="74997"/>
                  </a:lnTo>
                  <a:lnTo>
                    <a:pt x="63396" y="82718"/>
                  </a:lnTo>
                  <a:lnTo>
                    <a:pt x="70341" y="90222"/>
                  </a:lnTo>
                  <a:lnTo>
                    <a:pt x="77301" y="97570"/>
                  </a:lnTo>
                  <a:lnTo>
                    <a:pt x="83965" y="104696"/>
                  </a:lnTo>
                  <a:lnTo>
                    <a:pt x="90389" y="112225"/>
                  </a:lnTo>
                  <a:lnTo>
                    <a:pt x="97136" y="121938"/>
                  </a:lnTo>
                  <a:lnTo>
                    <a:pt x="105285" y="1368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Freeform 15"/>
          <p:cNvSpPr/>
          <p:nvPr/>
        </p:nvSpPr>
        <p:spPr>
          <a:xfrm>
            <a:off x="1449971" y="2470567"/>
            <a:ext cx="274440" cy="339758"/>
          </a:xfrm>
          <a:custGeom>
            <a:avLst/>
            <a:gdLst/>
            <a:ahLst/>
            <a:cxnLst/>
            <a:rect l="0" t="0" r="0" b="0"/>
            <a:pathLst>
              <a:path w="274440" h="339758">
                <a:moveTo>
                  <a:pt x="73700" y="86344"/>
                </a:moveTo>
                <a:lnTo>
                  <a:pt x="65166" y="83209"/>
                </a:lnTo>
                <a:lnTo>
                  <a:pt x="59381" y="78506"/>
                </a:lnTo>
                <a:lnTo>
                  <a:pt x="55877" y="71726"/>
                </a:lnTo>
                <a:lnTo>
                  <a:pt x="54541" y="63452"/>
                </a:lnTo>
                <a:lnTo>
                  <a:pt x="55608" y="54635"/>
                </a:lnTo>
                <a:lnTo>
                  <a:pt x="58989" y="45882"/>
                </a:lnTo>
                <a:lnTo>
                  <a:pt x="64320" y="37597"/>
                </a:lnTo>
                <a:lnTo>
                  <a:pt x="71168" y="30126"/>
                </a:lnTo>
                <a:lnTo>
                  <a:pt x="79135" y="23556"/>
                </a:lnTo>
                <a:lnTo>
                  <a:pt x="87903" y="17792"/>
                </a:lnTo>
                <a:lnTo>
                  <a:pt x="97232" y="12672"/>
                </a:lnTo>
                <a:lnTo>
                  <a:pt x="106948" y="8044"/>
                </a:lnTo>
                <a:lnTo>
                  <a:pt x="116928" y="4103"/>
                </a:lnTo>
                <a:lnTo>
                  <a:pt x="127088" y="1358"/>
                </a:lnTo>
                <a:lnTo>
                  <a:pt x="137365" y="0"/>
                </a:lnTo>
                <a:lnTo>
                  <a:pt x="147555" y="70"/>
                </a:lnTo>
                <a:lnTo>
                  <a:pt x="157324" y="1638"/>
                </a:lnTo>
                <a:lnTo>
                  <a:pt x="166521" y="4588"/>
                </a:lnTo>
                <a:lnTo>
                  <a:pt x="175002" y="8840"/>
                </a:lnTo>
                <a:lnTo>
                  <a:pt x="182552" y="14435"/>
                </a:lnTo>
                <a:lnTo>
                  <a:pt x="189140" y="21270"/>
                </a:lnTo>
                <a:lnTo>
                  <a:pt x="194565" y="29129"/>
                </a:lnTo>
                <a:lnTo>
                  <a:pt x="198386" y="37774"/>
                </a:lnTo>
                <a:lnTo>
                  <a:pt x="200511" y="46995"/>
                </a:lnTo>
                <a:lnTo>
                  <a:pt x="201143" y="56626"/>
                </a:lnTo>
                <a:lnTo>
                  <a:pt x="200587" y="66545"/>
                </a:lnTo>
                <a:lnTo>
                  <a:pt x="199138" y="76655"/>
                </a:lnTo>
                <a:lnTo>
                  <a:pt x="196879" y="86732"/>
                </a:lnTo>
                <a:lnTo>
                  <a:pt x="193694" y="96425"/>
                </a:lnTo>
                <a:lnTo>
                  <a:pt x="189591" y="105575"/>
                </a:lnTo>
                <a:lnTo>
                  <a:pt x="184701" y="114194"/>
                </a:lnTo>
                <a:lnTo>
                  <a:pt x="179195" y="122370"/>
                </a:lnTo>
                <a:lnTo>
                  <a:pt x="173286" y="130195"/>
                </a:lnTo>
                <a:lnTo>
                  <a:pt x="169051" y="137401"/>
                </a:lnTo>
                <a:lnTo>
                  <a:pt x="168967" y="143135"/>
                </a:lnTo>
                <a:lnTo>
                  <a:pt x="172325" y="147115"/>
                </a:lnTo>
                <a:lnTo>
                  <a:pt x="178062" y="150114"/>
                </a:lnTo>
                <a:lnTo>
                  <a:pt x="185563" y="153130"/>
                </a:lnTo>
                <a:lnTo>
                  <a:pt x="194606" y="157114"/>
                </a:lnTo>
                <a:lnTo>
                  <a:pt x="204956" y="162453"/>
                </a:lnTo>
                <a:lnTo>
                  <a:pt x="216016" y="169266"/>
                </a:lnTo>
                <a:lnTo>
                  <a:pt x="226912" y="177637"/>
                </a:lnTo>
                <a:lnTo>
                  <a:pt x="237164" y="187442"/>
                </a:lnTo>
                <a:lnTo>
                  <a:pt x="246506" y="198426"/>
                </a:lnTo>
                <a:lnTo>
                  <a:pt x="254710" y="210312"/>
                </a:lnTo>
                <a:lnTo>
                  <a:pt x="261774" y="222857"/>
                </a:lnTo>
                <a:lnTo>
                  <a:pt x="267535" y="235872"/>
                </a:lnTo>
                <a:lnTo>
                  <a:pt x="271590" y="249214"/>
                </a:lnTo>
                <a:lnTo>
                  <a:pt x="273871" y="262772"/>
                </a:lnTo>
                <a:lnTo>
                  <a:pt x="274439" y="276147"/>
                </a:lnTo>
                <a:lnTo>
                  <a:pt x="273309" y="288675"/>
                </a:lnTo>
                <a:lnTo>
                  <a:pt x="270652" y="300059"/>
                </a:lnTo>
                <a:lnTo>
                  <a:pt x="266428" y="310177"/>
                </a:lnTo>
                <a:lnTo>
                  <a:pt x="260321" y="318910"/>
                </a:lnTo>
                <a:lnTo>
                  <a:pt x="252320" y="326331"/>
                </a:lnTo>
                <a:lnTo>
                  <a:pt x="242523" y="332332"/>
                </a:lnTo>
                <a:lnTo>
                  <a:pt x="230974" y="336549"/>
                </a:lnTo>
                <a:lnTo>
                  <a:pt x="217876" y="338944"/>
                </a:lnTo>
                <a:lnTo>
                  <a:pt x="203692" y="339757"/>
                </a:lnTo>
                <a:lnTo>
                  <a:pt x="189033" y="339324"/>
                </a:lnTo>
                <a:lnTo>
                  <a:pt x="174289" y="337962"/>
                </a:lnTo>
                <a:lnTo>
                  <a:pt x="159628" y="335931"/>
                </a:lnTo>
                <a:lnTo>
                  <a:pt x="145098" y="333431"/>
                </a:lnTo>
                <a:lnTo>
                  <a:pt x="130695" y="330611"/>
                </a:lnTo>
                <a:lnTo>
                  <a:pt x="116394" y="327736"/>
                </a:lnTo>
                <a:lnTo>
                  <a:pt x="102172" y="325186"/>
                </a:lnTo>
                <a:lnTo>
                  <a:pt x="88011" y="323138"/>
                </a:lnTo>
                <a:lnTo>
                  <a:pt x="73922" y="321591"/>
                </a:lnTo>
                <a:lnTo>
                  <a:pt x="58249" y="320301"/>
                </a:lnTo>
                <a:lnTo>
                  <a:pt x="36260" y="319160"/>
                </a:lnTo>
                <a:lnTo>
                  <a:pt x="0" y="317971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1313101" y="2893823"/>
            <a:ext cx="600125" cy="579068"/>
            <a:chOff x="1313101" y="2893823"/>
            <a:chExt cx="600125" cy="579068"/>
          </a:xfrm>
        </p:grpSpPr>
        <p:sp>
          <p:nvSpPr>
            <p:cNvPr id="17" name="Freeform 16"/>
            <p:cNvSpPr/>
            <p:nvPr/>
          </p:nvSpPr>
          <p:spPr>
            <a:xfrm>
              <a:off x="1313101" y="2893823"/>
              <a:ext cx="600125" cy="21015"/>
            </a:xfrm>
            <a:custGeom>
              <a:avLst/>
              <a:gdLst/>
              <a:ahLst/>
              <a:cxnLst/>
              <a:rect l="0" t="0" r="0" b="0"/>
              <a:pathLst>
                <a:path w="600125" h="21015">
                  <a:moveTo>
                    <a:pt x="600124" y="0"/>
                  </a:moveTo>
                  <a:lnTo>
                    <a:pt x="588456" y="67"/>
                  </a:lnTo>
                  <a:lnTo>
                    <a:pt x="577967" y="707"/>
                  </a:lnTo>
                  <a:lnTo>
                    <a:pt x="567656" y="1999"/>
                  </a:lnTo>
                  <a:lnTo>
                    <a:pt x="557009" y="3686"/>
                  </a:lnTo>
                  <a:lnTo>
                    <a:pt x="545369" y="5354"/>
                  </a:lnTo>
                  <a:lnTo>
                    <a:pt x="532482" y="6772"/>
                  </a:lnTo>
                  <a:lnTo>
                    <a:pt x="518749" y="8043"/>
                  </a:lnTo>
                  <a:lnTo>
                    <a:pt x="504994" y="9502"/>
                  </a:lnTo>
                  <a:lnTo>
                    <a:pt x="491704" y="11330"/>
                  </a:lnTo>
                  <a:lnTo>
                    <a:pt x="478851" y="13388"/>
                  </a:lnTo>
                  <a:lnTo>
                    <a:pt x="466081" y="15316"/>
                  </a:lnTo>
                  <a:lnTo>
                    <a:pt x="453158" y="16910"/>
                  </a:lnTo>
                  <a:lnTo>
                    <a:pt x="440004" y="18133"/>
                  </a:lnTo>
                  <a:lnTo>
                    <a:pt x="426627" y="19029"/>
                  </a:lnTo>
                  <a:lnTo>
                    <a:pt x="413060" y="19666"/>
                  </a:lnTo>
                  <a:lnTo>
                    <a:pt x="399184" y="20110"/>
                  </a:lnTo>
                  <a:lnTo>
                    <a:pt x="384730" y="20416"/>
                  </a:lnTo>
                  <a:lnTo>
                    <a:pt x="369602" y="20625"/>
                  </a:lnTo>
                  <a:lnTo>
                    <a:pt x="354019" y="20767"/>
                  </a:lnTo>
                  <a:lnTo>
                    <a:pt x="338406" y="20863"/>
                  </a:lnTo>
                  <a:lnTo>
                    <a:pt x="323010" y="20927"/>
                  </a:lnTo>
                  <a:lnTo>
                    <a:pt x="307739" y="20970"/>
                  </a:lnTo>
                  <a:lnTo>
                    <a:pt x="292267" y="20999"/>
                  </a:lnTo>
                  <a:lnTo>
                    <a:pt x="276413" y="21014"/>
                  </a:lnTo>
                  <a:lnTo>
                    <a:pt x="260154" y="20854"/>
                  </a:lnTo>
                  <a:lnTo>
                    <a:pt x="243547" y="20214"/>
                  </a:lnTo>
                  <a:lnTo>
                    <a:pt x="226671" y="18966"/>
                  </a:lnTo>
                  <a:lnTo>
                    <a:pt x="209760" y="17145"/>
                  </a:lnTo>
                  <a:lnTo>
                    <a:pt x="193181" y="14851"/>
                  </a:lnTo>
                  <a:lnTo>
                    <a:pt x="177104" y="12201"/>
                  </a:lnTo>
                  <a:lnTo>
                    <a:pt x="161530" y="9457"/>
                  </a:lnTo>
                  <a:lnTo>
                    <a:pt x="146378" y="7001"/>
                  </a:lnTo>
                  <a:lnTo>
                    <a:pt x="131549" y="5021"/>
                  </a:lnTo>
                  <a:lnTo>
                    <a:pt x="116792" y="3523"/>
                  </a:lnTo>
                  <a:lnTo>
                    <a:pt x="101731" y="2436"/>
                  </a:lnTo>
                  <a:lnTo>
                    <a:pt x="86198" y="1667"/>
                  </a:lnTo>
                  <a:lnTo>
                    <a:pt x="70564" y="1132"/>
                  </a:lnTo>
                  <a:lnTo>
                    <a:pt x="53899" y="706"/>
                  </a:lnTo>
                  <a:lnTo>
                    <a:pt x="32500" y="3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34199" y="3020165"/>
              <a:ext cx="52644" cy="452726"/>
            </a:xfrm>
            <a:custGeom>
              <a:avLst/>
              <a:gdLst/>
              <a:ahLst/>
              <a:cxnLst/>
              <a:rect l="0" t="0" r="0" b="0"/>
              <a:pathLst>
                <a:path w="52644" h="452726">
                  <a:moveTo>
                    <a:pt x="52643" y="0"/>
                  </a:moveTo>
                  <a:lnTo>
                    <a:pt x="49709" y="8868"/>
                  </a:lnTo>
                  <a:lnTo>
                    <a:pt x="46926" y="17855"/>
                  </a:lnTo>
                  <a:lnTo>
                    <a:pt x="44031" y="27851"/>
                  </a:lnTo>
                  <a:lnTo>
                    <a:pt x="41164" y="38831"/>
                  </a:lnTo>
                  <a:lnTo>
                    <a:pt x="38647" y="50643"/>
                  </a:lnTo>
                  <a:lnTo>
                    <a:pt x="36637" y="63106"/>
                  </a:lnTo>
                  <a:lnTo>
                    <a:pt x="35124" y="76216"/>
                  </a:lnTo>
                  <a:lnTo>
                    <a:pt x="34029" y="90145"/>
                  </a:lnTo>
                  <a:lnTo>
                    <a:pt x="33252" y="104925"/>
                  </a:lnTo>
                  <a:lnTo>
                    <a:pt x="32543" y="120611"/>
                  </a:lnTo>
                  <a:lnTo>
                    <a:pt x="31526" y="137358"/>
                  </a:lnTo>
                  <a:lnTo>
                    <a:pt x="30027" y="155142"/>
                  </a:lnTo>
                  <a:lnTo>
                    <a:pt x="28205" y="173645"/>
                  </a:lnTo>
                  <a:lnTo>
                    <a:pt x="26443" y="192364"/>
                  </a:lnTo>
                  <a:lnTo>
                    <a:pt x="24959" y="210982"/>
                  </a:lnTo>
                  <a:lnTo>
                    <a:pt x="23641" y="229059"/>
                  </a:lnTo>
                  <a:lnTo>
                    <a:pt x="22151" y="245971"/>
                  </a:lnTo>
                  <a:lnTo>
                    <a:pt x="20301" y="261496"/>
                  </a:lnTo>
                  <a:lnTo>
                    <a:pt x="18228" y="275904"/>
                  </a:lnTo>
                  <a:lnTo>
                    <a:pt x="16290" y="289743"/>
                  </a:lnTo>
                  <a:lnTo>
                    <a:pt x="14684" y="303402"/>
                  </a:lnTo>
                  <a:lnTo>
                    <a:pt x="13284" y="317394"/>
                  </a:lnTo>
                  <a:lnTo>
                    <a:pt x="11737" y="332400"/>
                  </a:lnTo>
                  <a:lnTo>
                    <a:pt x="9849" y="348678"/>
                  </a:lnTo>
                  <a:lnTo>
                    <a:pt x="7741" y="365816"/>
                  </a:lnTo>
                  <a:lnTo>
                    <a:pt x="5559" y="384922"/>
                  </a:lnTo>
                  <a:lnTo>
                    <a:pt x="3106" y="41103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2250137" y="2862237"/>
            <a:ext cx="252685" cy="115815"/>
            <a:chOff x="2250137" y="2862237"/>
            <a:chExt cx="252685" cy="115815"/>
          </a:xfrm>
        </p:grpSpPr>
        <p:sp>
          <p:nvSpPr>
            <p:cNvPr id="20" name="Freeform 19"/>
            <p:cNvSpPr/>
            <p:nvPr/>
          </p:nvSpPr>
          <p:spPr>
            <a:xfrm>
              <a:off x="2281722" y="2862237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95968" y="0"/>
                  </a:lnTo>
                  <a:lnTo>
                    <a:pt x="182697" y="0"/>
                  </a:lnTo>
                  <a:lnTo>
                    <a:pt x="169491" y="0"/>
                  </a:lnTo>
                  <a:lnTo>
                    <a:pt x="155977" y="0"/>
                  </a:lnTo>
                  <a:lnTo>
                    <a:pt x="141820" y="0"/>
                  </a:lnTo>
                  <a:lnTo>
                    <a:pt x="126918" y="0"/>
                  </a:lnTo>
                  <a:lnTo>
                    <a:pt x="111499" y="0"/>
                  </a:lnTo>
                  <a:lnTo>
                    <a:pt x="96002" y="0"/>
                  </a:lnTo>
                  <a:lnTo>
                    <a:pt x="80699" y="0"/>
                  </a:lnTo>
                  <a:lnTo>
                    <a:pt x="65893" y="0"/>
                  </a:lnTo>
                  <a:lnTo>
                    <a:pt x="50332" y="0"/>
                  </a:lnTo>
                  <a:lnTo>
                    <a:pt x="3041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250137" y="2925408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52643"/>
                  </a:moveTo>
                  <a:lnTo>
                    <a:pt x="243816" y="49709"/>
                  </a:lnTo>
                  <a:lnTo>
                    <a:pt x="234829" y="46927"/>
                  </a:lnTo>
                  <a:lnTo>
                    <a:pt x="224829" y="44027"/>
                  </a:lnTo>
                  <a:lnTo>
                    <a:pt x="213675" y="40987"/>
                  </a:lnTo>
                  <a:lnTo>
                    <a:pt x="201216" y="37822"/>
                  </a:lnTo>
                  <a:lnTo>
                    <a:pt x="187499" y="34558"/>
                  </a:lnTo>
                  <a:lnTo>
                    <a:pt x="172563" y="31220"/>
                  </a:lnTo>
                  <a:lnTo>
                    <a:pt x="156337" y="27828"/>
                  </a:lnTo>
                  <a:lnTo>
                    <a:pt x="138920" y="24400"/>
                  </a:lnTo>
                  <a:lnTo>
                    <a:pt x="121007" y="20945"/>
                  </a:lnTo>
                  <a:lnTo>
                    <a:pt x="103749" y="17473"/>
                  </a:lnTo>
                  <a:lnTo>
                    <a:pt x="87739" y="13993"/>
                  </a:lnTo>
                  <a:lnTo>
                    <a:pt x="72910" y="10661"/>
                  </a:lnTo>
                  <a:lnTo>
                    <a:pt x="57035" y="7449"/>
                  </a:lnTo>
                  <a:lnTo>
                    <a:pt x="35375" y="40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584719" y="412782"/>
            <a:ext cx="1094965" cy="758053"/>
            <a:chOff x="6584719" y="412782"/>
            <a:chExt cx="1094965" cy="758053"/>
          </a:xfrm>
        </p:grpSpPr>
        <p:sp>
          <p:nvSpPr>
            <p:cNvPr id="23" name="Freeform 22"/>
            <p:cNvSpPr/>
            <p:nvPr/>
          </p:nvSpPr>
          <p:spPr>
            <a:xfrm>
              <a:off x="6584719" y="412782"/>
              <a:ext cx="416239" cy="758053"/>
            </a:xfrm>
            <a:custGeom>
              <a:avLst/>
              <a:gdLst/>
              <a:ahLst/>
              <a:cxnLst/>
              <a:rect l="0" t="0" r="0" b="0"/>
              <a:pathLst>
                <a:path w="416239" h="758053">
                  <a:moveTo>
                    <a:pt x="10529" y="0"/>
                  </a:moveTo>
                  <a:lnTo>
                    <a:pt x="25198" y="2867"/>
                  </a:lnTo>
                  <a:lnTo>
                    <a:pt x="39109" y="5009"/>
                  </a:lnTo>
                  <a:lnTo>
                    <a:pt x="53606" y="6617"/>
                  </a:lnTo>
                  <a:lnTo>
                    <a:pt x="68808" y="7970"/>
                  </a:lnTo>
                  <a:lnTo>
                    <a:pt x="84633" y="9467"/>
                  </a:lnTo>
                  <a:lnTo>
                    <a:pt x="100953" y="11318"/>
                  </a:lnTo>
                  <a:lnTo>
                    <a:pt x="117643" y="13558"/>
                  </a:lnTo>
                  <a:lnTo>
                    <a:pt x="134600" y="16138"/>
                  </a:lnTo>
                  <a:lnTo>
                    <a:pt x="151744" y="18983"/>
                  </a:lnTo>
                  <a:lnTo>
                    <a:pt x="169017" y="21859"/>
                  </a:lnTo>
                  <a:lnTo>
                    <a:pt x="186380" y="24404"/>
                  </a:lnTo>
                  <a:lnTo>
                    <a:pt x="203803" y="26444"/>
                  </a:lnTo>
                  <a:lnTo>
                    <a:pt x="221267" y="27981"/>
                  </a:lnTo>
                  <a:lnTo>
                    <a:pt x="238759" y="29096"/>
                  </a:lnTo>
                  <a:lnTo>
                    <a:pt x="256264" y="29883"/>
                  </a:lnTo>
                  <a:lnTo>
                    <a:pt x="273615" y="30429"/>
                  </a:lnTo>
                  <a:lnTo>
                    <a:pt x="290497" y="30804"/>
                  </a:lnTo>
                  <a:lnTo>
                    <a:pt x="306775" y="31055"/>
                  </a:lnTo>
                  <a:lnTo>
                    <a:pt x="322318" y="31055"/>
                  </a:lnTo>
                  <a:lnTo>
                    <a:pt x="336915" y="30523"/>
                  </a:lnTo>
                  <a:lnTo>
                    <a:pt x="350550" y="29358"/>
                  </a:lnTo>
                  <a:lnTo>
                    <a:pt x="363351" y="27930"/>
                  </a:lnTo>
                  <a:lnTo>
                    <a:pt x="375496" y="26965"/>
                  </a:lnTo>
                  <a:lnTo>
                    <a:pt x="387134" y="26853"/>
                  </a:lnTo>
                  <a:lnTo>
                    <a:pt x="397748" y="28120"/>
                  </a:lnTo>
                  <a:lnTo>
                    <a:pt x="406213" y="31564"/>
                  </a:lnTo>
                  <a:lnTo>
                    <a:pt x="412083" y="37404"/>
                  </a:lnTo>
                  <a:lnTo>
                    <a:pt x="415380" y="45226"/>
                  </a:lnTo>
                  <a:lnTo>
                    <a:pt x="416238" y="54295"/>
                  </a:lnTo>
                  <a:lnTo>
                    <a:pt x="414997" y="64055"/>
                  </a:lnTo>
                  <a:lnTo>
                    <a:pt x="412101" y="74180"/>
                  </a:lnTo>
                  <a:lnTo>
                    <a:pt x="407964" y="84494"/>
                  </a:lnTo>
                  <a:lnTo>
                    <a:pt x="402928" y="94916"/>
                  </a:lnTo>
                  <a:lnTo>
                    <a:pt x="397095" y="105727"/>
                  </a:lnTo>
                  <a:lnTo>
                    <a:pt x="390349" y="117517"/>
                  </a:lnTo>
                  <a:lnTo>
                    <a:pt x="382708" y="130522"/>
                  </a:lnTo>
                  <a:lnTo>
                    <a:pt x="374628" y="144344"/>
                  </a:lnTo>
                  <a:lnTo>
                    <a:pt x="366890" y="158162"/>
                  </a:lnTo>
                  <a:lnTo>
                    <a:pt x="359905" y="171496"/>
                  </a:lnTo>
                  <a:lnTo>
                    <a:pt x="353572" y="184380"/>
                  </a:lnTo>
                  <a:lnTo>
                    <a:pt x="347478" y="197171"/>
                  </a:lnTo>
                  <a:lnTo>
                    <a:pt x="341340" y="210104"/>
                  </a:lnTo>
                  <a:lnTo>
                    <a:pt x="335046" y="223094"/>
                  </a:lnTo>
                  <a:lnTo>
                    <a:pt x="328580" y="235829"/>
                  </a:lnTo>
                  <a:lnTo>
                    <a:pt x="321964" y="248147"/>
                  </a:lnTo>
                  <a:lnTo>
                    <a:pt x="315231" y="260201"/>
                  </a:lnTo>
                  <a:lnTo>
                    <a:pt x="308412" y="272360"/>
                  </a:lnTo>
                  <a:lnTo>
                    <a:pt x="301531" y="284833"/>
                  </a:lnTo>
                  <a:lnTo>
                    <a:pt x="294606" y="297499"/>
                  </a:lnTo>
                  <a:lnTo>
                    <a:pt x="287650" y="310008"/>
                  </a:lnTo>
                  <a:lnTo>
                    <a:pt x="280674" y="322171"/>
                  </a:lnTo>
                  <a:lnTo>
                    <a:pt x="273684" y="334118"/>
                  </a:lnTo>
                  <a:lnTo>
                    <a:pt x="266684" y="346206"/>
                  </a:lnTo>
                  <a:lnTo>
                    <a:pt x="259674" y="358631"/>
                  </a:lnTo>
                  <a:lnTo>
                    <a:pt x="252490" y="371264"/>
                  </a:lnTo>
                  <a:lnTo>
                    <a:pt x="244828" y="383752"/>
                  </a:lnTo>
                  <a:lnTo>
                    <a:pt x="236565" y="395899"/>
                  </a:lnTo>
                  <a:lnTo>
                    <a:pt x="227896" y="407837"/>
                  </a:lnTo>
                  <a:lnTo>
                    <a:pt x="219230" y="419919"/>
                  </a:lnTo>
                  <a:lnTo>
                    <a:pt x="210810" y="432339"/>
                  </a:lnTo>
                  <a:lnTo>
                    <a:pt x="202698" y="444969"/>
                  </a:lnTo>
                  <a:lnTo>
                    <a:pt x="194871" y="457455"/>
                  </a:lnTo>
                  <a:lnTo>
                    <a:pt x="187275" y="469601"/>
                  </a:lnTo>
                  <a:lnTo>
                    <a:pt x="179851" y="481538"/>
                  </a:lnTo>
                  <a:lnTo>
                    <a:pt x="172553" y="493620"/>
                  </a:lnTo>
                  <a:lnTo>
                    <a:pt x="165343" y="506040"/>
                  </a:lnTo>
                  <a:lnTo>
                    <a:pt x="158194" y="518669"/>
                  </a:lnTo>
                  <a:lnTo>
                    <a:pt x="151087" y="531155"/>
                  </a:lnTo>
                  <a:lnTo>
                    <a:pt x="144009" y="543297"/>
                  </a:lnTo>
                  <a:lnTo>
                    <a:pt x="136951" y="555061"/>
                  </a:lnTo>
                  <a:lnTo>
                    <a:pt x="129905" y="566493"/>
                  </a:lnTo>
                  <a:lnTo>
                    <a:pt x="122870" y="577665"/>
                  </a:lnTo>
                  <a:lnTo>
                    <a:pt x="115837" y="588642"/>
                  </a:lnTo>
                  <a:lnTo>
                    <a:pt x="108811" y="599479"/>
                  </a:lnTo>
                  <a:lnTo>
                    <a:pt x="101786" y="610218"/>
                  </a:lnTo>
                  <a:lnTo>
                    <a:pt x="94764" y="620889"/>
                  </a:lnTo>
                  <a:lnTo>
                    <a:pt x="87743" y="631514"/>
                  </a:lnTo>
                  <a:lnTo>
                    <a:pt x="80722" y="642103"/>
                  </a:lnTo>
                  <a:lnTo>
                    <a:pt x="73702" y="652502"/>
                  </a:lnTo>
                  <a:lnTo>
                    <a:pt x="66682" y="662411"/>
                  </a:lnTo>
                  <a:lnTo>
                    <a:pt x="59663" y="671711"/>
                  </a:lnTo>
                  <a:lnTo>
                    <a:pt x="52644" y="680599"/>
                  </a:lnTo>
                  <a:lnTo>
                    <a:pt x="45624" y="689489"/>
                  </a:lnTo>
                  <a:lnTo>
                    <a:pt x="38610" y="698616"/>
                  </a:lnTo>
                  <a:lnTo>
                    <a:pt x="31710" y="707974"/>
                  </a:lnTo>
                  <a:lnTo>
                    <a:pt x="24359" y="718527"/>
                  </a:lnTo>
                  <a:lnTo>
                    <a:pt x="14792" y="733441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469113" y="760223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0"/>
                  </a:moveTo>
                  <a:lnTo>
                    <a:pt x="138665" y="5934"/>
                  </a:lnTo>
                  <a:lnTo>
                    <a:pt x="130959" y="12139"/>
                  </a:lnTo>
                  <a:lnTo>
                    <a:pt x="123556" y="19235"/>
                  </a:lnTo>
                  <a:lnTo>
                    <a:pt x="116295" y="27175"/>
                  </a:lnTo>
                  <a:lnTo>
                    <a:pt x="109117" y="35822"/>
                  </a:lnTo>
                  <a:lnTo>
                    <a:pt x="101992" y="45016"/>
                  </a:lnTo>
                  <a:lnTo>
                    <a:pt x="94901" y="54616"/>
                  </a:lnTo>
                  <a:lnTo>
                    <a:pt x="87835" y="64505"/>
                  </a:lnTo>
                  <a:lnTo>
                    <a:pt x="80783" y="74594"/>
                  </a:lnTo>
                  <a:lnTo>
                    <a:pt x="73742" y="84654"/>
                  </a:lnTo>
                  <a:lnTo>
                    <a:pt x="66709" y="94336"/>
                  </a:lnTo>
                  <a:lnTo>
                    <a:pt x="59680" y="103482"/>
                  </a:lnTo>
                  <a:lnTo>
                    <a:pt x="52655" y="112267"/>
                  </a:lnTo>
                  <a:lnTo>
                    <a:pt x="45632" y="121088"/>
                  </a:lnTo>
                  <a:lnTo>
                    <a:pt x="38614" y="130164"/>
                  </a:lnTo>
                  <a:lnTo>
                    <a:pt x="31714" y="139290"/>
                  </a:lnTo>
                  <a:lnTo>
                    <a:pt x="24361" y="148917"/>
                  </a:lnTo>
                  <a:lnTo>
                    <a:pt x="14792" y="16101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479642" y="812865"/>
              <a:ext cx="200042" cy="200043"/>
            </a:xfrm>
            <a:custGeom>
              <a:avLst/>
              <a:gdLst/>
              <a:ahLst/>
              <a:cxnLst/>
              <a:rect l="0" t="0" r="0" b="0"/>
              <a:pathLst>
                <a:path w="200042" h="200043">
                  <a:moveTo>
                    <a:pt x="0" y="0"/>
                  </a:moveTo>
                  <a:lnTo>
                    <a:pt x="5935" y="5935"/>
                  </a:lnTo>
                  <a:lnTo>
                    <a:pt x="12139" y="12140"/>
                  </a:lnTo>
                  <a:lnTo>
                    <a:pt x="19230" y="19231"/>
                  </a:lnTo>
                  <a:lnTo>
                    <a:pt x="26998" y="26998"/>
                  </a:lnTo>
                  <a:lnTo>
                    <a:pt x="34996" y="34996"/>
                  </a:lnTo>
                  <a:lnTo>
                    <a:pt x="42937" y="42938"/>
                  </a:lnTo>
                  <a:lnTo>
                    <a:pt x="50712" y="50712"/>
                  </a:lnTo>
                  <a:lnTo>
                    <a:pt x="58305" y="58305"/>
                  </a:lnTo>
                  <a:lnTo>
                    <a:pt x="65742" y="65742"/>
                  </a:lnTo>
                  <a:lnTo>
                    <a:pt x="73056" y="73057"/>
                  </a:lnTo>
                  <a:lnTo>
                    <a:pt x="80281" y="80282"/>
                  </a:lnTo>
                  <a:lnTo>
                    <a:pt x="87446" y="87447"/>
                  </a:lnTo>
                  <a:lnTo>
                    <a:pt x="94735" y="94735"/>
                  </a:lnTo>
                  <a:lnTo>
                    <a:pt x="102468" y="102468"/>
                  </a:lnTo>
                  <a:lnTo>
                    <a:pt x="110779" y="110780"/>
                  </a:lnTo>
                  <a:lnTo>
                    <a:pt x="119480" y="119481"/>
                  </a:lnTo>
                  <a:lnTo>
                    <a:pt x="128168" y="128168"/>
                  </a:lnTo>
                  <a:lnTo>
                    <a:pt x="136603" y="136603"/>
                  </a:lnTo>
                  <a:lnTo>
                    <a:pt x="144724" y="144724"/>
                  </a:lnTo>
                  <a:lnTo>
                    <a:pt x="152557" y="152557"/>
                  </a:lnTo>
                  <a:lnTo>
                    <a:pt x="160153" y="160153"/>
                  </a:lnTo>
                  <a:lnTo>
                    <a:pt x="167461" y="167461"/>
                  </a:lnTo>
                  <a:lnTo>
                    <a:pt x="175138" y="175138"/>
                  </a:lnTo>
                  <a:lnTo>
                    <a:pt x="184979" y="184980"/>
                  </a:lnTo>
                  <a:lnTo>
                    <a:pt x="200041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8100823" y="202212"/>
            <a:ext cx="473784" cy="1052851"/>
            <a:chOff x="8100823" y="202212"/>
            <a:chExt cx="473784" cy="1052851"/>
          </a:xfrm>
        </p:grpSpPr>
        <p:sp>
          <p:nvSpPr>
            <p:cNvPr id="27" name="Freeform 26"/>
            <p:cNvSpPr/>
            <p:nvPr/>
          </p:nvSpPr>
          <p:spPr>
            <a:xfrm>
              <a:off x="8219492" y="202212"/>
              <a:ext cx="269647" cy="391668"/>
            </a:xfrm>
            <a:custGeom>
              <a:avLst/>
              <a:gdLst/>
              <a:ahLst/>
              <a:cxnLst/>
              <a:rect l="0" t="0" r="0" b="0"/>
              <a:pathLst>
                <a:path w="269647" h="391668">
                  <a:moveTo>
                    <a:pt x="207715" y="0"/>
                  </a:moveTo>
                  <a:lnTo>
                    <a:pt x="201780" y="5868"/>
                  </a:lnTo>
                  <a:lnTo>
                    <a:pt x="195575" y="11432"/>
                  </a:lnTo>
                  <a:lnTo>
                    <a:pt x="188483" y="17236"/>
                  </a:lnTo>
                  <a:lnTo>
                    <a:pt x="180716" y="23490"/>
                  </a:lnTo>
                  <a:lnTo>
                    <a:pt x="172719" y="30468"/>
                  </a:lnTo>
                  <a:lnTo>
                    <a:pt x="164776" y="38245"/>
                  </a:lnTo>
                  <a:lnTo>
                    <a:pt x="157003" y="46573"/>
                  </a:lnTo>
                  <a:lnTo>
                    <a:pt x="149410" y="55004"/>
                  </a:lnTo>
                  <a:lnTo>
                    <a:pt x="141968" y="63269"/>
                  </a:lnTo>
                  <a:lnTo>
                    <a:pt x="134480" y="71444"/>
                  </a:lnTo>
                  <a:lnTo>
                    <a:pt x="126607" y="79845"/>
                  </a:lnTo>
                  <a:lnTo>
                    <a:pt x="118198" y="88642"/>
                  </a:lnTo>
                  <a:lnTo>
                    <a:pt x="109429" y="97685"/>
                  </a:lnTo>
                  <a:lnTo>
                    <a:pt x="100697" y="106609"/>
                  </a:lnTo>
                  <a:lnTo>
                    <a:pt x="92230" y="115216"/>
                  </a:lnTo>
                  <a:lnTo>
                    <a:pt x="84089" y="123793"/>
                  </a:lnTo>
                  <a:lnTo>
                    <a:pt x="76243" y="132998"/>
                  </a:lnTo>
                  <a:lnTo>
                    <a:pt x="68633" y="143156"/>
                  </a:lnTo>
                  <a:lnTo>
                    <a:pt x="61200" y="154268"/>
                  </a:lnTo>
                  <a:lnTo>
                    <a:pt x="53896" y="166184"/>
                  </a:lnTo>
                  <a:lnTo>
                    <a:pt x="46682" y="178722"/>
                  </a:lnTo>
                  <a:lnTo>
                    <a:pt x="39531" y="191719"/>
                  </a:lnTo>
                  <a:lnTo>
                    <a:pt x="32422" y="205042"/>
                  </a:lnTo>
                  <a:lnTo>
                    <a:pt x="25352" y="218593"/>
                  </a:lnTo>
                  <a:lnTo>
                    <a:pt x="18638" y="232301"/>
                  </a:lnTo>
                  <a:lnTo>
                    <a:pt x="12889" y="246117"/>
                  </a:lnTo>
                  <a:lnTo>
                    <a:pt x="8358" y="260006"/>
                  </a:lnTo>
                  <a:lnTo>
                    <a:pt x="4978" y="273944"/>
                  </a:lnTo>
                  <a:lnTo>
                    <a:pt x="2544" y="287914"/>
                  </a:lnTo>
                  <a:lnTo>
                    <a:pt x="841" y="301898"/>
                  </a:lnTo>
                  <a:lnTo>
                    <a:pt x="0" y="315561"/>
                  </a:lnTo>
                  <a:lnTo>
                    <a:pt x="484" y="328282"/>
                  </a:lnTo>
                  <a:lnTo>
                    <a:pt x="2444" y="339796"/>
                  </a:lnTo>
                  <a:lnTo>
                    <a:pt x="5894" y="350001"/>
                  </a:lnTo>
                  <a:lnTo>
                    <a:pt x="10883" y="358792"/>
                  </a:lnTo>
                  <a:lnTo>
                    <a:pt x="17284" y="366260"/>
                  </a:lnTo>
                  <a:lnTo>
                    <a:pt x="25004" y="372634"/>
                  </a:lnTo>
                  <a:lnTo>
                    <a:pt x="34083" y="378164"/>
                  </a:lnTo>
                  <a:lnTo>
                    <a:pt x="44411" y="383068"/>
                  </a:lnTo>
                  <a:lnTo>
                    <a:pt x="55767" y="387194"/>
                  </a:lnTo>
                  <a:lnTo>
                    <a:pt x="67913" y="390063"/>
                  </a:lnTo>
                  <a:lnTo>
                    <a:pt x="80634" y="391509"/>
                  </a:lnTo>
                  <a:lnTo>
                    <a:pt x="93599" y="391667"/>
                  </a:lnTo>
                  <a:lnTo>
                    <a:pt x="106375" y="390784"/>
                  </a:lnTo>
                  <a:lnTo>
                    <a:pt x="118745" y="389117"/>
                  </a:lnTo>
                  <a:lnTo>
                    <a:pt x="130678" y="386880"/>
                  </a:lnTo>
                  <a:lnTo>
                    <a:pt x="142231" y="384241"/>
                  </a:lnTo>
                  <a:lnTo>
                    <a:pt x="153488" y="381313"/>
                  </a:lnTo>
                  <a:lnTo>
                    <a:pt x="164523" y="377857"/>
                  </a:lnTo>
                  <a:lnTo>
                    <a:pt x="175401" y="373320"/>
                  </a:lnTo>
                  <a:lnTo>
                    <a:pt x="186162" y="367489"/>
                  </a:lnTo>
                  <a:lnTo>
                    <a:pt x="196679" y="360622"/>
                  </a:lnTo>
                  <a:lnTo>
                    <a:pt x="206668" y="353249"/>
                  </a:lnTo>
                  <a:lnTo>
                    <a:pt x="216017" y="345730"/>
                  </a:lnTo>
                  <a:lnTo>
                    <a:pt x="224767" y="338073"/>
                  </a:lnTo>
                  <a:lnTo>
                    <a:pt x="233032" y="330027"/>
                  </a:lnTo>
                  <a:lnTo>
                    <a:pt x="240923" y="321468"/>
                  </a:lnTo>
                  <a:lnTo>
                    <a:pt x="248374" y="312416"/>
                  </a:lnTo>
                  <a:lnTo>
                    <a:pt x="255159" y="302953"/>
                  </a:lnTo>
                  <a:lnTo>
                    <a:pt x="261194" y="293176"/>
                  </a:lnTo>
                  <a:lnTo>
                    <a:pt x="266060" y="283169"/>
                  </a:lnTo>
                  <a:lnTo>
                    <a:pt x="268966" y="272998"/>
                  </a:lnTo>
                  <a:lnTo>
                    <a:pt x="269646" y="262726"/>
                  </a:lnTo>
                  <a:lnTo>
                    <a:pt x="267982" y="252881"/>
                  </a:lnTo>
                  <a:lnTo>
                    <a:pt x="263749" y="244408"/>
                  </a:lnTo>
                  <a:lnTo>
                    <a:pt x="257086" y="237714"/>
                  </a:lnTo>
                  <a:lnTo>
                    <a:pt x="248393" y="232712"/>
                  </a:lnTo>
                  <a:lnTo>
                    <a:pt x="238133" y="229106"/>
                  </a:lnTo>
                  <a:lnTo>
                    <a:pt x="226724" y="226577"/>
                  </a:lnTo>
                  <a:lnTo>
                    <a:pt x="214662" y="225164"/>
                  </a:lnTo>
                  <a:lnTo>
                    <a:pt x="202500" y="225256"/>
                  </a:lnTo>
                  <a:lnTo>
                    <a:pt x="190546" y="226943"/>
                  </a:lnTo>
                  <a:lnTo>
                    <a:pt x="178894" y="230040"/>
                  </a:lnTo>
                  <a:lnTo>
                    <a:pt x="167530" y="234259"/>
                  </a:lnTo>
                  <a:lnTo>
                    <a:pt x="156399" y="239316"/>
                  </a:lnTo>
                  <a:lnTo>
                    <a:pt x="145450" y="244811"/>
                  </a:lnTo>
                  <a:lnTo>
                    <a:pt x="134629" y="250259"/>
                  </a:lnTo>
                  <a:lnTo>
                    <a:pt x="123901" y="255408"/>
                  </a:lnTo>
                  <a:lnTo>
                    <a:pt x="113237" y="260524"/>
                  </a:lnTo>
                  <a:lnTo>
                    <a:pt x="102616" y="266259"/>
                  </a:lnTo>
                  <a:lnTo>
                    <a:pt x="92035" y="272938"/>
                  </a:lnTo>
                  <a:lnTo>
                    <a:pt x="81811" y="280561"/>
                  </a:lnTo>
                  <a:lnTo>
                    <a:pt x="72552" y="288983"/>
                  </a:lnTo>
                  <a:lnTo>
                    <a:pt x="64512" y="298014"/>
                  </a:lnTo>
                  <a:lnTo>
                    <a:pt x="57574" y="307226"/>
                  </a:lnTo>
                  <a:lnTo>
                    <a:pt x="50641" y="316978"/>
                  </a:lnTo>
                  <a:lnTo>
                    <a:pt x="41990" y="329241"/>
                  </a:lnTo>
                  <a:lnTo>
                    <a:pt x="2873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100823" y="718109"/>
              <a:ext cx="473784" cy="31039"/>
            </a:xfrm>
            <a:custGeom>
              <a:avLst/>
              <a:gdLst/>
              <a:ahLst/>
              <a:cxnLst/>
              <a:rect l="0" t="0" r="0" b="0"/>
              <a:pathLst>
                <a:path w="473784" h="31039">
                  <a:moveTo>
                    <a:pt x="473783" y="0"/>
                  </a:moveTo>
                  <a:lnTo>
                    <a:pt x="459247" y="2934"/>
                  </a:lnTo>
                  <a:lnTo>
                    <a:pt x="446618" y="5716"/>
                  </a:lnTo>
                  <a:lnTo>
                    <a:pt x="434707" y="8615"/>
                  </a:lnTo>
                  <a:lnTo>
                    <a:pt x="423052" y="11656"/>
                  </a:lnTo>
                  <a:lnTo>
                    <a:pt x="411213" y="14821"/>
                  </a:lnTo>
                  <a:lnTo>
                    <a:pt x="398968" y="18080"/>
                  </a:lnTo>
                  <a:lnTo>
                    <a:pt x="386126" y="21245"/>
                  </a:lnTo>
                  <a:lnTo>
                    <a:pt x="372438" y="23988"/>
                  </a:lnTo>
                  <a:lnTo>
                    <a:pt x="357852" y="26164"/>
                  </a:lnTo>
                  <a:lnTo>
                    <a:pt x="342309" y="27793"/>
                  </a:lnTo>
                  <a:lnTo>
                    <a:pt x="325666" y="28969"/>
                  </a:lnTo>
                  <a:lnTo>
                    <a:pt x="307955" y="29798"/>
                  </a:lnTo>
                  <a:lnTo>
                    <a:pt x="289504" y="30372"/>
                  </a:lnTo>
                  <a:lnTo>
                    <a:pt x="270818" y="30766"/>
                  </a:lnTo>
                  <a:lnTo>
                    <a:pt x="252210" y="31029"/>
                  </a:lnTo>
                  <a:lnTo>
                    <a:pt x="233630" y="31038"/>
                  </a:lnTo>
                  <a:lnTo>
                    <a:pt x="214784" y="30512"/>
                  </a:lnTo>
                  <a:lnTo>
                    <a:pt x="195515" y="29345"/>
                  </a:lnTo>
                  <a:lnTo>
                    <a:pt x="175981" y="27747"/>
                  </a:lnTo>
                  <a:lnTo>
                    <a:pt x="156553" y="26136"/>
                  </a:lnTo>
                  <a:lnTo>
                    <a:pt x="137444" y="24758"/>
                  </a:lnTo>
                  <a:lnTo>
                    <a:pt x="118695" y="23681"/>
                  </a:lnTo>
                  <a:lnTo>
                    <a:pt x="100266" y="22885"/>
                  </a:lnTo>
                  <a:lnTo>
                    <a:pt x="82110" y="22314"/>
                  </a:lnTo>
                  <a:lnTo>
                    <a:pt x="64724" y="21913"/>
                  </a:lnTo>
                  <a:lnTo>
                    <a:pt x="47348" y="21593"/>
                  </a:lnTo>
                  <a:lnTo>
                    <a:pt x="27335" y="213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174522" y="859580"/>
              <a:ext cx="257411" cy="395483"/>
            </a:xfrm>
            <a:custGeom>
              <a:avLst/>
              <a:gdLst/>
              <a:ahLst/>
              <a:cxnLst/>
              <a:rect l="0" t="0" r="0" b="0"/>
              <a:pathLst>
                <a:path w="257411" h="395483">
                  <a:moveTo>
                    <a:pt x="42115" y="16456"/>
                  </a:moveTo>
                  <a:lnTo>
                    <a:pt x="48117" y="10723"/>
                  </a:lnTo>
                  <a:lnTo>
                    <a:pt x="54962" y="6439"/>
                  </a:lnTo>
                  <a:lnTo>
                    <a:pt x="63353" y="3237"/>
                  </a:lnTo>
                  <a:lnTo>
                    <a:pt x="73154" y="1049"/>
                  </a:lnTo>
                  <a:lnTo>
                    <a:pt x="84116" y="0"/>
                  </a:lnTo>
                  <a:lnTo>
                    <a:pt x="95973" y="63"/>
                  </a:lnTo>
                  <a:lnTo>
                    <a:pt x="108324" y="1233"/>
                  </a:lnTo>
                  <a:lnTo>
                    <a:pt x="120672" y="3609"/>
                  </a:lnTo>
                  <a:lnTo>
                    <a:pt x="132743" y="7132"/>
                  </a:lnTo>
                  <a:lnTo>
                    <a:pt x="144302" y="11614"/>
                  </a:lnTo>
                  <a:lnTo>
                    <a:pt x="155071" y="16838"/>
                  </a:lnTo>
                  <a:lnTo>
                    <a:pt x="164968" y="22615"/>
                  </a:lnTo>
                  <a:lnTo>
                    <a:pt x="173597" y="28950"/>
                  </a:lnTo>
                  <a:lnTo>
                    <a:pt x="180192" y="36033"/>
                  </a:lnTo>
                  <a:lnTo>
                    <a:pt x="184509" y="43910"/>
                  </a:lnTo>
                  <a:lnTo>
                    <a:pt x="186612" y="52488"/>
                  </a:lnTo>
                  <a:lnTo>
                    <a:pt x="186594" y="61624"/>
                  </a:lnTo>
                  <a:lnTo>
                    <a:pt x="184728" y="71175"/>
                  </a:lnTo>
                  <a:lnTo>
                    <a:pt x="181223" y="80859"/>
                  </a:lnTo>
                  <a:lnTo>
                    <a:pt x="176138" y="90280"/>
                  </a:lnTo>
                  <a:lnTo>
                    <a:pt x="169649" y="99239"/>
                  </a:lnTo>
                  <a:lnTo>
                    <a:pt x="162024" y="107559"/>
                  </a:lnTo>
                  <a:lnTo>
                    <a:pt x="153537" y="115001"/>
                  </a:lnTo>
                  <a:lnTo>
                    <a:pt x="144454" y="121542"/>
                  </a:lnTo>
                  <a:lnTo>
                    <a:pt x="136163" y="127860"/>
                  </a:lnTo>
                  <a:lnTo>
                    <a:pt x="131970" y="134893"/>
                  </a:lnTo>
                  <a:lnTo>
                    <a:pt x="133188" y="142238"/>
                  </a:lnTo>
                  <a:lnTo>
                    <a:pt x="137831" y="149138"/>
                  </a:lnTo>
                  <a:lnTo>
                    <a:pt x="144514" y="155536"/>
                  </a:lnTo>
                  <a:lnTo>
                    <a:pt x="152495" y="161371"/>
                  </a:lnTo>
                  <a:lnTo>
                    <a:pt x="161322" y="166656"/>
                  </a:lnTo>
                  <a:lnTo>
                    <a:pt x="170546" y="171633"/>
                  </a:lnTo>
                  <a:lnTo>
                    <a:pt x="179670" y="176711"/>
                  </a:lnTo>
                  <a:lnTo>
                    <a:pt x="188441" y="182115"/>
                  </a:lnTo>
                  <a:lnTo>
                    <a:pt x="196809" y="187892"/>
                  </a:lnTo>
                  <a:lnTo>
                    <a:pt x="204817" y="194000"/>
                  </a:lnTo>
                  <a:lnTo>
                    <a:pt x="212542" y="200374"/>
                  </a:lnTo>
                  <a:lnTo>
                    <a:pt x="220053" y="207113"/>
                  </a:lnTo>
                  <a:lnTo>
                    <a:pt x="227409" y="214468"/>
                  </a:lnTo>
                  <a:lnTo>
                    <a:pt x="234649" y="222531"/>
                  </a:lnTo>
                  <a:lnTo>
                    <a:pt x="241479" y="231404"/>
                  </a:lnTo>
                  <a:lnTo>
                    <a:pt x="247308" y="241271"/>
                  </a:lnTo>
                  <a:lnTo>
                    <a:pt x="251887" y="252128"/>
                  </a:lnTo>
                  <a:lnTo>
                    <a:pt x="255130" y="263675"/>
                  </a:lnTo>
                  <a:lnTo>
                    <a:pt x="256940" y="275417"/>
                  </a:lnTo>
                  <a:lnTo>
                    <a:pt x="257410" y="287053"/>
                  </a:lnTo>
                  <a:lnTo>
                    <a:pt x="256609" y="298475"/>
                  </a:lnTo>
                  <a:lnTo>
                    <a:pt x="254484" y="309677"/>
                  </a:lnTo>
                  <a:lnTo>
                    <a:pt x="251122" y="320684"/>
                  </a:lnTo>
                  <a:lnTo>
                    <a:pt x="246409" y="331212"/>
                  </a:lnTo>
                  <a:lnTo>
                    <a:pt x="239965" y="340683"/>
                  </a:lnTo>
                  <a:lnTo>
                    <a:pt x="231734" y="348869"/>
                  </a:lnTo>
                  <a:lnTo>
                    <a:pt x="221784" y="355858"/>
                  </a:lnTo>
                  <a:lnTo>
                    <a:pt x="210130" y="361869"/>
                  </a:lnTo>
                  <a:lnTo>
                    <a:pt x="196957" y="367136"/>
                  </a:lnTo>
                  <a:lnTo>
                    <a:pt x="182552" y="371862"/>
                  </a:lnTo>
                  <a:lnTo>
                    <a:pt x="167214" y="376205"/>
                  </a:lnTo>
                  <a:lnTo>
                    <a:pt x="151200" y="380276"/>
                  </a:lnTo>
                  <a:lnTo>
                    <a:pt x="134873" y="383995"/>
                  </a:lnTo>
                  <a:lnTo>
                    <a:pt x="118685" y="387114"/>
                  </a:lnTo>
                  <a:lnTo>
                    <a:pt x="102872" y="389544"/>
                  </a:lnTo>
                  <a:lnTo>
                    <a:pt x="87475" y="391344"/>
                  </a:lnTo>
                  <a:lnTo>
                    <a:pt x="72442" y="392635"/>
                  </a:lnTo>
                  <a:lnTo>
                    <a:pt x="57715" y="393540"/>
                  </a:lnTo>
                  <a:lnTo>
                    <a:pt x="43824" y="394167"/>
                  </a:lnTo>
                  <a:lnTo>
                    <a:pt x="30531" y="394664"/>
                  </a:lnTo>
                  <a:lnTo>
                    <a:pt x="16664" y="395077"/>
                  </a:lnTo>
                  <a:lnTo>
                    <a:pt x="0" y="395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618634" y="2356870"/>
            <a:ext cx="484312" cy="968622"/>
            <a:chOff x="2618634" y="2356870"/>
            <a:chExt cx="484312" cy="968622"/>
          </a:xfrm>
        </p:grpSpPr>
        <p:sp>
          <p:nvSpPr>
            <p:cNvPr id="31" name="Freeform 30"/>
            <p:cNvSpPr/>
            <p:nvPr/>
          </p:nvSpPr>
          <p:spPr>
            <a:xfrm>
              <a:off x="2791693" y="2356870"/>
              <a:ext cx="259565" cy="419016"/>
            </a:xfrm>
            <a:custGeom>
              <a:avLst/>
              <a:gdLst/>
              <a:ahLst/>
              <a:cxnLst/>
              <a:rect l="0" t="0" r="0" b="0"/>
              <a:pathLst>
                <a:path w="259565" h="419016">
                  <a:moveTo>
                    <a:pt x="237553" y="0"/>
                  </a:moveTo>
                  <a:lnTo>
                    <a:pt x="228819" y="5934"/>
                  </a:lnTo>
                  <a:lnTo>
                    <a:pt x="221112" y="12139"/>
                  </a:lnTo>
                  <a:lnTo>
                    <a:pt x="213706" y="19234"/>
                  </a:lnTo>
                  <a:lnTo>
                    <a:pt x="206272" y="27175"/>
                  </a:lnTo>
                  <a:lnTo>
                    <a:pt x="198445" y="35821"/>
                  </a:lnTo>
                  <a:lnTo>
                    <a:pt x="190070" y="45016"/>
                  </a:lnTo>
                  <a:lnTo>
                    <a:pt x="181328" y="54615"/>
                  </a:lnTo>
                  <a:lnTo>
                    <a:pt x="172612" y="64505"/>
                  </a:lnTo>
                  <a:lnTo>
                    <a:pt x="164159" y="74593"/>
                  </a:lnTo>
                  <a:lnTo>
                    <a:pt x="156025" y="84654"/>
                  </a:lnTo>
                  <a:lnTo>
                    <a:pt x="148184" y="94335"/>
                  </a:lnTo>
                  <a:lnTo>
                    <a:pt x="140573" y="103481"/>
                  </a:lnTo>
                  <a:lnTo>
                    <a:pt x="132970" y="112267"/>
                  </a:lnTo>
                  <a:lnTo>
                    <a:pt x="125019" y="121088"/>
                  </a:lnTo>
                  <a:lnTo>
                    <a:pt x="116557" y="130177"/>
                  </a:lnTo>
                  <a:lnTo>
                    <a:pt x="107754" y="139759"/>
                  </a:lnTo>
                  <a:lnTo>
                    <a:pt x="98998" y="150110"/>
                  </a:lnTo>
                  <a:lnTo>
                    <a:pt x="90516" y="161297"/>
                  </a:lnTo>
                  <a:lnTo>
                    <a:pt x="82364" y="173065"/>
                  </a:lnTo>
                  <a:lnTo>
                    <a:pt x="74510" y="184957"/>
                  </a:lnTo>
                  <a:lnTo>
                    <a:pt x="66896" y="196689"/>
                  </a:lnTo>
                  <a:lnTo>
                    <a:pt x="59460" y="208006"/>
                  </a:lnTo>
                  <a:lnTo>
                    <a:pt x="52153" y="218604"/>
                  </a:lnTo>
                  <a:lnTo>
                    <a:pt x="44942" y="228402"/>
                  </a:lnTo>
                  <a:lnTo>
                    <a:pt x="37962" y="237643"/>
                  </a:lnTo>
                  <a:lnTo>
                    <a:pt x="31502" y="246776"/>
                  </a:lnTo>
                  <a:lnTo>
                    <a:pt x="25675" y="256079"/>
                  </a:lnTo>
                  <a:lnTo>
                    <a:pt x="20441" y="265805"/>
                  </a:lnTo>
                  <a:lnTo>
                    <a:pt x="15691" y="276253"/>
                  </a:lnTo>
                  <a:lnTo>
                    <a:pt x="11314" y="287511"/>
                  </a:lnTo>
                  <a:lnTo>
                    <a:pt x="7375" y="299496"/>
                  </a:lnTo>
                  <a:lnTo>
                    <a:pt x="4100" y="312065"/>
                  </a:lnTo>
                  <a:lnTo>
                    <a:pt x="1572" y="325070"/>
                  </a:lnTo>
                  <a:lnTo>
                    <a:pt x="44" y="338225"/>
                  </a:lnTo>
                  <a:lnTo>
                    <a:pt x="0" y="351130"/>
                  </a:lnTo>
                  <a:lnTo>
                    <a:pt x="1567" y="363581"/>
                  </a:lnTo>
                  <a:lnTo>
                    <a:pt x="4569" y="375397"/>
                  </a:lnTo>
                  <a:lnTo>
                    <a:pt x="8719" y="386341"/>
                  </a:lnTo>
                  <a:lnTo>
                    <a:pt x="13734" y="396355"/>
                  </a:lnTo>
                  <a:lnTo>
                    <a:pt x="19540" y="405063"/>
                  </a:lnTo>
                  <a:lnTo>
                    <a:pt x="26260" y="411710"/>
                  </a:lnTo>
                  <a:lnTo>
                    <a:pt x="33890" y="416068"/>
                  </a:lnTo>
                  <a:lnTo>
                    <a:pt x="42300" y="418368"/>
                  </a:lnTo>
                  <a:lnTo>
                    <a:pt x="51324" y="419015"/>
                  </a:lnTo>
                  <a:lnTo>
                    <a:pt x="60803" y="418416"/>
                  </a:lnTo>
                  <a:lnTo>
                    <a:pt x="70609" y="416917"/>
                  </a:lnTo>
                  <a:lnTo>
                    <a:pt x="80644" y="414782"/>
                  </a:lnTo>
                  <a:lnTo>
                    <a:pt x="90838" y="412201"/>
                  </a:lnTo>
                  <a:lnTo>
                    <a:pt x="101142" y="409149"/>
                  </a:lnTo>
                  <a:lnTo>
                    <a:pt x="111518" y="405415"/>
                  </a:lnTo>
                  <a:lnTo>
                    <a:pt x="121945" y="400937"/>
                  </a:lnTo>
                  <a:lnTo>
                    <a:pt x="132405" y="395793"/>
                  </a:lnTo>
                  <a:lnTo>
                    <a:pt x="142888" y="390115"/>
                  </a:lnTo>
                  <a:lnTo>
                    <a:pt x="153381" y="384035"/>
                  </a:lnTo>
                  <a:lnTo>
                    <a:pt x="163717" y="377664"/>
                  </a:lnTo>
                  <a:lnTo>
                    <a:pt x="173583" y="371088"/>
                  </a:lnTo>
                  <a:lnTo>
                    <a:pt x="182849" y="364370"/>
                  </a:lnTo>
                  <a:lnTo>
                    <a:pt x="191546" y="357554"/>
                  </a:lnTo>
                  <a:lnTo>
                    <a:pt x="199774" y="350672"/>
                  </a:lnTo>
                  <a:lnTo>
                    <a:pt x="207644" y="343740"/>
                  </a:lnTo>
                  <a:lnTo>
                    <a:pt x="215252" y="336610"/>
                  </a:lnTo>
                  <a:lnTo>
                    <a:pt x="222675" y="328984"/>
                  </a:lnTo>
                  <a:lnTo>
                    <a:pt x="229964" y="320739"/>
                  </a:lnTo>
                  <a:lnTo>
                    <a:pt x="236996" y="311913"/>
                  </a:lnTo>
                  <a:lnTo>
                    <a:pt x="243492" y="302610"/>
                  </a:lnTo>
                  <a:lnTo>
                    <a:pt x="249333" y="292943"/>
                  </a:lnTo>
                  <a:lnTo>
                    <a:pt x="254237" y="283011"/>
                  </a:lnTo>
                  <a:lnTo>
                    <a:pt x="257701" y="272892"/>
                  </a:lnTo>
                  <a:lnTo>
                    <a:pt x="259564" y="262654"/>
                  </a:lnTo>
                  <a:lnTo>
                    <a:pt x="259339" y="252832"/>
                  </a:lnTo>
                  <a:lnTo>
                    <a:pt x="256079" y="244375"/>
                  </a:lnTo>
                  <a:lnTo>
                    <a:pt x="249559" y="237701"/>
                  </a:lnTo>
                  <a:lnTo>
                    <a:pt x="240640" y="233051"/>
                  </a:lnTo>
                  <a:lnTo>
                    <a:pt x="230828" y="230747"/>
                  </a:lnTo>
                  <a:lnTo>
                    <a:pt x="221087" y="230714"/>
                  </a:lnTo>
                  <a:lnTo>
                    <a:pt x="211639" y="232436"/>
                  </a:lnTo>
                  <a:lnTo>
                    <a:pt x="202242" y="235177"/>
                  </a:lnTo>
                  <a:lnTo>
                    <a:pt x="192706" y="238426"/>
                  </a:lnTo>
                  <a:lnTo>
                    <a:pt x="182963" y="242229"/>
                  </a:lnTo>
                  <a:lnTo>
                    <a:pt x="173021" y="247065"/>
                  </a:lnTo>
                  <a:lnTo>
                    <a:pt x="162916" y="253129"/>
                  </a:lnTo>
                  <a:lnTo>
                    <a:pt x="152684" y="260167"/>
                  </a:lnTo>
                  <a:lnTo>
                    <a:pt x="142362" y="267663"/>
                  </a:lnTo>
                  <a:lnTo>
                    <a:pt x="131979" y="275272"/>
                  </a:lnTo>
                  <a:lnTo>
                    <a:pt x="121719" y="283162"/>
                  </a:lnTo>
                  <a:lnTo>
                    <a:pt x="111904" y="291896"/>
                  </a:lnTo>
                  <a:lnTo>
                    <a:pt x="102672" y="301727"/>
                  </a:lnTo>
                  <a:lnTo>
                    <a:pt x="93999" y="312277"/>
                  </a:lnTo>
                  <a:lnTo>
                    <a:pt x="85787" y="322752"/>
                  </a:lnTo>
                  <a:lnTo>
                    <a:pt x="77927" y="332687"/>
                  </a:lnTo>
                  <a:lnTo>
                    <a:pt x="70326" y="341967"/>
                  </a:lnTo>
                  <a:lnTo>
                    <a:pt x="62908" y="350654"/>
                  </a:lnTo>
                  <a:lnTo>
                    <a:pt x="55627" y="358854"/>
                  </a:lnTo>
                  <a:lnTo>
                    <a:pt x="48745" y="366387"/>
                  </a:lnTo>
                  <a:lnTo>
                    <a:pt x="42151" y="373503"/>
                  </a:lnTo>
                  <a:lnTo>
                    <a:pt x="35265" y="380832"/>
                  </a:lnTo>
                  <a:lnTo>
                    <a:pt x="26983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18634" y="2862237"/>
              <a:ext cx="484312" cy="42116"/>
            </a:xfrm>
            <a:custGeom>
              <a:avLst/>
              <a:gdLst/>
              <a:ahLst/>
              <a:cxnLst/>
              <a:rect l="0" t="0" r="0" b="0"/>
              <a:pathLst>
                <a:path w="484312" h="42116">
                  <a:moveTo>
                    <a:pt x="484311" y="42114"/>
                  </a:moveTo>
                  <a:lnTo>
                    <a:pt x="469710" y="42114"/>
                  </a:lnTo>
                  <a:lnTo>
                    <a:pt x="456439" y="42115"/>
                  </a:lnTo>
                  <a:lnTo>
                    <a:pt x="443238" y="42110"/>
                  </a:lnTo>
                  <a:lnTo>
                    <a:pt x="429895" y="41937"/>
                  </a:lnTo>
                  <a:lnTo>
                    <a:pt x="416386" y="41289"/>
                  </a:lnTo>
                  <a:lnTo>
                    <a:pt x="402738" y="40036"/>
                  </a:lnTo>
                  <a:lnTo>
                    <a:pt x="389144" y="38210"/>
                  </a:lnTo>
                  <a:lnTo>
                    <a:pt x="375943" y="35914"/>
                  </a:lnTo>
                  <a:lnTo>
                    <a:pt x="363274" y="33262"/>
                  </a:lnTo>
                  <a:lnTo>
                    <a:pt x="350632" y="30516"/>
                  </a:lnTo>
                  <a:lnTo>
                    <a:pt x="337005" y="28060"/>
                  </a:lnTo>
                  <a:lnTo>
                    <a:pt x="321904" y="26075"/>
                  </a:lnTo>
                  <a:lnTo>
                    <a:pt x="305334" y="24404"/>
                  </a:lnTo>
                  <a:lnTo>
                    <a:pt x="287530" y="22669"/>
                  </a:lnTo>
                  <a:lnTo>
                    <a:pt x="268765" y="20651"/>
                  </a:lnTo>
                  <a:lnTo>
                    <a:pt x="249131" y="18463"/>
                  </a:lnTo>
                  <a:lnTo>
                    <a:pt x="228520" y="16448"/>
                  </a:lnTo>
                  <a:lnTo>
                    <a:pt x="206974" y="14790"/>
                  </a:lnTo>
                  <a:lnTo>
                    <a:pt x="185287" y="13356"/>
                  </a:lnTo>
                  <a:lnTo>
                    <a:pt x="164867" y="11785"/>
                  </a:lnTo>
                  <a:lnTo>
                    <a:pt x="146391" y="9882"/>
                  </a:lnTo>
                  <a:lnTo>
                    <a:pt x="129699" y="7772"/>
                  </a:lnTo>
                  <a:lnTo>
                    <a:pt x="114177" y="5810"/>
                  </a:lnTo>
                  <a:lnTo>
                    <a:pt x="99326" y="4193"/>
                  </a:lnTo>
                  <a:lnTo>
                    <a:pt x="84839" y="2955"/>
                  </a:lnTo>
                  <a:lnTo>
                    <a:pt x="70550" y="2049"/>
                  </a:lnTo>
                  <a:lnTo>
                    <a:pt x="56387" y="1405"/>
                  </a:lnTo>
                  <a:lnTo>
                    <a:pt x="42908" y="956"/>
                  </a:lnTo>
                  <a:lnTo>
                    <a:pt x="29949" y="597"/>
                  </a:lnTo>
                  <a:lnTo>
                    <a:pt x="16371" y="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71277" y="3015590"/>
              <a:ext cx="266092" cy="309902"/>
            </a:xfrm>
            <a:custGeom>
              <a:avLst/>
              <a:gdLst/>
              <a:ahLst/>
              <a:cxnLst/>
              <a:rect l="0" t="0" r="0" b="0"/>
              <a:pathLst>
                <a:path w="266092" h="309902">
                  <a:moveTo>
                    <a:pt x="31585" y="25632"/>
                  </a:moveTo>
                  <a:lnTo>
                    <a:pt x="37587" y="17032"/>
                  </a:lnTo>
                  <a:lnTo>
                    <a:pt x="44432" y="10605"/>
                  </a:lnTo>
                  <a:lnTo>
                    <a:pt x="52820" y="5801"/>
                  </a:lnTo>
                  <a:lnTo>
                    <a:pt x="62447" y="2432"/>
                  </a:lnTo>
                  <a:lnTo>
                    <a:pt x="72762" y="535"/>
                  </a:lnTo>
                  <a:lnTo>
                    <a:pt x="83369" y="0"/>
                  </a:lnTo>
                  <a:lnTo>
                    <a:pt x="94067" y="755"/>
                  </a:lnTo>
                  <a:lnTo>
                    <a:pt x="104767" y="2848"/>
                  </a:lnTo>
                  <a:lnTo>
                    <a:pt x="115435" y="6177"/>
                  </a:lnTo>
                  <a:lnTo>
                    <a:pt x="125901" y="10528"/>
                  </a:lnTo>
                  <a:lnTo>
                    <a:pt x="135862" y="15665"/>
                  </a:lnTo>
                  <a:lnTo>
                    <a:pt x="145190" y="21381"/>
                  </a:lnTo>
                  <a:lnTo>
                    <a:pt x="153760" y="27676"/>
                  </a:lnTo>
                  <a:lnTo>
                    <a:pt x="161372" y="34734"/>
                  </a:lnTo>
                  <a:lnTo>
                    <a:pt x="168000" y="42593"/>
                  </a:lnTo>
                  <a:lnTo>
                    <a:pt x="173452" y="51159"/>
                  </a:lnTo>
                  <a:lnTo>
                    <a:pt x="177292" y="60287"/>
                  </a:lnTo>
                  <a:lnTo>
                    <a:pt x="179424" y="69833"/>
                  </a:lnTo>
                  <a:lnTo>
                    <a:pt x="179891" y="79513"/>
                  </a:lnTo>
                  <a:lnTo>
                    <a:pt x="178693" y="88932"/>
                  </a:lnTo>
                  <a:lnTo>
                    <a:pt x="176048" y="97887"/>
                  </a:lnTo>
                  <a:lnTo>
                    <a:pt x="173959" y="106077"/>
                  </a:lnTo>
                  <a:lnTo>
                    <a:pt x="175117" y="112484"/>
                  </a:lnTo>
                  <a:lnTo>
                    <a:pt x="179293" y="116720"/>
                  </a:lnTo>
                  <a:lnTo>
                    <a:pt x="185235" y="120085"/>
                  </a:lnTo>
                  <a:lnTo>
                    <a:pt x="192014" y="123627"/>
                  </a:lnTo>
                  <a:lnTo>
                    <a:pt x="199293" y="127779"/>
                  </a:lnTo>
                  <a:lnTo>
                    <a:pt x="207144" y="132609"/>
                  </a:lnTo>
                  <a:lnTo>
                    <a:pt x="215597" y="138034"/>
                  </a:lnTo>
                  <a:lnTo>
                    <a:pt x="224424" y="144091"/>
                  </a:lnTo>
                  <a:lnTo>
                    <a:pt x="233210" y="150968"/>
                  </a:lnTo>
                  <a:lnTo>
                    <a:pt x="241709" y="158702"/>
                  </a:lnTo>
                  <a:lnTo>
                    <a:pt x="249537" y="167349"/>
                  </a:lnTo>
                  <a:lnTo>
                    <a:pt x="256110" y="177062"/>
                  </a:lnTo>
                  <a:lnTo>
                    <a:pt x="261221" y="187816"/>
                  </a:lnTo>
                  <a:lnTo>
                    <a:pt x="264669" y="199292"/>
                  </a:lnTo>
                  <a:lnTo>
                    <a:pt x="266091" y="210988"/>
                  </a:lnTo>
                  <a:lnTo>
                    <a:pt x="265488" y="222588"/>
                  </a:lnTo>
                  <a:lnTo>
                    <a:pt x="262982" y="233816"/>
                  </a:lnTo>
                  <a:lnTo>
                    <a:pt x="258642" y="244356"/>
                  </a:lnTo>
                  <a:lnTo>
                    <a:pt x="252690" y="254105"/>
                  </a:lnTo>
                  <a:lnTo>
                    <a:pt x="245442" y="262973"/>
                  </a:lnTo>
                  <a:lnTo>
                    <a:pt x="237215" y="270792"/>
                  </a:lnTo>
                  <a:lnTo>
                    <a:pt x="228264" y="277572"/>
                  </a:lnTo>
                  <a:lnTo>
                    <a:pt x="218306" y="283467"/>
                  </a:lnTo>
                  <a:lnTo>
                    <a:pt x="206572" y="288668"/>
                  </a:lnTo>
                  <a:lnTo>
                    <a:pt x="192779" y="293352"/>
                  </a:lnTo>
                  <a:lnTo>
                    <a:pt x="176939" y="297500"/>
                  </a:lnTo>
                  <a:lnTo>
                    <a:pt x="159098" y="300914"/>
                  </a:lnTo>
                  <a:lnTo>
                    <a:pt x="139509" y="303546"/>
                  </a:lnTo>
                  <a:lnTo>
                    <a:pt x="118848" y="305482"/>
                  </a:lnTo>
                  <a:lnTo>
                    <a:pt x="98074" y="306866"/>
                  </a:lnTo>
                  <a:lnTo>
                    <a:pt x="77762" y="307833"/>
                  </a:lnTo>
                  <a:lnTo>
                    <a:pt x="58824" y="308502"/>
                  </a:lnTo>
                  <a:lnTo>
                    <a:pt x="40835" y="309031"/>
                  </a:lnTo>
                  <a:lnTo>
                    <a:pt x="22222" y="309471"/>
                  </a:lnTo>
                  <a:lnTo>
                    <a:pt x="0" y="3099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239816" y="2582380"/>
            <a:ext cx="825187" cy="875382"/>
            <a:chOff x="3239816" y="2582380"/>
            <a:chExt cx="825187" cy="875382"/>
          </a:xfrm>
        </p:grpSpPr>
        <p:sp>
          <p:nvSpPr>
            <p:cNvPr id="35" name="Freeform 34"/>
            <p:cNvSpPr/>
            <p:nvPr/>
          </p:nvSpPr>
          <p:spPr>
            <a:xfrm>
              <a:off x="3260873" y="2841180"/>
              <a:ext cx="94757" cy="2"/>
            </a:xfrm>
            <a:custGeom>
              <a:avLst/>
              <a:gdLst/>
              <a:ahLst/>
              <a:cxnLst/>
              <a:rect l="0" t="0" r="0" b="0"/>
              <a:pathLst>
                <a:path w="94757" h="2">
                  <a:moveTo>
                    <a:pt x="94756" y="0"/>
                  </a:moveTo>
                  <a:lnTo>
                    <a:pt x="83021" y="1"/>
                  </a:lnTo>
                  <a:lnTo>
                    <a:pt x="71893" y="1"/>
                  </a:lnTo>
                  <a:lnTo>
                    <a:pt x="60308" y="1"/>
                  </a:lnTo>
                  <a:lnTo>
                    <a:pt x="48592" y="1"/>
                  </a:lnTo>
                  <a:lnTo>
                    <a:pt x="36375" y="0"/>
                  </a:lnTo>
                  <a:lnTo>
                    <a:pt x="2146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39816" y="299910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5135" y="67"/>
                  </a:lnTo>
                  <a:lnTo>
                    <a:pt x="114006" y="707"/>
                  </a:lnTo>
                  <a:lnTo>
                    <a:pt x="102404" y="1999"/>
                  </a:lnTo>
                  <a:lnTo>
                    <a:pt x="90069" y="3686"/>
                  </a:lnTo>
                  <a:lnTo>
                    <a:pt x="76761" y="5354"/>
                  </a:lnTo>
                  <a:lnTo>
                    <a:pt x="62475" y="6767"/>
                  </a:lnTo>
                  <a:lnTo>
                    <a:pt x="48105" y="7868"/>
                  </a:lnTo>
                  <a:lnTo>
                    <a:pt x="33927" y="8799"/>
                  </a:lnTo>
                  <a:lnTo>
                    <a:pt x="18696" y="96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74847" y="2735133"/>
              <a:ext cx="391436" cy="590039"/>
            </a:xfrm>
            <a:custGeom>
              <a:avLst/>
              <a:gdLst/>
              <a:ahLst/>
              <a:cxnLst/>
              <a:rect l="0" t="0" r="0" b="0"/>
              <a:pathLst>
                <a:path w="391436" h="590039">
                  <a:moveTo>
                    <a:pt x="96637" y="11291"/>
                  </a:moveTo>
                  <a:lnTo>
                    <a:pt x="93704" y="20092"/>
                  </a:lnTo>
                  <a:lnTo>
                    <a:pt x="90921" y="28439"/>
                  </a:lnTo>
                  <a:lnTo>
                    <a:pt x="88017" y="37138"/>
                  </a:lnTo>
                  <a:lnTo>
                    <a:pt x="84804" y="46259"/>
                  </a:lnTo>
                  <a:lnTo>
                    <a:pt x="80991" y="55754"/>
                  </a:lnTo>
                  <a:lnTo>
                    <a:pt x="76478" y="65546"/>
                  </a:lnTo>
                  <a:lnTo>
                    <a:pt x="71488" y="75559"/>
                  </a:lnTo>
                  <a:lnTo>
                    <a:pt x="66448" y="85733"/>
                  </a:lnTo>
                  <a:lnTo>
                    <a:pt x="61612" y="95997"/>
                  </a:lnTo>
                  <a:lnTo>
                    <a:pt x="56867" y="105490"/>
                  </a:lnTo>
                  <a:lnTo>
                    <a:pt x="51074" y="112368"/>
                  </a:lnTo>
                  <a:lnTo>
                    <a:pt x="44207" y="114616"/>
                  </a:lnTo>
                  <a:lnTo>
                    <a:pt x="38756" y="111907"/>
                  </a:lnTo>
                  <a:lnTo>
                    <a:pt x="35963" y="106343"/>
                  </a:lnTo>
                  <a:lnTo>
                    <a:pt x="35758" y="99130"/>
                  </a:lnTo>
                  <a:lnTo>
                    <a:pt x="37633" y="90850"/>
                  </a:lnTo>
                  <a:lnTo>
                    <a:pt x="40897" y="81847"/>
                  </a:lnTo>
                  <a:lnTo>
                    <a:pt x="44805" y="72351"/>
                  </a:lnTo>
                  <a:lnTo>
                    <a:pt x="48896" y="62522"/>
                  </a:lnTo>
                  <a:lnTo>
                    <a:pt x="53125" y="52635"/>
                  </a:lnTo>
                  <a:lnTo>
                    <a:pt x="57728" y="43069"/>
                  </a:lnTo>
                  <a:lnTo>
                    <a:pt x="62837" y="34008"/>
                  </a:lnTo>
                  <a:lnTo>
                    <a:pt x="68763" y="25619"/>
                  </a:lnTo>
                  <a:lnTo>
                    <a:pt x="76039" y="18129"/>
                  </a:lnTo>
                  <a:lnTo>
                    <a:pt x="84826" y="11582"/>
                  </a:lnTo>
                  <a:lnTo>
                    <a:pt x="94815" y="6184"/>
                  </a:lnTo>
                  <a:lnTo>
                    <a:pt x="105430" y="2382"/>
                  </a:lnTo>
                  <a:lnTo>
                    <a:pt x="116270" y="277"/>
                  </a:lnTo>
                  <a:lnTo>
                    <a:pt x="127140" y="0"/>
                  </a:lnTo>
                  <a:lnTo>
                    <a:pt x="137963" y="1858"/>
                  </a:lnTo>
                  <a:lnTo>
                    <a:pt x="148717" y="5817"/>
                  </a:lnTo>
                  <a:lnTo>
                    <a:pt x="159243" y="11729"/>
                  </a:lnTo>
                  <a:lnTo>
                    <a:pt x="169244" y="19509"/>
                  </a:lnTo>
                  <a:lnTo>
                    <a:pt x="178600" y="28925"/>
                  </a:lnTo>
                  <a:lnTo>
                    <a:pt x="187188" y="39652"/>
                  </a:lnTo>
                  <a:lnTo>
                    <a:pt x="194812" y="51368"/>
                  </a:lnTo>
                  <a:lnTo>
                    <a:pt x="201459" y="63796"/>
                  </a:lnTo>
                  <a:lnTo>
                    <a:pt x="207262" y="76563"/>
                  </a:lnTo>
                  <a:lnTo>
                    <a:pt x="212402" y="89206"/>
                  </a:lnTo>
                  <a:lnTo>
                    <a:pt x="217044" y="101496"/>
                  </a:lnTo>
                  <a:lnTo>
                    <a:pt x="221163" y="113715"/>
                  </a:lnTo>
                  <a:lnTo>
                    <a:pt x="224559" y="126525"/>
                  </a:lnTo>
                  <a:lnTo>
                    <a:pt x="227182" y="140252"/>
                  </a:lnTo>
                  <a:lnTo>
                    <a:pt x="229283" y="154575"/>
                  </a:lnTo>
                  <a:lnTo>
                    <a:pt x="231309" y="168736"/>
                  </a:lnTo>
                  <a:lnTo>
                    <a:pt x="233517" y="182300"/>
                  </a:lnTo>
                  <a:lnTo>
                    <a:pt x="235662" y="195170"/>
                  </a:lnTo>
                  <a:lnTo>
                    <a:pt x="237116" y="207419"/>
                  </a:lnTo>
                  <a:lnTo>
                    <a:pt x="237578" y="219188"/>
                  </a:lnTo>
                  <a:lnTo>
                    <a:pt x="237227" y="231093"/>
                  </a:lnTo>
                  <a:lnTo>
                    <a:pt x="236527" y="244157"/>
                  </a:lnTo>
                  <a:lnTo>
                    <a:pt x="235792" y="258848"/>
                  </a:lnTo>
                  <a:lnTo>
                    <a:pt x="234994" y="275127"/>
                  </a:lnTo>
                  <a:lnTo>
                    <a:pt x="233860" y="292730"/>
                  </a:lnTo>
                  <a:lnTo>
                    <a:pt x="232248" y="311346"/>
                  </a:lnTo>
                  <a:lnTo>
                    <a:pt x="230166" y="330540"/>
                  </a:lnTo>
                  <a:lnTo>
                    <a:pt x="227690" y="349790"/>
                  </a:lnTo>
                  <a:lnTo>
                    <a:pt x="224910" y="368796"/>
                  </a:lnTo>
                  <a:lnTo>
                    <a:pt x="221908" y="387148"/>
                  </a:lnTo>
                  <a:lnTo>
                    <a:pt x="218746" y="404252"/>
                  </a:lnTo>
                  <a:lnTo>
                    <a:pt x="215468" y="419909"/>
                  </a:lnTo>
                  <a:lnTo>
                    <a:pt x="211946" y="434408"/>
                  </a:lnTo>
                  <a:lnTo>
                    <a:pt x="207896" y="448307"/>
                  </a:lnTo>
                  <a:lnTo>
                    <a:pt x="203201" y="461999"/>
                  </a:lnTo>
                  <a:lnTo>
                    <a:pt x="197742" y="475673"/>
                  </a:lnTo>
                  <a:lnTo>
                    <a:pt x="191320" y="489401"/>
                  </a:lnTo>
                  <a:lnTo>
                    <a:pt x="183923" y="503194"/>
                  </a:lnTo>
                  <a:lnTo>
                    <a:pt x="175684" y="516883"/>
                  </a:lnTo>
                  <a:lnTo>
                    <a:pt x="166783" y="530147"/>
                  </a:lnTo>
                  <a:lnTo>
                    <a:pt x="157391" y="542835"/>
                  </a:lnTo>
                  <a:lnTo>
                    <a:pt x="147644" y="554641"/>
                  </a:lnTo>
                  <a:lnTo>
                    <a:pt x="137649" y="565044"/>
                  </a:lnTo>
                  <a:lnTo>
                    <a:pt x="127478" y="573882"/>
                  </a:lnTo>
                  <a:lnTo>
                    <a:pt x="117020" y="580987"/>
                  </a:lnTo>
                  <a:lnTo>
                    <a:pt x="106008" y="586018"/>
                  </a:lnTo>
                  <a:lnTo>
                    <a:pt x="94340" y="588990"/>
                  </a:lnTo>
                  <a:lnTo>
                    <a:pt x="82233" y="590038"/>
                  </a:lnTo>
                  <a:lnTo>
                    <a:pt x="70106" y="589238"/>
                  </a:lnTo>
                  <a:lnTo>
                    <a:pt x="58216" y="586810"/>
                  </a:lnTo>
                  <a:lnTo>
                    <a:pt x="46963" y="582912"/>
                  </a:lnTo>
                  <a:lnTo>
                    <a:pt x="36937" y="577555"/>
                  </a:lnTo>
                  <a:lnTo>
                    <a:pt x="28347" y="570881"/>
                  </a:lnTo>
                  <a:lnTo>
                    <a:pt x="21071" y="563129"/>
                  </a:lnTo>
                  <a:lnTo>
                    <a:pt x="14861" y="554556"/>
                  </a:lnTo>
                  <a:lnTo>
                    <a:pt x="9466" y="545379"/>
                  </a:lnTo>
                  <a:lnTo>
                    <a:pt x="4992" y="535606"/>
                  </a:lnTo>
                  <a:lnTo>
                    <a:pt x="1882" y="525061"/>
                  </a:lnTo>
                  <a:lnTo>
                    <a:pt x="270" y="513711"/>
                  </a:lnTo>
                  <a:lnTo>
                    <a:pt x="0" y="501818"/>
                  </a:lnTo>
                  <a:lnTo>
                    <a:pt x="807" y="489835"/>
                  </a:lnTo>
                  <a:lnTo>
                    <a:pt x="2428" y="478038"/>
                  </a:lnTo>
                  <a:lnTo>
                    <a:pt x="4803" y="466677"/>
                  </a:lnTo>
                  <a:lnTo>
                    <a:pt x="8068" y="456047"/>
                  </a:lnTo>
                  <a:lnTo>
                    <a:pt x="12228" y="446232"/>
                  </a:lnTo>
                  <a:lnTo>
                    <a:pt x="17327" y="437150"/>
                  </a:lnTo>
                  <a:lnTo>
                    <a:pt x="23505" y="428656"/>
                  </a:lnTo>
                  <a:lnTo>
                    <a:pt x="30742" y="420613"/>
                  </a:lnTo>
                  <a:lnTo>
                    <a:pt x="39045" y="413226"/>
                  </a:lnTo>
                  <a:lnTo>
                    <a:pt x="48520" y="407017"/>
                  </a:lnTo>
                  <a:lnTo>
                    <a:pt x="59113" y="402178"/>
                  </a:lnTo>
                  <a:lnTo>
                    <a:pt x="70480" y="398759"/>
                  </a:lnTo>
                  <a:lnTo>
                    <a:pt x="82102" y="396831"/>
                  </a:lnTo>
                  <a:lnTo>
                    <a:pt x="93657" y="396276"/>
                  </a:lnTo>
                  <a:lnTo>
                    <a:pt x="105024" y="396851"/>
                  </a:lnTo>
                  <a:lnTo>
                    <a:pt x="116190" y="398292"/>
                  </a:lnTo>
                  <a:lnTo>
                    <a:pt x="127182" y="400372"/>
                  </a:lnTo>
                  <a:lnTo>
                    <a:pt x="138039" y="403070"/>
                  </a:lnTo>
                  <a:lnTo>
                    <a:pt x="148796" y="406559"/>
                  </a:lnTo>
                  <a:lnTo>
                    <a:pt x="159481" y="410869"/>
                  </a:lnTo>
                  <a:lnTo>
                    <a:pt x="170117" y="415898"/>
                  </a:lnTo>
                  <a:lnTo>
                    <a:pt x="180717" y="421499"/>
                  </a:lnTo>
                  <a:lnTo>
                    <a:pt x="191299" y="427528"/>
                  </a:lnTo>
                  <a:lnTo>
                    <a:pt x="202033" y="433863"/>
                  </a:lnTo>
                  <a:lnTo>
                    <a:pt x="213233" y="440416"/>
                  </a:lnTo>
                  <a:lnTo>
                    <a:pt x="225033" y="447114"/>
                  </a:lnTo>
                  <a:lnTo>
                    <a:pt x="237570" y="453746"/>
                  </a:lnTo>
                  <a:lnTo>
                    <a:pt x="251050" y="459973"/>
                  </a:lnTo>
                  <a:lnTo>
                    <a:pt x="265482" y="465633"/>
                  </a:lnTo>
                  <a:lnTo>
                    <a:pt x="280413" y="470416"/>
                  </a:lnTo>
                  <a:lnTo>
                    <a:pt x="295047" y="473798"/>
                  </a:lnTo>
                  <a:lnTo>
                    <a:pt x="308960" y="475621"/>
                  </a:lnTo>
                  <a:lnTo>
                    <a:pt x="322081" y="475879"/>
                  </a:lnTo>
                  <a:lnTo>
                    <a:pt x="334505" y="474539"/>
                  </a:lnTo>
                  <a:lnTo>
                    <a:pt x="346367" y="471760"/>
                  </a:lnTo>
                  <a:lnTo>
                    <a:pt x="357356" y="468115"/>
                  </a:lnTo>
                  <a:lnTo>
                    <a:pt x="367780" y="464145"/>
                  </a:lnTo>
                  <a:lnTo>
                    <a:pt x="378562" y="459505"/>
                  </a:lnTo>
                  <a:lnTo>
                    <a:pt x="391435" y="4534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04170" y="2582380"/>
              <a:ext cx="660833" cy="875382"/>
            </a:xfrm>
            <a:custGeom>
              <a:avLst/>
              <a:gdLst/>
              <a:ahLst/>
              <a:cxnLst/>
              <a:rect l="0" t="0" r="0" b="0"/>
              <a:pathLst>
                <a:path w="660833" h="875382">
                  <a:moveTo>
                    <a:pt x="404185" y="37702"/>
                  </a:moveTo>
                  <a:lnTo>
                    <a:pt x="392383" y="37769"/>
                  </a:lnTo>
                  <a:lnTo>
                    <a:pt x="380613" y="38409"/>
                  </a:lnTo>
                  <a:lnTo>
                    <a:pt x="367719" y="39706"/>
                  </a:lnTo>
                  <a:lnTo>
                    <a:pt x="353698" y="41565"/>
                  </a:lnTo>
                  <a:lnTo>
                    <a:pt x="338721" y="43882"/>
                  </a:lnTo>
                  <a:lnTo>
                    <a:pt x="323003" y="46553"/>
                  </a:lnTo>
                  <a:lnTo>
                    <a:pt x="306900" y="49649"/>
                  </a:lnTo>
                  <a:lnTo>
                    <a:pt x="290876" y="53405"/>
                  </a:lnTo>
                  <a:lnTo>
                    <a:pt x="275183" y="57894"/>
                  </a:lnTo>
                  <a:lnTo>
                    <a:pt x="260039" y="63043"/>
                  </a:lnTo>
                  <a:lnTo>
                    <a:pt x="245709" y="68724"/>
                  </a:lnTo>
                  <a:lnTo>
                    <a:pt x="232259" y="74805"/>
                  </a:lnTo>
                  <a:lnTo>
                    <a:pt x="219752" y="81177"/>
                  </a:lnTo>
                  <a:lnTo>
                    <a:pt x="208336" y="87753"/>
                  </a:lnTo>
                  <a:lnTo>
                    <a:pt x="197987" y="94471"/>
                  </a:lnTo>
                  <a:lnTo>
                    <a:pt x="188544" y="101287"/>
                  </a:lnTo>
                  <a:lnTo>
                    <a:pt x="179806" y="108169"/>
                  </a:lnTo>
                  <a:lnTo>
                    <a:pt x="171590" y="115101"/>
                  </a:lnTo>
                  <a:lnTo>
                    <a:pt x="163748" y="122231"/>
                  </a:lnTo>
                  <a:lnTo>
                    <a:pt x="156168" y="129857"/>
                  </a:lnTo>
                  <a:lnTo>
                    <a:pt x="148769" y="138098"/>
                  </a:lnTo>
                  <a:lnTo>
                    <a:pt x="141493" y="146751"/>
                  </a:lnTo>
                  <a:lnTo>
                    <a:pt x="134302" y="155406"/>
                  </a:lnTo>
                  <a:lnTo>
                    <a:pt x="127167" y="163824"/>
                  </a:lnTo>
                  <a:lnTo>
                    <a:pt x="120071" y="172103"/>
                  </a:lnTo>
                  <a:lnTo>
                    <a:pt x="113000" y="180575"/>
                  </a:lnTo>
                  <a:lnTo>
                    <a:pt x="105951" y="189423"/>
                  </a:lnTo>
                  <a:lnTo>
                    <a:pt x="99082" y="198670"/>
                  </a:lnTo>
                  <a:lnTo>
                    <a:pt x="92696" y="208264"/>
                  </a:lnTo>
                  <a:lnTo>
                    <a:pt x="86920" y="218130"/>
                  </a:lnTo>
                  <a:lnTo>
                    <a:pt x="81719" y="228196"/>
                  </a:lnTo>
                  <a:lnTo>
                    <a:pt x="76993" y="238407"/>
                  </a:lnTo>
                  <a:lnTo>
                    <a:pt x="72627" y="248719"/>
                  </a:lnTo>
                  <a:lnTo>
                    <a:pt x="68523" y="259101"/>
                  </a:lnTo>
                  <a:lnTo>
                    <a:pt x="64608" y="269530"/>
                  </a:lnTo>
                  <a:lnTo>
                    <a:pt x="60817" y="279992"/>
                  </a:lnTo>
                  <a:lnTo>
                    <a:pt x="56948" y="290476"/>
                  </a:lnTo>
                  <a:lnTo>
                    <a:pt x="52665" y="300975"/>
                  </a:lnTo>
                  <a:lnTo>
                    <a:pt x="47822" y="311483"/>
                  </a:lnTo>
                  <a:lnTo>
                    <a:pt x="42603" y="321998"/>
                  </a:lnTo>
                  <a:lnTo>
                    <a:pt x="37407" y="332518"/>
                  </a:lnTo>
                  <a:lnTo>
                    <a:pt x="32469" y="343045"/>
                  </a:lnTo>
                  <a:lnTo>
                    <a:pt x="27850" y="353742"/>
                  </a:lnTo>
                  <a:lnTo>
                    <a:pt x="23521" y="364916"/>
                  </a:lnTo>
                  <a:lnTo>
                    <a:pt x="19431" y="376705"/>
                  </a:lnTo>
                  <a:lnTo>
                    <a:pt x="15684" y="389404"/>
                  </a:lnTo>
                  <a:lnTo>
                    <a:pt x="12540" y="403525"/>
                  </a:lnTo>
                  <a:lnTo>
                    <a:pt x="10086" y="419202"/>
                  </a:lnTo>
                  <a:lnTo>
                    <a:pt x="8098" y="435781"/>
                  </a:lnTo>
                  <a:lnTo>
                    <a:pt x="6148" y="452061"/>
                  </a:lnTo>
                  <a:lnTo>
                    <a:pt x="3991" y="467376"/>
                  </a:lnTo>
                  <a:lnTo>
                    <a:pt x="1880" y="481588"/>
                  </a:lnTo>
                  <a:lnTo>
                    <a:pt x="448" y="494820"/>
                  </a:lnTo>
                  <a:lnTo>
                    <a:pt x="0" y="507288"/>
                  </a:lnTo>
                  <a:lnTo>
                    <a:pt x="362" y="519679"/>
                  </a:lnTo>
                  <a:lnTo>
                    <a:pt x="1069" y="533079"/>
                  </a:lnTo>
                  <a:lnTo>
                    <a:pt x="1808" y="547985"/>
                  </a:lnTo>
                  <a:lnTo>
                    <a:pt x="2609" y="563901"/>
                  </a:lnTo>
                  <a:lnTo>
                    <a:pt x="3746" y="579663"/>
                  </a:lnTo>
                  <a:lnTo>
                    <a:pt x="5359" y="594595"/>
                  </a:lnTo>
                  <a:lnTo>
                    <a:pt x="7441" y="608533"/>
                  </a:lnTo>
                  <a:lnTo>
                    <a:pt x="9918" y="621573"/>
                  </a:lnTo>
                  <a:lnTo>
                    <a:pt x="12698" y="633903"/>
                  </a:lnTo>
                  <a:lnTo>
                    <a:pt x="15701" y="646031"/>
                  </a:lnTo>
                  <a:lnTo>
                    <a:pt x="18863" y="658721"/>
                  </a:lnTo>
                  <a:lnTo>
                    <a:pt x="22136" y="672338"/>
                  </a:lnTo>
                  <a:lnTo>
                    <a:pt x="25486" y="686573"/>
                  </a:lnTo>
                  <a:lnTo>
                    <a:pt x="28887" y="700668"/>
                  </a:lnTo>
                  <a:lnTo>
                    <a:pt x="32329" y="714180"/>
                  </a:lnTo>
                  <a:lnTo>
                    <a:pt x="35963" y="726843"/>
                  </a:lnTo>
                  <a:lnTo>
                    <a:pt x="40088" y="738421"/>
                  </a:lnTo>
                  <a:lnTo>
                    <a:pt x="44834" y="748912"/>
                  </a:lnTo>
                  <a:lnTo>
                    <a:pt x="50327" y="758634"/>
                  </a:lnTo>
                  <a:lnTo>
                    <a:pt x="56772" y="768098"/>
                  </a:lnTo>
                  <a:lnTo>
                    <a:pt x="64184" y="777623"/>
                  </a:lnTo>
                  <a:lnTo>
                    <a:pt x="72433" y="787329"/>
                  </a:lnTo>
                  <a:lnTo>
                    <a:pt x="81340" y="797232"/>
                  </a:lnTo>
                  <a:lnTo>
                    <a:pt x="90738" y="807300"/>
                  </a:lnTo>
                  <a:lnTo>
                    <a:pt x="100488" y="817333"/>
                  </a:lnTo>
                  <a:lnTo>
                    <a:pt x="110485" y="826990"/>
                  </a:lnTo>
                  <a:lnTo>
                    <a:pt x="120658" y="836106"/>
                  </a:lnTo>
                  <a:lnTo>
                    <a:pt x="131116" y="844531"/>
                  </a:lnTo>
                  <a:lnTo>
                    <a:pt x="142129" y="852044"/>
                  </a:lnTo>
                  <a:lnTo>
                    <a:pt x="153801" y="858610"/>
                  </a:lnTo>
                  <a:lnTo>
                    <a:pt x="166082" y="864190"/>
                  </a:lnTo>
                  <a:lnTo>
                    <a:pt x="178858" y="868647"/>
                  </a:lnTo>
                  <a:lnTo>
                    <a:pt x="192009" y="872013"/>
                  </a:lnTo>
                  <a:lnTo>
                    <a:pt x="205434" y="874293"/>
                  </a:lnTo>
                  <a:lnTo>
                    <a:pt x="219053" y="875381"/>
                  </a:lnTo>
                  <a:lnTo>
                    <a:pt x="232805" y="875337"/>
                  </a:lnTo>
                  <a:lnTo>
                    <a:pt x="246650" y="874342"/>
                  </a:lnTo>
                  <a:lnTo>
                    <a:pt x="260559" y="872612"/>
                  </a:lnTo>
                  <a:lnTo>
                    <a:pt x="274505" y="870340"/>
                  </a:lnTo>
                  <a:lnTo>
                    <a:pt x="288312" y="867680"/>
                  </a:lnTo>
                  <a:lnTo>
                    <a:pt x="301662" y="864750"/>
                  </a:lnTo>
                  <a:lnTo>
                    <a:pt x="314425" y="861628"/>
                  </a:lnTo>
                  <a:lnTo>
                    <a:pt x="326793" y="858210"/>
                  </a:lnTo>
                  <a:lnTo>
                    <a:pt x="339171" y="854230"/>
                  </a:lnTo>
                  <a:lnTo>
                    <a:pt x="351799" y="849586"/>
                  </a:lnTo>
                  <a:lnTo>
                    <a:pt x="364739" y="844331"/>
                  </a:lnTo>
                  <a:lnTo>
                    <a:pt x="377965" y="838578"/>
                  </a:lnTo>
                  <a:lnTo>
                    <a:pt x="391414" y="832448"/>
                  </a:lnTo>
                  <a:lnTo>
                    <a:pt x="404700" y="826044"/>
                  </a:lnTo>
                  <a:lnTo>
                    <a:pt x="417161" y="819447"/>
                  </a:lnTo>
                  <a:lnTo>
                    <a:pt x="428500" y="812714"/>
                  </a:lnTo>
                  <a:lnTo>
                    <a:pt x="438757" y="805888"/>
                  </a:lnTo>
                  <a:lnTo>
                    <a:pt x="448114" y="798999"/>
                  </a:lnTo>
                  <a:lnTo>
                    <a:pt x="456781" y="792068"/>
                  </a:lnTo>
                  <a:lnTo>
                    <a:pt x="464943" y="785107"/>
                  </a:lnTo>
                  <a:lnTo>
                    <a:pt x="472745" y="778128"/>
                  </a:lnTo>
                  <a:lnTo>
                    <a:pt x="480297" y="771135"/>
                  </a:lnTo>
                  <a:lnTo>
                    <a:pt x="487676" y="764133"/>
                  </a:lnTo>
                  <a:lnTo>
                    <a:pt x="494938" y="757126"/>
                  </a:lnTo>
                  <a:lnTo>
                    <a:pt x="502120" y="750110"/>
                  </a:lnTo>
                  <a:lnTo>
                    <a:pt x="509248" y="742924"/>
                  </a:lnTo>
                  <a:lnTo>
                    <a:pt x="516341" y="735260"/>
                  </a:lnTo>
                  <a:lnTo>
                    <a:pt x="523413" y="726985"/>
                  </a:lnTo>
                  <a:lnTo>
                    <a:pt x="530638" y="717969"/>
                  </a:lnTo>
                  <a:lnTo>
                    <a:pt x="538328" y="708006"/>
                  </a:lnTo>
                  <a:lnTo>
                    <a:pt x="546610" y="697084"/>
                  </a:lnTo>
                  <a:lnTo>
                    <a:pt x="555291" y="685494"/>
                  </a:lnTo>
                  <a:lnTo>
                    <a:pt x="563964" y="673722"/>
                  </a:lnTo>
                  <a:lnTo>
                    <a:pt x="572391" y="662058"/>
                  </a:lnTo>
                  <a:lnTo>
                    <a:pt x="580506" y="650277"/>
                  </a:lnTo>
                  <a:lnTo>
                    <a:pt x="588335" y="637770"/>
                  </a:lnTo>
                  <a:lnTo>
                    <a:pt x="595933" y="624241"/>
                  </a:lnTo>
                  <a:lnTo>
                    <a:pt x="603358" y="609713"/>
                  </a:lnTo>
                  <a:lnTo>
                    <a:pt x="610657" y="594350"/>
                  </a:lnTo>
                  <a:lnTo>
                    <a:pt x="617863" y="578339"/>
                  </a:lnTo>
                  <a:lnTo>
                    <a:pt x="624839" y="561688"/>
                  </a:lnTo>
                  <a:lnTo>
                    <a:pt x="631297" y="544226"/>
                  </a:lnTo>
                  <a:lnTo>
                    <a:pt x="637117" y="525929"/>
                  </a:lnTo>
                  <a:lnTo>
                    <a:pt x="642177" y="507067"/>
                  </a:lnTo>
                  <a:lnTo>
                    <a:pt x="646279" y="488099"/>
                  </a:lnTo>
                  <a:lnTo>
                    <a:pt x="649411" y="469311"/>
                  </a:lnTo>
                  <a:lnTo>
                    <a:pt x="651871" y="451119"/>
                  </a:lnTo>
                  <a:lnTo>
                    <a:pt x="654145" y="434129"/>
                  </a:lnTo>
                  <a:lnTo>
                    <a:pt x="656524" y="418556"/>
                  </a:lnTo>
                  <a:lnTo>
                    <a:pt x="658784" y="404285"/>
                  </a:lnTo>
                  <a:lnTo>
                    <a:pt x="660317" y="391071"/>
                  </a:lnTo>
                  <a:lnTo>
                    <a:pt x="660832" y="378649"/>
                  </a:lnTo>
                  <a:lnTo>
                    <a:pt x="660516" y="366472"/>
                  </a:lnTo>
                  <a:lnTo>
                    <a:pt x="659840" y="353756"/>
                  </a:lnTo>
                  <a:lnTo>
                    <a:pt x="659121" y="340124"/>
                  </a:lnTo>
                  <a:lnTo>
                    <a:pt x="658333" y="325881"/>
                  </a:lnTo>
                  <a:lnTo>
                    <a:pt x="657206" y="311780"/>
                  </a:lnTo>
                  <a:lnTo>
                    <a:pt x="655599" y="298261"/>
                  </a:lnTo>
                  <a:lnTo>
                    <a:pt x="653520" y="285423"/>
                  </a:lnTo>
                  <a:lnTo>
                    <a:pt x="651046" y="273195"/>
                  </a:lnTo>
                  <a:lnTo>
                    <a:pt x="648264" y="261446"/>
                  </a:lnTo>
                  <a:lnTo>
                    <a:pt x="645089" y="249725"/>
                  </a:lnTo>
                  <a:lnTo>
                    <a:pt x="641279" y="237316"/>
                  </a:lnTo>
                  <a:lnTo>
                    <a:pt x="636754" y="223882"/>
                  </a:lnTo>
                  <a:lnTo>
                    <a:pt x="631579" y="209432"/>
                  </a:lnTo>
                  <a:lnTo>
                    <a:pt x="625881" y="194128"/>
                  </a:lnTo>
                  <a:lnTo>
                    <a:pt x="619779" y="178173"/>
                  </a:lnTo>
                  <a:lnTo>
                    <a:pt x="613054" y="162072"/>
                  </a:lnTo>
                  <a:lnTo>
                    <a:pt x="605176" y="146576"/>
                  </a:lnTo>
                  <a:lnTo>
                    <a:pt x="595952" y="132048"/>
                  </a:lnTo>
                  <a:lnTo>
                    <a:pt x="585656" y="118499"/>
                  </a:lnTo>
                  <a:lnTo>
                    <a:pt x="574827" y="105779"/>
                  </a:lnTo>
                  <a:lnTo>
                    <a:pt x="563845" y="93706"/>
                  </a:lnTo>
                  <a:lnTo>
                    <a:pt x="553049" y="82274"/>
                  </a:lnTo>
                  <a:lnTo>
                    <a:pt x="542807" y="71654"/>
                  </a:lnTo>
                  <a:lnTo>
                    <a:pt x="533252" y="61880"/>
                  </a:lnTo>
                  <a:lnTo>
                    <a:pt x="524175" y="53009"/>
                  </a:lnTo>
                  <a:lnTo>
                    <a:pt x="515152" y="45196"/>
                  </a:lnTo>
                  <a:lnTo>
                    <a:pt x="505928" y="38422"/>
                  </a:lnTo>
                  <a:lnTo>
                    <a:pt x="496425" y="32534"/>
                  </a:lnTo>
                  <a:lnTo>
                    <a:pt x="486658" y="27337"/>
                  </a:lnTo>
                  <a:lnTo>
                    <a:pt x="476668" y="22652"/>
                  </a:lnTo>
                  <a:lnTo>
                    <a:pt x="466177" y="18334"/>
                  </a:lnTo>
                  <a:lnTo>
                    <a:pt x="454617" y="14274"/>
                  </a:lnTo>
                  <a:lnTo>
                    <a:pt x="441759" y="10395"/>
                  </a:lnTo>
                  <a:lnTo>
                    <a:pt x="427531" y="6806"/>
                  </a:lnTo>
                  <a:lnTo>
                    <a:pt x="411844" y="3776"/>
                  </a:lnTo>
                  <a:lnTo>
                    <a:pt x="394801" y="1415"/>
                  </a:lnTo>
                  <a:lnTo>
                    <a:pt x="376475" y="0"/>
                  </a:lnTo>
                  <a:lnTo>
                    <a:pt x="356819" y="33"/>
                  </a:lnTo>
                  <a:lnTo>
                    <a:pt x="335948" y="1647"/>
                  </a:lnTo>
                  <a:lnTo>
                    <a:pt x="314732" y="4512"/>
                  </a:lnTo>
                  <a:lnTo>
                    <a:pt x="294635" y="8036"/>
                  </a:lnTo>
                  <a:lnTo>
                    <a:pt x="276384" y="11814"/>
                  </a:lnTo>
                  <a:lnTo>
                    <a:pt x="260013" y="15805"/>
                  </a:lnTo>
                  <a:lnTo>
                    <a:pt x="245242" y="20236"/>
                  </a:lnTo>
                  <a:lnTo>
                    <a:pt x="231716" y="25214"/>
                  </a:lnTo>
                  <a:lnTo>
                    <a:pt x="219272" y="30709"/>
                  </a:lnTo>
                  <a:lnTo>
                    <a:pt x="207959" y="36630"/>
                  </a:lnTo>
                  <a:lnTo>
                    <a:pt x="197707" y="42872"/>
                  </a:lnTo>
                  <a:lnTo>
                    <a:pt x="188256" y="49235"/>
                  </a:lnTo>
                  <a:lnTo>
                    <a:pt x="178086" y="56161"/>
                  </a:lnTo>
                  <a:lnTo>
                    <a:pt x="164066" y="65373"/>
                  </a:lnTo>
                  <a:lnTo>
                    <a:pt x="140972" y="79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148642" y="1884601"/>
            <a:ext cx="1621390" cy="915980"/>
            <a:chOff x="6148642" y="1884601"/>
            <a:chExt cx="1621390" cy="915980"/>
          </a:xfrm>
        </p:grpSpPr>
        <p:sp>
          <p:nvSpPr>
            <p:cNvPr id="40" name="Freeform 39"/>
            <p:cNvSpPr/>
            <p:nvPr/>
          </p:nvSpPr>
          <p:spPr>
            <a:xfrm>
              <a:off x="6148642" y="1940868"/>
              <a:ext cx="319121" cy="417516"/>
            </a:xfrm>
            <a:custGeom>
              <a:avLst/>
              <a:gdLst/>
              <a:ahLst/>
              <a:cxnLst/>
              <a:rect l="0" t="0" r="0" b="0"/>
              <a:pathLst>
                <a:path w="319121" h="417516">
                  <a:moveTo>
                    <a:pt x="0" y="17432"/>
                  </a:moveTo>
                  <a:lnTo>
                    <a:pt x="11735" y="17432"/>
                  </a:lnTo>
                  <a:lnTo>
                    <a:pt x="22865" y="17432"/>
                  </a:lnTo>
                  <a:lnTo>
                    <a:pt x="34463" y="17432"/>
                  </a:lnTo>
                  <a:lnTo>
                    <a:pt x="46624" y="17432"/>
                  </a:lnTo>
                  <a:lnTo>
                    <a:pt x="59284" y="17432"/>
                  </a:lnTo>
                  <a:lnTo>
                    <a:pt x="72340" y="17428"/>
                  </a:lnTo>
                  <a:lnTo>
                    <a:pt x="85692" y="17255"/>
                  </a:lnTo>
                  <a:lnTo>
                    <a:pt x="99257" y="16606"/>
                  </a:lnTo>
                  <a:lnTo>
                    <a:pt x="112972" y="15358"/>
                  </a:lnTo>
                  <a:lnTo>
                    <a:pt x="126791" y="13705"/>
                  </a:lnTo>
                  <a:lnTo>
                    <a:pt x="140682" y="12057"/>
                  </a:lnTo>
                  <a:lnTo>
                    <a:pt x="154620" y="10654"/>
                  </a:lnTo>
                  <a:lnTo>
                    <a:pt x="168591" y="9561"/>
                  </a:lnTo>
                  <a:lnTo>
                    <a:pt x="182585" y="8753"/>
                  </a:lnTo>
                  <a:lnTo>
                    <a:pt x="196592" y="8170"/>
                  </a:lnTo>
                  <a:lnTo>
                    <a:pt x="210610" y="7593"/>
                  </a:lnTo>
                  <a:lnTo>
                    <a:pt x="224635" y="6665"/>
                  </a:lnTo>
                  <a:lnTo>
                    <a:pt x="238664" y="5225"/>
                  </a:lnTo>
                  <a:lnTo>
                    <a:pt x="252696" y="3443"/>
                  </a:lnTo>
                  <a:lnTo>
                    <a:pt x="266731" y="1707"/>
                  </a:lnTo>
                  <a:lnTo>
                    <a:pt x="280743" y="268"/>
                  </a:lnTo>
                  <a:lnTo>
                    <a:pt x="293915" y="0"/>
                  </a:lnTo>
                  <a:lnTo>
                    <a:pt x="304710" y="2407"/>
                  </a:lnTo>
                  <a:lnTo>
                    <a:pt x="312477" y="8068"/>
                  </a:lnTo>
                  <a:lnTo>
                    <a:pt x="317214" y="16433"/>
                  </a:lnTo>
                  <a:lnTo>
                    <a:pt x="319120" y="26332"/>
                  </a:lnTo>
                  <a:lnTo>
                    <a:pt x="318625" y="36904"/>
                  </a:lnTo>
                  <a:lnTo>
                    <a:pt x="316245" y="47539"/>
                  </a:lnTo>
                  <a:lnTo>
                    <a:pt x="312465" y="57730"/>
                  </a:lnTo>
                  <a:lnTo>
                    <a:pt x="307676" y="67279"/>
                  </a:lnTo>
                  <a:lnTo>
                    <a:pt x="302179" y="76365"/>
                  </a:lnTo>
                  <a:lnTo>
                    <a:pt x="296192" y="85401"/>
                  </a:lnTo>
                  <a:lnTo>
                    <a:pt x="289870" y="94638"/>
                  </a:lnTo>
                  <a:lnTo>
                    <a:pt x="283320" y="104151"/>
                  </a:lnTo>
                  <a:lnTo>
                    <a:pt x="276615" y="113925"/>
                  </a:lnTo>
                  <a:lnTo>
                    <a:pt x="269807" y="123917"/>
                  </a:lnTo>
                  <a:lnTo>
                    <a:pt x="262929" y="134238"/>
                  </a:lnTo>
                  <a:lnTo>
                    <a:pt x="256004" y="145152"/>
                  </a:lnTo>
                  <a:lnTo>
                    <a:pt x="249048" y="156745"/>
                  </a:lnTo>
                  <a:lnTo>
                    <a:pt x="242071" y="168631"/>
                  </a:lnTo>
                  <a:lnTo>
                    <a:pt x="235081" y="180077"/>
                  </a:lnTo>
                  <a:lnTo>
                    <a:pt x="228085" y="190704"/>
                  </a:lnTo>
                  <a:lnTo>
                    <a:pt x="221251" y="200636"/>
                  </a:lnTo>
                  <a:lnTo>
                    <a:pt x="214888" y="210299"/>
                  </a:lnTo>
                  <a:lnTo>
                    <a:pt x="209124" y="219982"/>
                  </a:lnTo>
                  <a:lnTo>
                    <a:pt x="203762" y="229638"/>
                  </a:lnTo>
                  <a:lnTo>
                    <a:pt x="198393" y="238982"/>
                  </a:lnTo>
                  <a:lnTo>
                    <a:pt x="192779" y="247875"/>
                  </a:lnTo>
                  <a:lnTo>
                    <a:pt x="186854" y="256645"/>
                  </a:lnTo>
                  <a:lnTo>
                    <a:pt x="180643" y="265979"/>
                  </a:lnTo>
                  <a:lnTo>
                    <a:pt x="174202" y="276220"/>
                  </a:lnTo>
                  <a:lnTo>
                    <a:pt x="167588" y="287218"/>
                  </a:lnTo>
                  <a:lnTo>
                    <a:pt x="160850" y="298524"/>
                  </a:lnTo>
                  <a:lnTo>
                    <a:pt x="154022" y="309840"/>
                  </a:lnTo>
                  <a:lnTo>
                    <a:pt x="147133" y="321202"/>
                  </a:lnTo>
                  <a:lnTo>
                    <a:pt x="140201" y="332888"/>
                  </a:lnTo>
                  <a:lnTo>
                    <a:pt x="133242" y="345035"/>
                  </a:lnTo>
                  <a:lnTo>
                    <a:pt x="126262" y="357310"/>
                  </a:lnTo>
                  <a:lnTo>
                    <a:pt x="119270" y="369025"/>
                  </a:lnTo>
                  <a:lnTo>
                    <a:pt x="112278" y="379822"/>
                  </a:lnTo>
                  <a:lnTo>
                    <a:pt x="105592" y="389391"/>
                  </a:lnTo>
                  <a:lnTo>
                    <a:pt x="99152" y="398236"/>
                  </a:lnTo>
                  <a:lnTo>
                    <a:pt x="92390" y="407130"/>
                  </a:lnTo>
                  <a:lnTo>
                    <a:pt x="84228" y="4175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011979" y="2074114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105285" y="0"/>
                  </a:moveTo>
                  <a:lnTo>
                    <a:pt x="99417" y="5867"/>
                  </a:lnTo>
                  <a:lnTo>
                    <a:pt x="93853" y="11432"/>
                  </a:lnTo>
                  <a:lnTo>
                    <a:pt x="88055" y="17231"/>
                  </a:lnTo>
                  <a:lnTo>
                    <a:pt x="81974" y="23311"/>
                  </a:lnTo>
                  <a:lnTo>
                    <a:pt x="75644" y="29641"/>
                  </a:lnTo>
                  <a:lnTo>
                    <a:pt x="69115" y="36169"/>
                  </a:lnTo>
                  <a:lnTo>
                    <a:pt x="62438" y="42845"/>
                  </a:lnTo>
                  <a:lnTo>
                    <a:pt x="55656" y="49628"/>
                  </a:lnTo>
                  <a:lnTo>
                    <a:pt x="48798" y="56481"/>
                  </a:lnTo>
                  <a:lnTo>
                    <a:pt x="41807" y="63271"/>
                  </a:lnTo>
                  <a:lnTo>
                    <a:pt x="33640" y="70536"/>
                  </a:lnTo>
                  <a:lnTo>
                    <a:pt x="21345" y="8003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01450" y="2105699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0" y="0"/>
                  </a:moveTo>
                  <a:lnTo>
                    <a:pt x="5935" y="8734"/>
                  </a:lnTo>
                  <a:lnTo>
                    <a:pt x="12140" y="16441"/>
                  </a:lnTo>
                  <a:lnTo>
                    <a:pt x="19230" y="23843"/>
                  </a:lnTo>
                  <a:lnTo>
                    <a:pt x="26998" y="31104"/>
                  </a:lnTo>
                  <a:lnTo>
                    <a:pt x="34997" y="38283"/>
                  </a:lnTo>
                  <a:lnTo>
                    <a:pt x="42937" y="45408"/>
                  </a:lnTo>
                  <a:lnTo>
                    <a:pt x="50712" y="52499"/>
                  </a:lnTo>
                  <a:lnTo>
                    <a:pt x="58305" y="59565"/>
                  </a:lnTo>
                  <a:lnTo>
                    <a:pt x="65733" y="66607"/>
                  </a:lnTo>
                  <a:lnTo>
                    <a:pt x="72727" y="73326"/>
                  </a:lnTo>
                  <a:lnTo>
                    <a:pt x="79416" y="79793"/>
                  </a:lnTo>
                  <a:lnTo>
                    <a:pt x="86387" y="86575"/>
                  </a:lnTo>
                  <a:lnTo>
                    <a:pt x="94757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473494" y="1884601"/>
              <a:ext cx="204012" cy="356055"/>
            </a:xfrm>
            <a:custGeom>
              <a:avLst/>
              <a:gdLst/>
              <a:ahLst/>
              <a:cxnLst/>
              <a:rect l="0" t="0" r="0" b="0"/>
              <a:pathLst>
                <a:path w="204012" h="356055">
                  <a:moveTo>
                    <a:pt x="170195" y="0"/>
                  </a:moveTo>
                  <a:lnTo>
                    <a:pt x="161460" y="3067"/>
                  </a:lnTo>
                  <a:lnTo>
                    <a:pt x="153753" y="7130"/>
                  </a:lnTo>
                  <a:lnTo>
                    <a:pt x="146351" y="12623"/>
                  </a:lnTo>
                  <a:lnTo>
                    <a:pt x="139091" y="19383"/>
                  </a:lnTo>
                  <a:lnTo>
                    <a:pt x="131912" y="27180"/>
                  </a:lnTo>
                  <a:lnTo>
                    <a:pt x="124787" y="35773"/>
                  </a:lnTo>
                  <a:lnTo>
                    <a:pt x="117696" y="44785"/>
                  </a:lnTo>
                  <a:lnTo>
                    <a:pt x="110629" y="53742"/>
                  </a:lnTo>
                  <a:lnTo>
                    <a:pt x="103578" y="62398"/>
                  </a:lnTo>
                  <a:lnTo>
                    <a:pt x="96539" y="71021"/>
                  </a:lnTo>
                  <a:lnTo>
                    <a:pt x="89506" y="80262"/>
                  </a:lnTo>
                  <a:lnTo>
                    <a:pt x="82477" y="90448"/>
                  </a:lnTo>
                  <a:lnTo>
                    <a:pt x="75452" y="101580"/>
                  </a:lnTo>
                  <a:lnTo>
                    <a:pt x="68428" y="113510"/>
                  </a:lnTo>
                  <a:lnTo>
                    <a:pt x="61411" y="126054"/>
                  </a:lnTo>
                  <a:lnTo>
                    <a:pt x="54562" y="138884"/>
                  </a:lnTo>
                  <a:lnTo>
                    <a:pt x="48190" y="151563"/>
                  </a:lnTo>
                  <a:lnTo>
                    <a:pt x="42419" y="163869"/>
                  </a:lnTo>
                  <a:lnTo>
                    <a:pt x="37052" y="175927"/>
                  </a:lnTo>
                  <a:lnTo>
                    <a:pt x="31682" y="188096"/>
                  </a:lnTo>
                  <a:lnTo>
                    <a:pt x="26069" y="200578"/>
                  </a:lnTo>
                  <a:lnTo>
                    <a:pt x="20316" y="213250"/>
                  </a:lnTo>
                  <a:lnTo>
                    <a:pt x="14753" y="225766"/>
                  </a:lnTo>
                  <a:lnTo>
                    <a:pt x="9574" y="237928"/>
                  </a:lnTo>
                  <a:lnTo>
                    <a:pt x="5132" y="249705"/>
                  </a:lnTo>
                  <a:lnTo>
                    <a:pt x="1986" y="261148"/>
                  </a:lnTo>
                  <a:lnTo>
                    <a:pt x="319" y="272325"/>
                  </a:lnTo>
                  <a:lnTo>
                    <a:pt x="0" y="283306"/>
                  </a:lnTo>
                  <a:lnTo>
                    <a:pt x="766" y="294146"/>
                  </a:lnTo>
                  <a:lnTo>
                    <a:pt x="2356" y="304883"/>
                  </a:lnTo>
                  <a:lnTo>
                    <a:pt x="4710" y="315382"/>
                  </a:lnTo>
                  <a:lnTo>
                    <a:pt x="7958" y="325360"/>
                  </a:lnTo>
                  <a:lnTo>
                    <a:pt x="12118" y="334687"/>
                  </a:lnTo>
                  <a:lnTo>
                    <a:pt x="17554" y="342915"/>
                  </a:lnTo>
                  <a:lnTo>
                    <a:pt x="25024" y="349231"/>
                  </a:lnTo>
                  <a:lnTo>
                    <a:pt x="34753" y="353364"/>
                  </a:lnTo>
                  <a:lnTo>
                    <a:pt x="46185" y="355510"/>
                  </a:lnTo>
                  <a:lnTo>
                    <a:pt x="58307" y="356054"/>
                  </a:lnTo>
                  <a:lnTo>
                    <a:pt x="70455" y="355386"/>
                  </a:lnTo>
                  <a:lnTo>
                    <a:pt x="82354" y="353840"/>
                  </a:lnTo>
                  <a:lnTo>
                    <a:pt x="93943" y="351674"/>
                  </a:lnTo>
                  <a:lnTo>
                    <a:pt x="105246" y="349072"/>
                  </a:lnTo>
                  <a:lnTo>
                    <a:pt x="116158" y="346006"/>
                  </a:lnTo>
                  <a:lnTo>
                    <a:pt x="126427" y="342263"/>
                  </a:lnTo>
                  <a:lnTo>
                    <a:pt x="135970" y="337779"/>
                  </a:lnTo>
                  <a:lnTo>
                    <a:pt x="144855" y="332631"/>
                  </a:lnTo>
                  <a:lnTo>
                    <a:pt x="153211" y="326950"/>
                  </a:lnTo>
                  <a:lnTo>
                    <a:pt x="161163" y="320863"/>
                  </a:lnTo>
                  <a:lnTo>
                    <a:pt x="168657" y="314318"/>
                  </a:lnTo>
                  <a:lnTo>
                    <a:pt x="175470" y="307093"/>
                  </a:lnTo>
                  <a:lnTo>
                    <a:pt x="181536" y="299121"/>
                  </a:lnTo>
                  <a:lnTo>
                    <a:pt x="186932" y="290480"/>
                  </a:lnTo>
                  <a:lnTo>
                    <a:pt x="191792" y="281301"/>
                  </a:lnTo>
                  <a:lnTo>
                    <a:pt x="196238" y="271717"/>
                  </a:lnTo>
                  <a:lnTo>
                    <a:pt x="200055" y="261842"/>
                  </a:lnTo>
                  <a:lnTo>
                    <a:pt x="202714" y="251759"/>
                  </a:lnTo>
                  <a:lnTo>
                    <a:pt x="204011" y="241543"/>
                  </a:lnTo>
                  <a:lnTo>
                    <a:pt x="203728" y="231564"/>
                  </a:lnTo>
                  <a:lnTo>
                    <a:pt x="201486" y="222470"/>
                  </a:lnTo>
                  <a:lnTo>
                    <a:pt x="197264" y="214545"/>
                  </a:lnTo>
                  <a:lnTo>
                    <a:pt x="191175" y="207903"/>
                  </a:lnTo>
                  <a:lnTo>
                    <a:pt x="183275" y="202657"/>
                  </a:lnTo>
                  <a:lnTo>
                    <a:pt x="173784" y="198730"/>
                  </a:lnTo>
                  <a:lnTo>
                    <a:pt x="163177" y="196228"/>
                  </a:lnTo>
                  <a:lnTo>
                    <a:pt x="152073" y="195514"/>
                  </a:lnTo>
                  <a:lnTo>
                    <a:pt x="140869" y="196625"/>
                  </a:lnTo>
                  <a:lnTo>
                    <a:pt x="129739" y="199318"/>
                  </a:lnTo>
                  <a:lnTo>
                    <a:pt x="118733" y="203259"/>
                  </a:lnTo>
                  <a:lnTo>
                    <a:pt x="107848" y="208133"/>
                  </a:lnTo>
                  <a:lnTo>
                    <a:pt x="97063" y="213845"/>
                  </a:lnTo>
                  <a:lnTo>
                    <a:pt x="86354" y="220502"/>
                  </a:lnTo>
                  <a:lnTo>
                    <a:pt x="75705" y="228085"/>
                  </a:lnTo>
                  <a:lnTo>
                    <a:pt x="65265" y="236294"/>
                  </a:lnTo>
                  <a:lnTo>
                    <a:pt x="55327" y="244651"/>
                  </a:lnTo>
                  <a:lnTo>
                    <a:pt x="46020" y="252855"/>
                  </a:lnTo>
                  <a:lnTo>
                    <a:pt x="37609" y="260508"/>
                  </a:lnTo>
                  <a:lnTo>
                    <a:pt x="29741" y="267777"/>
                  </a:lnTo>
                  <a:lnTo>
                    <a:pt x="21725" y="275295"/>
                  </a:lnTo>
                  <a:lnTo>
                    <a:pt x="12267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38362" y="2326798"/>
              <a:ext cx="431670" cy="1"/>
            </a:xfrm>
            <a:custGeom>
              <a:avLst/>
              <a:gdLst/>
              <a:ahLst/>
              <a:cxnLst/>
              <a:rect l="0" t="0" r="0" b="0"/>
              <a:pathLst>
                <a:path w="431670" h="1">
                  <a:moveTo>
                    <a:pt x="431669" y="0"/>
                  </a:moveTo>
                  <a:lnTo>
                    <a:pt x="419934" y="0"/>
                  </a:lnTo>
                  <a:lnTo>
                    <a:pt x="408805" y="0"/>
                  </a:lnTo>
                  <a:lnTo>
                    <a:pt x="397202" y="0"/>
                  </a:lnTo>
                  <a:lnTo>
                    <a:pt x="384868" y="0"/>
                  </a:lnTo>
                  <a:lnTo>
                    <a:pt x="371560" y="0"/>
                  </a:lnTo>
                  <a:lnTo>
                    <a:pt x="357250" y="0"/>
                  </a:lnTo>
                  <a:lnTo>
                    <a:pt x="342073" y="0"/>
                  </a:lnTo>
                  <a:lnTo>
                    <a:pt x="326212" y="0"/>
                  </a:lnTo>
                  <a:lnTo>
                    <a:pt x="309836" y="0"/>
                  </a:lnTo>
                  <a:lnTo>
                    <a:pt x="292925" y="0"/>
                  </a:lnTo>
                  <a:lnTo>
                    <a:pt x="275281" y="0"/>
                  </a:lnTo>
                  <a:lnTo>
                    <a:pt x="256855" y="0"/>
                  </a:lnTo>
                  <a:lnTo>
                    <a:pt x="237736" y="0"/>
                  </a:lnTo>
                  <a:lnTo>
                    <a:pt x="218062" y="0"/>
                  </a:lnTo>
                  <a:lnTo>
                    <a:pt x="197977" y="0"/>
                  </a:lnTo>
                  <a:lnTo>
                    <a:pt x="177762" y="0"/>
                  </a:lnTo>
                  <a:lnTo>
                    <a:pt x="157809" y="0"/>
                  </a:lnTo>
                  <a:lnTo>
                    <a:pt x="138315" y="0"/>
                  </a:lnTo>
                  <a:lnTo>
                    <a:pt x="119293" y="0"/>
                  </a:lnTo>
                  <a:lnTo>
                    <a:pt x="100673" y="0"/>
                  </a:lnTo>
                  <a:lnTo>
                    <a:pt x="82385" y="0"/>
                  </a:lnTo>
                  <a:lnTo>
                    <a:pt x="64910" y="0"/>
                  </a:lnTo>
                  <a:lnTo>
                    <a:pt x="47463" y="0"/>
                  </a:lnTo>
                  <a:lnTo>
                    <a:pt x="2739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64704" y="2445324"/>
              <a:ext cx="222475" cy="355257"/>
            </a:xfrm>
            <a:custGeom>
              <a:avLst/>
              <a:gdLst/>
              <a:ahLst/>
              <a:cxnLst/>
              <a:rect l="0" t="0" r="0" b="0"/>
              <a:pathLst>
                <a:path w="222475" h="355257">
                  <a:moveTo>
                    <a:pt x="0" y="7815"/>
                  </a:moveTo>
                  <a:lnTo>
                    <a:pt x="8870" y="4949"/>
                  </a:lnTo>
                  <a:lnTo>
                    <a:pt x="17856" y="2806"/>
                  </a:lnTo>
                  <a:lnTo>
                    <a:pt x="27846" y="1208"/>
                  </a:lnTo>
                  <a:lnTo>
                    <a:pt x="38654" y="200"/>
                  </a:lnTo>
                  <a:lnTo>
                    <a:pt x="49817" y="0"/>
                  </a:lnTo>
                  <a:lnTo>
                    <a:pt x="61028" y="652"/>
                  </a:lnTo>
                  <a:lnTo>
                    <a:pt x="72313" y="1890"/>
                  </a:lnTo>
                  <a:lnTo>
                    <a:pt x="83946" y="3254"/>
                  </a:lnTo>
                  <a:lnTo>
                    <a:pt x="96060" y="4472"/>
                  </a:lnTo>
                  <a:lnTo>
                    <a:pt x="108482" y="5780"/>
                  </a:lnTo>
                  <a:lnTo>
                    <a:pt x="120827" y="7796"/>
                  </a:lnTo>
                  <a:lnTo>
                    <a:pt x="132866" y="10826"/>
                  </a:lnTo>
                  <a:lnTo>
                    <a:pt x="144221" y="15015"/>
                  </a:lnTo>
                  <a:lnTo>
                    <a:pt x="154316" y="20510"/>
                  </a:lnTo>
                  <a:lnTo>
                    <a:pt x="162939" y="27243"/>
                  </a:lnTo>
                  <a:lnTo>
                    <a:pt x="169727" y="34851"/>
                  </a:lnTo>
                  <a:lnTo>
                    <a:pt x="174013" y="42788"/>
                  </a:lnTo>
                  <a:lnTo>
                    <a:pt x="175668" y="50708"/>
                  </a:lnTo>
                  <a:lnTo>
                    <a:pt x="174848" y="58310"/>
                  </a:lnTo>
                  <a:lnTo>
                    <a:pt x="171722" y="65262"/>
                  </a:lnTo>
                  <a:lnTo>
                    <a:pt x="166623" y="71458"/>
                  </a:lnTo>
                  <a:lnTo>
                    <a:pt x="159967" y="77127"/>
                  </a:lnTo>
                  <a:lnTo>
                    <a:pt x="152145" y="82709"/>
                  </a:lnTo>
                  <a:lnTo>
                    <a:pt x="143488" y="88471"/>
                  </a:lnTo>
                  <a:lnTo>
                    <a:pt x="134408" y="94496"/>
                  </a:lnTo>
                  <a:lnTo>
                    <a:pt x="125393" y="100775"/>
                  </a:lnTo>
                  <a:lnTo>
                    <a:pt x="116734" y="107276"/>
                  </a:lnTo>
                  <a:lnTo>
                    <a:pt x="109632" y="114449"/>
                  </a:lnTo>
                  <a:lnTo>
                    <a:pt x="106028" y="122041"/>
                  </a:lnTo>
                  <a:lnTo>
                    <a:pt x="106285" y="128828"/>
                  </a:lnTo>
                  <a:lnTo>
                    <a:pt x="109669" y="135016"/>
                  </a:lnTo>
                  <a:lnTo>
                    <a:pt x="115320" y="141047"/>
                  </a:lnTo>
                  <a:lnTo>
                    <a:pt x="122547" y="147004"/>
                  </a:lnTo>
                  <a:lnTo>
                    <a:pt x="130852" y="152661"/>
                  </a:lnTo>
                  <a:lnTo>
                    <a:pt x="139883" y="157897"/>
                  </a:lnTo>
                  <a:lnTo>
                    <a:pt x="149239" y="162876"/>
                  </a:lnTo>
                  <a:lnTo>
                    <a:pt x="158450" y="167975"/>
                  </a:lnTo>
                  <a:lnTo>
                    <a:pt x="167276" y="173402"/>
                  </a:lnTo>
                  <a:lnTo>
                    <a:pt x="175680" y="179199"/>
                  </a:lnTo>
                  <a:lnTo>
                    <a:pt x="183712" y="185322"/>
                  </a:lnTo>
                  <a:lnTo>
                    <a:pt x="191448" y="191707"/>
                  </a:lnTo>
                  <a:lnTo>
                    <a:pt x="198797" y="198454"/>
                  </a:lnTo>
                  <a:lnTo>
                    <a:pt x="205513" y="205815"/>
                  </a:lnTo>
                  <a:lnTo>
                    <a:pt x="211505" y="213878"/>
                  </a:lnTo>
                  <a:lnTo>
                    <a:pt x="216513" y="222581"/>
                  </a:lnTo>
                  <a:lnTo>
                    <a:pt x="220047" y="231800"/>
                  </a:lnTo>
                  <a:lnTo>
                    <a:pt x="221975" y="241411"/>
                  </a:lnTo>
                  <a:lnTo>
                    <a:pt x="222474" y="251305"/>
                  </a:lnTo>
                  <a:lnTo>
                    <a:pt x="221829" y="261399"/>
                  </a:lnTo>
                  <a:lnTo>
                    <a:pt x="220314" y="271624"/>
                  </a:lnTo>
                  <a:lnTo>
                    <a:pt x="217842" y="281608"/>
                  </a:lnTo>
                  <a:lnTo>
                    <a:pt x="213980" y="290706"/>
                  </a:lnTo>
                  <a:lnTo>
                    <a:pt x="208602" y="298638"/>
                  </a:lnTo>
                  <a:lnTo>
                    <a:pt x="201701" y="305455"/>
                  </a:lnTo>
                  <a:lnTo>
                    <a:pt x="193242" y="311350"/>
                  </a:lnTo>
                  <a:lnTo>
                    <a:pt x="183354" y="316535"/>
                  </a:lnTo>
                  <a:lnTo>
                    <a:pt x="171968" y="321036"/>
                  </a:lnTo>
                  <a:lnTo>
                    <a:pt x="158744" y="324695"/>
                  </a:lnTo>
                  <a:lnTo>
                    <a:pt x="143676" y="327498"/>
                  </a:lnTo>
                  <a:lnTo>
                    <a:pt x="127508" y="329722"/>
                  </a:lnTo>
                  <a:lnTo>
                    <a:pt x="111504" y="331831"/>
                  </a:lnTo>
                  <a:lnTo>
                    <a:pt x="96371" y="334104"/>
                  </a:lnTo>
                  <a:lnTo>
                    <a:pt x="82111" y="336632"/>
                  </a:lnTo>
                  <a:lnTo>
                    <a:pt x="68313" y="339408"/>
                  </a:lnTo>
                  <a:lnTo>
                    <a:pt x="54680" y="342385"/>
                  </a:lnTo>
                  <a:lnTo>
                    <a:pt x="41662" y="345362"/>
                  </a:lnTo>
                  <a:lnTo>
                    <a:pt x="29116" y="348288"/>
                  </a:lnTo>
                  <a:lnTo>
                    <a:pt x="15933" y="351421"/>
                  </a:lnTo>
                  <a:lnTo>
                    <a:pt x="0" y="355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980186" y="2516310"/>
            <a:ext cx="610654" cy="652768"/>
            <a:chOff x="5980186" y="2516310"/>
            <a:chExt cx="610654" cy="652768"/>
          </a:xfrm>
        </p:grpSpPr>
        <p:sp>
          <p:nvSpPr>
            <p:cNvPr id="47" name="Freeform 46"/>
            <p:cNvSpPr/>
            <p:nvPr/>
          </p:nvSpPr>
          <p:spPr>
            <a:xfrm>
              <a:off x="5980186" y="2516310"/>
              <a:ext cx="610654" cy="21058"/>
            </a:xfrm>
            <a:custGeom>
              <a:avLst/>
              <a:gdLst/>
              <a:ahLst/>
              <a:cxnLst/>
              <a:rect l="0" t="0" r="0" b="0"/>
              <a:pathLst>
                <a:path w="610654" h="21058">
                  <a:moveTo>
                    <a:pt x="610653" y="0"/>
                  </a:moveTo>
                  <a:lnTo>
                    <a:pt x="595984" y="0"/>
                  </a:lnTo>
                  <a:lnTo>
                    <a:pt x="582073" y="0"/>
                  </a:lnTo>
                  <a:lnTo>
                    <a:pt x="567570" y="0"/>
                  </a:lnTo>
                  <a:lnTo>
                    <a:pt x="552196" y="0"/>
                  </a:lnTo>
                  <a:lnTo>
                    <a:pt x="535723" y="0"/>
                  </a:lnTo>
                  <a:lnTo>
                    <a:pt x="518159" y="0"/>
                  </a:lnTo>
                  <a:lnTo>
                    <a:pt x="499989" y="0"/>
                  </a:lnTo>
                  <a:lnTo>
                    <a:pt x="482033" y="0"/>
                  </a:lnTo>
                  <a:lnTo>
                    <a:pt x="464726" y="0"/>
                  </a:lnTo>
                  <a:lnTo>
                    <a:pt x="447666" y="0"/>
                  </a:lnTo>
                  <a:lnTo>
                    <a:pt x="429847" y="0"/>
                  </a:lnTo>
                  <a:lnTo>
                    <a:pt x="410760" y="5"/>
                  </a:lnTo>
                  <a:lnTo>
                    <a:pt x="391025" y="178"/>
                  </a:lnTo>
                  <a:lnTo>
                    <a:pt x="372061" y="826"/>
                  </a:lnTo>
                  <a:lnTo>
                    <a:pt x="354635" y="2075"/>
                  </a:lnTo>
                  <a:lnTo>
                    <a:pt x="338680" y="3727"/>
                  </a:lnTo>
                  <a:lnTo>
                    <a:pt x="323670" y="5376"/>
                  </a:lnTo>
                  <a:lnTo>
                    <a:pt x="309168" y="6779"/>
                  </a:lnTo>
                  <a:lnTo>
                    <a:pt x="294919" y="7871"/>
                  </a:lnTo>
                  <a:lnTo>
                    <a:pt x="280791" y="8679"/>
                  </a:lnTo>
                  <a:lnTo>
                    <a:pt x="266718" y="9257"/>
                  </a:lnTo>
                  <a:lnTo>
                    <a:pt x="252669" y="9662"/>
                  </a:lnTo>
                  <a:lnTo>
                    <a:pt x="238630" y="9942"/>
                  </a:lnTo>
                  <a:lnTo>
                    <a:pt x="224586" y="10133"/>
                  </a:lnTo>
                  <a:lnTo>
                    <a:pt x="210205" y="10263"/>
                  </a:lnTo>
                  <a:lnTo>
                    <a:pt x="194873" y="10350"/>
                  </a:lnTo>
                  <a:lnTo>
                    <a:pt x="178340" y="10409"/>
                  </a:lnTo>
                  <a:lnTo>
                    <a:pt x="160998" y="10449"/>
                  </a:lnTo>
                  <a:lnTo>
                    <a:pt x="143665" y="10476"/>
                  </a:lnTo>
                  <a:lnTo>
                    <a:pt x="126827" y="10498"/>
                  </a:lnTo>
                  <a:lnTo>
                    <a:pt x="110776" y="10683"/>
                  </a:lnTo>
                  <a:lnTo>
                    <a:pt x="95772" y="11339"/>
                  </a:lnTo>
                  <a:lnTo>
                    <a:pt x="81831" y="12593"/>
                  </a:lnTo>
                  <a:lnTo>
                    <a:pt x="68680" y="14258"/>
                  </a:lnTo>
                  <a:lnTo>
                    <a:pt x="54254" y="16087"/>
                  </a:lnTo>
                  <a:lnTo>
                    <a:pt x="33932" y="1824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275229" y="2695295"/>
              <a:ext cx="20813" cy="473783"/>
            </a:xfrm>
            <a:custGeom>
              <a:avLst/>
              <a:gdLst/>
              <a:ahLst/>
              <a:cxnLst/>
              <a:rect l="0" t="0" r="0" b="0"/>
              <a:pathLst>
                <a:path w="20813" h="473783">
                  <a:moveTo>
                    <a:pt x="20812" y="0"/>
                  </a:moveTo>
                  <a:lnTo>
                    <a:pt x="15078" y="14736"/>
                  </a:lnTo>
                  <a:lnTo>
                    <a:pt x="10794" y="29287"/>
                  </a:lnTo>
                  <a:lnTo>
                    <a:pt x="7589" y="45073"/>
                  </a:lnTo>
                  <a:lnTo>
                    <a:pt x="5227" y="61788"/>
                  </a:lnTo>
                  <a:lnTo>
                    <a:pt x="3531" y="78633"/>
                  </a:lnTo>
                  <a:lnTo>
                    <a:pt x="2336" y="95113"/>
                  </a:lnTo>
                  <a:lnTo>
                    <a:pt x="1507" y="111075"/>
                  </a:lnTo>
                  <a:lnTo>
                    <a:pt x="939" y="126546"/>
                  </a:lnTo>
                  <a:lnTo>
                    <a:pt x="552" y="141613"/>
                  </a:lnTo>
                  <a:lnTo>
                    <a:pt x="290" y="156374"/>
                  </a:lnTo>
                  <a:lnTo>
                    <a:pt x="114" y="170912"/>
                  </a:lnTo>
                  <a:lnTo>
                    <a:pt x="0" y="185297"/>
                  </a:lnTo>
                  <a:lnTo>
                    <a:pt x="93" y="199741"/>
                  </a:lnTo>
                  <a:lnTo>
                    <a:pt x="689" y="214584"/>
                  </a:lnTo>
                  <a:lnTo>
                    <a:pt x="1902" y="229981"/>
                  </a:lnTo>
                  <a:lnTo>
                    <a:pt x="3530" y="245916"/>
                  </a:lnTo>
                  <a:lnTo>
                    <a:pt x="5162" y="262298"/>
                  </a:lnTo>
                  <a:lnTo>
                    <a:pt x="6555" y="279024"/>
                  </a:lnTo>
                  <a:lnTo>
                    <a:pt x="7640" y="296002"/>
                  </a:lnTo>
                  <a:lnTo>
                    <a:pt x="8444" y="313159"/>
                  </a:lnTo>
                  <a:lnTo>
                    <a:pt x="9018" y="330436"/>
                  </a:lnTo>
                  <a:lnTo>
                    <a:pt x="9421" y="347631"/>
                  </a:lnTo>
                  <a:lnTo>
                    <a:pt x="9699" y="364408"/>
                  </a:lnTo>
                  <a:lnTo>
                    <a:pt x="9889" y="380617"/>
                  </a:lnTo>
                  <a:lnTo>
                    <a:pt x="10019" y="396250"/>
                  </a:lnTo>
                  <a:lnTo>
                    <a:pt x="10121" y="413210"/>
                  </a:lnTo>
                  <a:lnTo>
                    <a:pt x="10204" y="436338"/>
                  </a:lnTo>
                  <a:lnTo>
                    <a:pt x="10284" y="473782"/>
                  </a:lnTo>
                </a:path>
              </a:pathLst>
            </a:custGeom>
            <a:ln w="38100" cap="flat" cmpd="sng" algn="ctr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022715" y="2274155"/>
            <a:ext cx="178986" cy="126343"/>
            <a:chOff x="8022715" y="2274155"/>
            <a:chExt cx="178986" cy="126343"/>
          </a:xfrm>
        </p:grpSpPr>
        <p:sp>
          <p:nvSpPr>
            <p:cNvPr id="50" name="Freeform 49"/>
            <p:cNvSpPr/>
            <p:nvPr/>
          </p:nvSpPr>
          <p:spPr>
            <a:xfrm>
              <a:off x="8033243" y="2274155"/>
              <a:ext cx="147400" cy="10529"/>
            </a:xfrm>
            <a:custGeom>
              <a:avLst/>
              <a:gdLst/>
              <a:ahLst/>
              <a:cxnLst/>
              <a:rect l="0" t="0" r="0" b="0"/>
              <a:pathLst>
                <a:path w="147400" h="10529">
                  <a:moveTo>
                    <a:pt x="147399" y="10528"/>
                  </a:moveTo>
                  <a:lnTo>
                    <a:pt x="132797" y="10462"/>
                  </a:lnTo>
                  <a:lnTo>
                    <a:pt x="119526" y="9821"/>
                  </a:lnTo>
                  <a:lnTo>
                    <a:pt x="106325" y="8529"/>
                  </a:lnTo>
                  <a:lnTo>
                    <a:pt x="92984" y="6842"/>
                  </a:lnTo>
                  <a:lnTo>
                    <a:pt x="79474" y="5174"/>
                  </a:lnTo>
                  <a:lnTo>
                    <a:pt x="65834" y="3761"/>
                  </a:lnTo>
                  <a:lnTo>
                    <a:pt x="52510" y="2661"/>
                  </a:lnTo>
                  <a:lnTo>
                    <a:pt x="38928" y="1729"/>
                  </a:lnTo>
                  <a:lnTo>
                    <a:pt x="22777" y="8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22715" y="2385356"/>
              <a:ext cx="178986" cy="15142"/>
            </a:xfrm>
            <a:custGeom>
              <a:avLst/>
              <a:gdLst/>
              <a:ahLst/>
              <a:cxnLst/>
              <a:rect l="0" t="0" r="0" b="0"/>
              <a:pathLst>
                <a:path w="178986" h="15142">
                  <a:moveTo>
                    <a:pt x="178985" y="4613"/>
                  </a:moveTo>
                  <a:lnTo>
                    <a:pt x="169982" y="1813"/>
                  </a:lnTo>
                  <a:lnTo>
                    <a:pt x="159715" y="311"/>
                  </a:lnTo>
                  <a:lnTo>
                    <a:pt x="147126" y="0"/>
                  </a:lnTo>
                  <a:lnTo>
                    <a:pt x="132426" y="507"/>
                  </a:lnTo>
                  <a:lnTo>
                    <a:pt x="115982" y="1326"/>
                  </a:lnTo>
                  <a:lnTo>
                    <a:pt x="98208" y="2146"/>
                  </a:lnTo>
                  <a:lnTo>
                    <a:pt x="79988" y="3034"/>
                  </a:lnTo>
                  <a:lnTo>
                    <a:pt x="60648" y="4537"/>
                  </a:lnTo>
                  <a:lnTo>
                    <a:pt x="36260" y="7900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8507026" y="1947772"/>
            <a:ext cx="736996" cy="1042322"/>
            <a:chOff x="8507026" y="1947772"/>
            <a:chExt cx="736996" cy="1042322"/>
          </a:xfrm>
        </p:grpSpPr>
        <p:sp>
          <p:nvSpPr>
            <p:cNvPr id="53" name="Freeform 52"/>
            <p:cNvSpPr/>
            <p:nvPr/>
          </p:nvSpPr>
          <p:spPr>
            <a:xfrm>
              <a:off x="8720309" y="1947772"/>
              <a:ext cx="7816" cy="357970"/>
            </a:xfrm>
            <a:custGeom>
              <a:avLst/>
              <a:gdLst/>
              <a:ahLst/>
              <a:cxnLst/>
              <a:rect l="0" t="0" r="0" b="0"/>
              <a:pathLst>
                <a:path w="7816" h="357970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49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51" y="69882"/>
                  </a:lnTo>
                  <a:lnTo>
                    <a:pt x="1889" y="84436"/>
                  </a:lnTo>
                  <a:lnTo>
                    <a:pt x="3254" y="100473"/>
                  </a:lnTo>
                  <a:lnTo>
                    <a:pt x="4463" y="118329"/>
                  </a:lnTo>
                  <a:lnTo>
                    <a:pt x="5425" y="137726"/>
                  </a:lnTo>
                  <a:lnTo>
                    <a:pt x="6145" y="158050"/>
                  </a:lnTo>
                  <a:lnTo>
                    <a:pt x="6664" y="178830"/>
                  </a:lnTo>
                  <a:lnTo>
                    <a:pt x="7028" y="199648"/>
                  </a:lnTo>
                  <a:lnTo>
                    <a:pt x="7282" y="220071"/>
                  </a:lnTo>
                  <a:lnTo>
                    <a:pt x="7455" y="239909"/>
                  </a:lnTo>
                  <a:lnTo>
                    <a:pt x="7572" y="259008"/>
                  </a:lnTo>
                  <a:lnTo>
                    <a:pt x="7652" y="277154"/>
                  </a:lnTo>
                  <a:lnTo>
                    <a:pt x="7706" y="294309"/>
                  </a:lnTo>
                  <a:lnTo>
                    <a:pt x="7742" y="310004"/>
                  </a:lnTo>
                  <a:lnTo>
                    <a:pt x="7770" y="324787"/>
                  </a:lnTo>
                  <a:lnTo>
                    <a:pt x="7793" y="339960"/>
                  </a:lnTo>
                  <a:lnTo>
                    <a:pt x="781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518376" y="2010943"/>
              <a:ext cx="188692" cy="218985"/>
            </a:xfrm>
            <a:custGeom>
              <a:avLst/>
              <a:gdLst/>
              <a:ahLst/>
              <a:cxnLst/>
              <a:rect l="0" t="0" r="0" b="0"/>
              <a:pathLst>
                <a:path w="188692" h="218985">
                  <a:moveTo>
                    <a:pt x="188691" y="147399"/>
                  </a:moveTo>
                  <a:lnTo>
                    <a:pt x="179822" y="150399"/>
                  </a:lnTo>
                  <a:lnTo>
                    <a:pt x="170835" y="153822"/>
                  </a:lnTo>
                  <a:lnTo>
                    <a:pt x="160844" y="158014"/>
                  </a:lnTo>
                  <a:lnTo>
                    <a:pt x="150037" y="162741"/>
                  </a:lnTo>
                  <a:lnTo>
                    <a:pt x="138874" y="167574"/>
                  </a:lnTo>
                  <a:lnTo>
                    <a:pt x="127665" y="172255"/>
                  </a:lnTo>
                  <a:lnTo>
                    <a:pt x="116380" y="176864"/>
                  </a:lnTo>
                  <a:lnTo>
                    <a:pt x="104748" y="181715"/>
                  </a:lnTo>
                  <a:lnTo>
                    <a:pt x="92633" y="186976"/>
                  </a:lnTo>
                  <a:lnTo>
                    <a:pt x="80210" y="192662"/>
                  </a:lnTo>
                  <a:lnTo>
                    <a:pt x="67865" y="198711"/>
                  </a:lnTo>
                  <a:lnTo>
                    <a:pt x="55816" y="205029"/>
                  </a:lnTo>
                  <a:lnTo>
                    <a:pt x="44116" y="211051"/>
                  </a:lnTo>
                  <a:lnTo>
                    <a:pt x="32724" y="215797"/>
                  </a:lnTo>
                  <a:lnTo>
                    <a:pt x="21601" y="218800"/>
                  </a:lnTo>
                  <a:lnTo>
                    <a:pt x="11392" y="218984"/>
                  </a:lnTo>
                  <a:lnTo>
                    <a:pt x="3914" y="215615"/>
                  </a:lnTo>
                  <a:lnTo>
                    <a:pt x="304" y="209821"/>
                  </a:lnTo>
                  <a:lnTo>
                    <a:pt x="0" y="202094"/>
                  </a:lnTo>
                  <a:lnTo>
                    <a:pt x="2078" y="192730"/>
                  </a:lnTo>
                  <a:lnTo>
                    <a:pt x="5619" y="182052"/>
                  </a:lnTo>
                  <a:lnTo>
                    <a:pt x="9785" y="170379"/>
                  </a:lnTo>
                  <a:lnTo>
                    <a:pt x="14084" y="157979"/>
                  </a:lnTo>
                  <a:lnTo>
                    <a:pt x="18469" y="145064"/>
                  </a:lnTo>
                  <a:lnTo>
                    <a:pt x="23186" y="131789"/>
                  </a:lnTo>
                  <a:lnTo>
                    <a:pt x="28367" y="118268"/>
                  </a:lnTo>
                  <a:lnTo>
                    <a:pt x="34002" y="104578"/>
                  </a:lnTo>
                  <a:lnTo>
                    <a:pt x="40020" y="90774"/>
                  </a:lnTo>
                  <a:lnTo>
                    <a:pt x="46327" y="76902"/>
                  </a:lnTo>
                  <a:lnTo>
                    <a:pt x="52735" y="63208"/>
                  </a:lnTo>
                  <a:lnTo>
                    <a:pt x="59694" y="48587"/>
                  </a:lnTo>
                  <a:lnTo>
                    <a:pt x="68936" y="29519"/>
                  </a:lnTo>
                  <a:lnTo>
                    <a:pt x="834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43988" y="1958300"/>
              <a:ext cx="326334" cy="440861"/>
            </a:xfrm>
            <a:custGeom>
              <a:avLst/>
              <a:gdLst/>
              <a:ahLst/>
              <a:cxnLst/>
              <a:rect l="0" t="0" r="0" b="0"/>
              <a:pathLst>
                <a:path w="326334" h="440861">
                  <a:moveTo>
                    <a:pt x="21007" y="0"/>
                  </a:moveTo>
                  <a:lnTo>
                    <a:pt x="18073" y="11802"/>
                  </a:lnTo>
                  <a:lnTo>
                    <a:pt x="15290" y="23572"/>
                  </a:lnTo>
                  <a:lnTo>
                    <a:pt x="12390" y="36462"/>
                  </a:lnTo>
                  <a:lnTo>
                    <a:pt x="9350" y="50310"/>
                  </a:lnTo>
                  <a:lnTo>
                    <a:pt x="6186" y="64638"/>
                  </a:lnTo>
                  <a:lnTo>
                    <a:pt x="2947" y="79015"/>
                  </a:lnTo>
                  <a:lnTo>
                    <a:pt x="532" y="90042"/>
                  </a:lnTo>
                  <a:lnTo>
                    <a:pt x="0" y="93808"/>
                  </a:lnTo>
                  <a:lnTo>
                    <a:pt x="949" y="91918"/>
                  </a:lnTo>
                  <a:lnTo>
                    <a:pt x="2848" y="86535"/>
                  </a:lnTo>
                  <a:lnTo>
                    <a:pt x="5337" y="79098"/>
                  </a:lnTo>
                  <a:lnTo>
                    <a:pt x="8198" y="70459"/>
                  </a:lnTo>
                  <a:lnTo>
                    <a:pt x="11459" y="61272"/>
                  </a:lnTo>
                  <a:lnTo>
                    <a:pt x="15342" y="52126"/>
                  </a:lnTo>
                  <a:lnTo>
                    <a:pt x="19930" y="43324"/>
                  </a:lnTo>
                  <a:lnTo>
                    <a:pt x="25321" y="35095"/>
                  </a:lnTo>
                  <a:lnTo>
                    <a:pt x="31697" y="27707"/>
                  </a:lnTo>
                  <a:lnTo>
                    <a:pt x="39064" y="21225"/>
                  </a:lnTo>
                  <a:lnTo>
                    <a:pt x="47283" y="15870"/>
                  </a:lnTo>
                  <a:lnTo>
                    <a:pt x="56171" y="12095"/>
                  </a:lnTo>
                  <a:lnTo>
                    <a:pt x="65551" y="10009"/>
                  </a:lnTo>
                  <a:lnTo>
                    <a:pt x="75120" y="9743"/>
                  </a:lnTo>
                  <a:lnTo>
                    <a:pt x="84462" y="11609"/>
                  </a:lnTo>
                  <a:lnTo>
                    <a:pt x="93374" y="15573"/>
                  </a:lnTo>
                  <a:lnTo>
                    <a:pt x="101830" y="21489"/>
                  </a:lnTo>
                  <a:lnTo>
                    <a:pt x="109896" y="29271"/>
                  </a:lnTo>
                  <a:lnTo>
                    <a:pt x="117654" y="38688"/>
                  </a:lnTo>
                  <a:lnTo>
                    <a:pt x="125018" y="49416"/>
                  </a:lnTo>
                  <a:lnTo>
                    <a:pt x="131743" y="61132"/>
                  </a:lnTo>
                  <a:lnTo>
                    <a:pt x="137747" y="73575"/>
                  </a:lnTo>
                  <a:lnTo>
                    <a:pt x="142931" y="86861"/>
                  </a:lnTo>
                  <a:lnTo>
                    <a:pt x="147116" y="101449"/>
                  </a:lnTo>
                  <a:lnTo>
                    <a:pt x="150300" y="117485"/>
                  </a:lnTo>
                  <a:lnTo>
                    <a:pt x="152625" y="134662"/>
                  </a:lnTo>
                  <a:lnTo>
                    <a:pt x="154276" y="152417"/>
                  </a:lnTo>
                  <a:lnTo>
                    <a:pt x="155427" y="170365"/>
                  </a:lnTo>
                  <a:lnTo>
                    <a:pt x="156220" y="188485"/>
                  </a:lnTo>
                  <a:lnTo>
                    <a:pt x="156761" y="207016"/>
                  </a:lnTo>
                  <a:lnTo>
                    <a:pt x="157121" y="226069"/>
                  </a:lnTo>
                  <a:lnTo>
                    <a:pt x="157195" y="245457"/>
                  </a:lnTo>
                  <a:lnTo>
                    <a:pt x="156714" y="264787"/>
                  </a:lnTo>
                  <a:lnTo>
                    <a:pt x="155562" y="283825"/>
                  </a:lnTo>
                  <a:lnTo>
                    <a:pt x="153466" y="302357"/>
                  </a:lnTo>
                  <a:lnTo>
                    <a:pt x="149923" y="320108"/>
                  </a:lnTo>
                  <a:lnTo>
                    <a:pt x="144798" y="337010"/>
                  </a:lnTo>
                  <a:lnTo>
                    <a:pt x="138424" y="353157"/>
                  </a:lnTo>
                  <a:lnTo>
                    <a:pt x="131391" y="368701"/>
                  </a:lnTo>
                  <a:lnTo>
                    <a:pt x="124103" y="383779"/>
                  </a:lnTo>
                  <a:lnTo>
                    <a:pt x="116603" y="398026"/>
                  </a:lnTo>
                  <a:lnTo>
                    <a:pt x="108663" y="410615"/>
                  </a:lnTo>
                  <a:lnTo>
                    <a:pt x="100175" y="421222"/>
                  </a:lnTo>
                  <a:lnTo>
                    <a:pt x="91169" y="429665"/>
                  </a:lnTo>
                  <a:lnTo>
                    <a:pt x="81739" y="435670"/>
                  </a:lnTo>
                  <a:lnTo>
                    <a:pt x="71988" y="439332"/>
                  </a:lnTo>
                  <a:lnTo>
                    <a:pt x="62169" y="440860"/>
                  </a:lnTo>
                  <a:lnTo>
                    <a:pt x="52655" y="440389"/>
                  </a:lnTo>
                  <a:lnTo>
                    <a:pt x="43633" y="438186"/>
                  </a:lnTo>
                  <a:lnTo>
                    <a:pt x="35272" y="434440"/>
                  </a:lnTo>
                  <a:lnTo>
                    <a:pt x="27803" y="429185"/>
                  </a:lnTo>
                  <a:lnTo>
                    <a:pt x="21264" y="422575"/>
                  </a:lnTo>
                  <a:lnTo>
                    <a:pt x="15704" y="414697"/>
                  </a:lnTo>
                  <a:lnTo>
                    <a:pt x="11258" y="405507"/>
                  </a:lnTo>
                  <a:lnTo>
                    <a:pt x="7901" y="395106"/>
                  </a:lnTo>
                  <a:lnTo>
                    <a:pt x="5627" y="383867"/>
                  </a:lnTo>
                  <a:lnTo>
                    <a:pt x="4543" y="372332"/>
                  </a:lnTo>
                  <a:lnTo>
                    <a:pt x="4595" y="360839"/>
                  </a:lnTo>
                  <a:lnTo>
                    <a:pt x="5764" y="349683"/>
                  </a:lnTo>
                  <a:lnTo>
                    <a:pt x="8143" y="339191"/>
                  </a:lnTo>
                  <a:lnTo>
                    <a:pt x="11679" y="329478"/>
                  </a:lnTo>
                  <a:lnTo>
                    <a:pt x="16509" y="320804"/>
                  </a:lnTo>
                  <a:lnTo>
                    <a:pt x="23033" y="313648"/>
                  </a:lnTo>
                  <a:lnTo>
                    <a:pt x="31309" y="308134"/>
                  </a:lnTo>
                  <a:lnTo>
                    <a:pt x="40951" y="304245"/>
                  </a:lnTo>
                  <a:lnTo>
                    <a:pt x="51331" y="301992"/>
                  </a:lnTo>
                  <a:lnTo>
                    <a:pt x="62019" y="301220"/>
                  </a:lnTo>
                  <a:lnTo>
                    <a:pt x="72957" y="301818"/>
                  </a:lnTo>
                  <a:lnTo>
                    <a:pt x="84358" y="303806"/>
                  </a:lnTo>
                  <a:lnTo>
                    <a:pt x="96318" y="307066"/>
                  </a:lnTo>
                  <a:lnTo>
                    <a:pt x="108637" y="311371"/>
                  </a:lnTo>
                  <a:lnTo>
                    <a:pt x="120915" y="316478"/>
                  </a:lnTo>
                  <a:lnTo>
                    <a:pt x="132917" y="322169"/>
                  </a:lnTo>
                  <a:lnTo>
                    <a:pt x="144587" y="328278"/>
                  </a:lnTo>
                  <a:lnTo>
                    <a:pt x="155957" y="334678"/>
                  </a:lnTo>
                  <a:lnTo>
                    <a:pt x="167091" y="341278"/>
                  </a:lnTo>
                  <a:lnTo>
                    <a:pt x="178213" y="348014"/>
                  </a:lnTo>
                  <a:lnTo>
                    <a:pt x="189680" y="354843"/>
                  </a:lnTo>
                  <a:lnTo>
                    <a:pt x="201660" y="361726"/>
                  </a:lnTo>
                  <a:lnTo>
                    <a:pt x="214149" y="368314"/>
                  </a:lnTo>
                  <a:lnTo>
                    <a:pt x="227064" y="373980"/>
                  </a:lnTo>
                  <a:lnTo>
                    <a:pt x="240306" y="378454"/>
                  </a:lnTo>
                  <a:lnTo>
                    <a:pt x="253755" y="381804"/>
                  </a:lnTo>
                  <a:lnTo>
                    <a:pt x="268920" y="384580"/>
                  </a:lnTo>
                  <a:lnTo>
                    <a:pt x="290488" y="387024"/>
                  </a:lnTo>
                  <a:lnTo>
                    <a:pt x="326333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07026" y="2391015"/>
              <a:ext cx="736996" cy="30540"/>
            </a:xfrm>
            <a:custGeom>
              <a:avLst/>
              <a:gdLst/>
              <a:ahLst/>
              <a:cxnLst/>
              <a:rect l="0" t="0" r="0" b="0"/>
              <a:pathLst>
                <a:path w="736996" h="30540">
                  <a:moveTo>
                    <a:pt x="736995" y="30539"/>
                  </a:moveTo>
                  <a:lnTo>
                    <a:pt x="728125" y="27672"/>
                  </a:lnTo>
                  <a:lnTo>
                    <a:pt x="719138" y="25530"/>
                  </a:lnTo>
                  <a:lnTo>
                    <a:pt x="709139" y="23927"/>
                  </a:lnTo>
                  <a:lnTo>
                    <a:pt x="697986" y="22747"/>
                  </a:lnTo>
                  <a:lnTo>
                    <a:pt x="685526" y="21898"/>
                  </a:lnTo>
                  <a:lnTo>
                    <a:pt x="671814" y="21300"/>
                  </a:lnTo>
                  <a:lnTo>
                    <a:pt x="657051" y="20886"/>
                  </a:lnTo>
                  <a:lnTo>
                    <a:pt x="641474" y="20602"/>
                  </a:lnTo>
                  <a:lnTo>
                    <a:pt x="625305" y="20404"/>
                  </a:lnTo>
                  <a:lnTo>
                    <a:pt x="609044" y="20100"/>
                  </a:lnTo>
                  <a:lnTo>
                    <a:pt x="593434" y="19364"/>
                  </a:lnTo>
                  <a:lnTo>
                    <a:pt x="578813" y="18056"/>
                  </a:lnTo>
                  <a:lnTo>
                    <a:pt x="564690" y="16364"/>
                  </a:lnTo>
                  <a:lnTo>
                    <a:pt x="549988" y="14689"/>
                  </a:lnTo>
                  <a:lnTo>
                    <a:pt x="534126" y="13268"/>
                  </a:lnTo>
                  <a:lnTo>
                    <a:pt x="517027" y="12164"/>
                  </a:lnTo>
                  <a:lnTo>
                    <a:pt x="498858" y="11348"/>
                  </a:lnTo>
                  <a:lnTo>
                    <a:pt x="479850" y="10764"/>
                  </a:lnTo>
                  <a:lnTo>
                    <a:pt x="460220" y="10356"/>
                  </a:lnTo>
                  <a:lnTo>
                    <a:pt x="440145" y="10074"/>
                  </a:lnTo>
                  <a:lnTo>
                    <a:pt x="419767" y="9881"/>
                  </a:lnTo>
                  <a:lnTo>
                    <a:pt x="399508" y="9750"/>
                  </a:lnTo>
                  <a:lnTo>
                    <a:pt x="380054" y="9662"/>
                  </a:lnTo>
                  <a:lnTo>
                    <a:pt x="361700" y="9598"/>
                  </a:lnTo>
                  <a:lnTo>
                    <a:pt x="344087" y="9385"/>
                  </a:lnTo>
                  <a:lnTo>
                    <a:pt x="326420" y="8710"/>
                  </a:lnTo>
                  <a:lnTo>
                    <a:pt x="308239" y="7443"/>
                  </a:lnTo>
                  <a:lnTo>
                    <a:pt x="289754" y="5779"/>
                  </a:lnTo>
                  <a:lnTo>
                    <a:pt x="271638" y="4123"/>
                  </a:lnTo>
                  <a:lnTo>
                    <a:pt x="254253" y="2715"/>
                  </a:lnTo>
                  <a:lnTo>
                    <a:pt x="237323" y="1618"/>
                  </a:lnTo>
                  <a:lnTo>
                    <a:pt x="220130" y="808"/>
                  </a:lnTo>
                  <a:lnTo>
                    <a:pt x="202266" y="233"/>
                  </a:lnTo>
                  <a:lnTo>
                    <a:pt x="183658" y="0"/>
                  </a:lnTo>
                  <a:lnTo>
                    <a:pt x="164395" y="368"/>
                  </a:lnTo>
                  <a:lnTo>
                    <a:pt x="144618" y="1425"/>
                  </a:lnTo>
                  <a:lnTo>
                    <a:pt x="124624" y="2947"/>
                  </a:lnTo>
                  <a:lnTo>
                    <a:pt x="104828" y="4508"/>
                  </a:lnTo>
                  <a:lnTo>
                    <a:pt x="85461" y="5851"/>
                  </a:lnTo>
                  <a:lnTo>
                    <a:pt x="67111" y="6907"/>
                  </a:lnTo>
                  <a:lnTo>
                    <a:pt x="48910" y="7804"/>
                  </a:lnTo>
                  <a:lnTo>
                    <a:pt x="28142" y="8617"/>
                  </a:lnTo>
                  <a:lnTo>
                    <a:pt x="0" y="9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580725" y="2588490"/>
              <a:ext cx="350009" cy="401604"/>
            </a:xfrm>
            <a:custGeom>
              <a:avLst/>
              <a:gdLst/>
              <a:ahLst/>
              <a:cxnLst/>
              <a:rect l="0" t="0" r="0" b="0"/>
              <a:pathLst>
                <a:path w="350009" h="401604">
                  <a:moveTo>
                    <a:pt x="115813" y="43634"/>
                  </a:moveTo>
                  <a:lnTo>
                    <a:pt x="121681" y="37766"/>
                  </a:lnTo>
                  <a:lnTo>
                    <a:pt x="127245" y="32202"/>
                  </a:lnTo>
                  <a:lnTo>
                    <a:pt x="133053" y="26407"/>
                  </a:lnTo>
                  <a:lnTo>
                    <a:pt x="139480" y="20499"/>
                  </a:lnTo>
                  <a:lnTo>
                    <a:pt x="147107" y="14818"/>
                  </a:lnTo>
                  <a:lnTo>
                    <a:pt x="156137" y="9552"/>
                  </a:lnTo>
                  <a:lnTo>
                    <a:pt x="166291" y="5048"/>
                  </a:lnTo>
                  <a:lnTo>
                    <a:pt x="177018" y="1858"/>
                  </a:lnTo>
                  <a:lnTo>
                    <a:pt x="187930" y="168"/>
                  </a:lnTo>
                  <a:lnTo>
                    <a:pt x="198677" y="0"/>
                  </a:lnTo>
                  <a:lnTo>
                    <a:pt x="208886" y="1401"/>
                  </a:lnTo>
                  <a:lnTo>
                    <a:pt x="218415" y="4231"/>
                  </a:lnTo>
                  <a:lnTo>
                    <a:pt x="227304" y="8231"/>
                  </a:lnTo>
                  <a:lnTo>
                    <a:pt x="235667" y="13124"/>
                  </a:lnTo>
                  <a:lnTo>
                    <a:pt x="243622" y="18678"/>
                  </a:lnTo>
                  <a:lnTo>
                    <a:pt x="250950" y="25033"/>
                  </a:lnTo>
                  <a:lnTo>
                    <a:pt x="257121" y="32661"/>
                  </a:lnTo>
                  <a:lnTo>
                    <a:pt x="261932" y="41722"/>
                  </a:lnTo>
                  <a:lnTo>
                    <a:pt x="265334" y="52079"/>
                  </a:lnTo>
                  <a:lnTo>
                    <a:pt x="267250" y="63481"/>
                  </a:lnTo>
                  <a:lnTo>
                    <a:pt x="267793" y="75661"/>
                  </a:lnTo>
                  <a:lnTo>
                    <a:pt x="267040" y="88077"/>
                  </a:lnTo>
                  <a:lnTo>
                    <a:pt x="264947" y="99945"/>
                  </a:lnTo>
                  <a:lnTo>
                    <a:pt x="261612" y="110883"/>
                  </a:lnTo>
                  <a:lnTo>
                    <a:pt x="257086" y="120870"/>
                  </a:lnTo>
                  <a:lnTo>
                    <a:pt x="251301" y="130045"/>
                  </a:lnTo>
                  <a:lnTo>
                    <a:pt x="244334" y="138585"/>
                  </a:lnTo>
                  <a:lnTo>
                    <a:pt x="236385" y="146493"/>
                  </a:lnTo>
                  <a:lnTo>
                    <a:pt x="227679" y="153592"/>
                  </a:lnTo>
                  <a:lnTo>
                    <a:pt x="218489" y="159864"/>
                  </a:lnTo>
                  <a:lnTo>
                    <a:pt x="211509" y="165713"/>
                  </a:lnTo>
                  <a:lnTo>
                    <a:pt x="210311" y="171104"/>
                  </a:lnTo>
                  <a:lnTo>
                    <a:pt x="214538" y="175401"/>
                  </a:lnTo>
                  <a:lnTo>
                    <a:pt x="222857" y="178943"/>
                  </a:lnTo>
                  <a:lnTo>
                    <a:pt x="233760" y="182499"/>
                  </a:lnTo>
                  <a:lnTo>
                    <a:pt x="245740" y="186934"/>
                  </a:lnTo>
                  <a:lnTo>
                    <a:pt x="257899" y="192610"/>
                  </a:lnTo>
                  <a:lnTo>
                    <a:pt x="269858" y="199329"/>
                  </a:lnTo>
                  <a:lnTo>
                    <a:pt x="281512" y="206583"/>
                  </a:lnTo>
                  <a:lnTo>
                    <a:pt x="292871" y="214016"/>
                  </a:lnTo>
                  <a:lnTo>
                    <a:pt x="303827" y="221781"/>
                  </a:lnTo>
                  <a:lnTo>
                    <a:pt x="314127" y="230429"/>
                  </a:lnTo>
                  <a:lnTo>
                    <a:pt x="323685" y="240214"/>
                  </a:lnTo>
                  <a:lnTo>
                    <a:pt x="332241" y="251243"/>
                  </a:lnTo>
                  <a:lnTo>
                    <a:pt x="339311" y="263635"/>
                  </a:lnTo>
                  <a:lnTo>
                    <a:pt x="344758" y="277298"/>
                  </a:lnTo>
                  <a:lnTo>
                    <a:pt x="348433" y="291523"/>
                  </a:lnTo>
                  <a:lnTo>
                    <a:pt x="350008" y="305146"/>
                  </a:lnTo>
                  <a:lnTo>
                    <a:pt x="349504" y="317558"/>
                  </a:lnTo>
                  <a:lnTo>
                    <a:pt x="346894" y="328686"/>
                  </a:lnTo>
                  <a:lnTo>
                    <a:pt x="341952" y="338701"/>
                  </a:lnTo>
                  <a:lnTo>
                    <a:pt x="334768" y="347836"/>
                  </a:lnTo>
                  <a:lnTo>
                    <a:pt x="325370" y="355990"/>
                  </a:lnTo>
                  <a:lnTo>
                    <a:pt x="313563" y="362730"/>
                  </a:lnTo>
                  <a:lnTo>
                    <a:pt x="299487" y="367941"/>
                  </a:lnTo>
                  <a:lnTo>
                    <a:pt x="284002" y="371952"/>
                  </a:lnTo>
                  <a:lnTo>
                    <a:pt x="268465" y="375343"/>
                  </a:lnTo>
                  <a:lnTo>
                    <a:pt x="253644" y="378513"/>
                  </a:lnTo>
                  <a:lnTo>
                    <a:pt x="239425" y="381491"/>
                  </a:lnTo>
                  <a:lnTo>
                    <a:pt x="225124" y="384045"/>
                  </a:lnTo>
                  <a:lnTo>
                    <a:pt x="210320" y="386062"/>
                  </a:lnTo>
                  <a:lnTo>
                    <a:pt x="195071" y="387570"/>
                  </a:lnTo>
                  <a:lnTo>
                    <a:pt x="179741" y="388658"/>
                  </a:lnTo>
                  <a:lnTo>
                    <a:pt x="164566" y="389424"/>
                  </a:lnTo>
                  <a:lnTo>
                    <a:pt x="149628" y="389954"/>
                  </a:lnTo>
                  <a:lnTo>
                    <a:pt x="134918" y="390318"/>
                  </a:lnTo>
                  <a:lnTo>
                    <a:pt x="120387" y="390570"/>
                  </a:lnTo>
                  <a:lnTo>
                    <a:pt x="105663" y="390910"/>
                  </a:lnTo>
                  <a:lnTo>
                    <a:pt x="90092" y="391671"/>
                  </a:lnTo>
                  <a:lnTo>
                    <a:pt x="73413" y="392996"/>
                  </a:lnTo>
                  <a:lnTo>
                    <a:pt x="56585" y="394708"/>
                  </a:lnTo>
                  <a:lnTo>
                    <a:pt x="39946" y="396574"/>
                  </a:lnTo>
                  <a:lnTo>
                    <a:pt x="22030" y="398760"/>
                  </a:lnTo>
                  <a:lnTo>
                    <a:pt x="0" y="40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317098" y="4000829"/>
            <a:ext cx="989680" cy="1227328"/>
            <a:chOff x="6317098" y="4000829"/>
            <a:chExt cx="989680" cy="1227328"/>
          </a:xfrm>
        </p:grpSpPr>
        <p:sp>
          <p:nvSpPr>
            <p:cNvPr id="59" name="Freeform 58"/>
            <p:cNvSpPr/>
            <p:nvPr/>
          </p:nvSpPr>
          <p:spPr>
            <a:xfrm>
              <a:off x="6569782" y="4000829"/>
              <a:ext cx="31587" cy="558011"/>
            </a:xfrm>
            <a:custGeom>
              <a:avLst/>
              <a:gdLst/>
              <a:ahLst/>
              <a:cxnLst/>
              <a:rect l="0" t="0" r="0" b="0"/>
              <a:pathLst>
                <a:path w="31587" h="558011">
                  <a:moveTo>
                    <a:pt x="31586" y="0"/>
                  </a:moveTo>
                  <a:lnTo>
                    <a:pt x="31519" y="14535"/>
                  </a:lnTo>
                  <a:lnTo>
                    <a:pt x="30879" y="27165"/>
                  </a:lnTo>
                  <a:lnTo>
                    <a:pt x="29586" y="39075"/>
                  </a:lnTo>
                  <a:lnTo>
                    <a:pt x="27899" y="50729"/>
                  </a:lnTo>
                  <a:lnTo>
                    <a:pt x="26231" y="62570"/>
                  </a:lnTo>
                  <a:lnTo>
                    <a:pt x="24818" y="74810"/>
                  </a:lnTo>
                  <a:lnTo>
                    <a:pt x="23720" y="87478"/>
                  </a:lnTo>
                  <a:lnTo>
                    <a:pt x="22910" y="100517"/>
                  </a:lnTo>
                  <a:lnTo>
                    <a:pt x="22330" y="113846"/>
                  </a:lnTo>
                  <a:lnTo>
                    <a:pt x="21924" y="127390"/>
                  </a:lnTo>
                  <a:lnTo>
                    <a:pt x="21645" y="141089"/>
                  </a:lnTo>
                  <a:lnTo>
                    <a:pt x="21453" y="154895"/>
                  </a:lnTo>
                  <a:lnTo>
                    <a:pt x="21324" y="168776"/>
                  </a:lnTo>
                  <a:lnTo>
                    <a:pt x="21236" y="182709"/>
                  </a:lnTo>
                  <a:lnTo>
                    <a:pt x="21177" y="196681"/>
                  </a:lnTo>
                  <a:lnTo>
                    <a:pt x="21138" y="210844"/>
                  </a:lnTo>
                  <a:lnTo>
                    <a:pt x="21111" y="225498"/>
                  </a:lnTo>
                  <a:lnTo>
                    <a:pt x="21093" y="240763"/>
                  </a:lnTo>
                  <a:lnTo>
                    <a:pt x="21081" y="256440"/>
                  </a:lnTo>
                  <a:lnTo>
                    <a:pt x="21073" y="272116"/>
                  </a:lnTo>
                  <a:lnTo>
                    <a:pt x="21068" y="287555"/>
                  </a:lnTo>
                  <a:lnTo>
                    <a:pt x="21065" y="302854"/>
                  </a:lnTo>
                  <a:lnTo>
                    <a:pt x="21062" y="318346"/>
                  </a:lnTo>
                  <a:lnTo>
                    <a:pt x="21056" y="334209"/>
                  </a:lnTo>
                  <a:lnTo>
                    <a:pt x="20883" y="350303"/>
                  </a:lnTo>
                  <a:lnTo>
                    <a:pt x="20234" y="366268"/>
                  </a:lnTo>
                  <a:lnTo>
                    <a:pt x="18984" y="381899"/>
                  </a:lnTo>
                  <a:lnTo>
                    <a:pt x="17332" y="397159"/>
                  </a:lnTo>
                  <a:lnTo>
                    <a:pt x="15683" y="412093"/>
                  </a:lnTo>
                  <a:lnTo>
                    <a:pt x="14281" y="426768"/>
                  </a:lnTo>
                  <a:lnTo>
                    <a:pt x="13187" y="441250"/>
                  </a:lnTo>
                  <a:lnTo>
                    <a:pt x="12379" y="455594"/>
                  </a:lnTo>
                  <a:lnTo>
                    <a:pt x="11796" y="469836"/>
                  </a:lnTo>
                  <a:lnTo>
                    <a:pt x="11219" y="483843"/>
                  </a:lnTo>
                  <a:lnTo>
                    <a:pt x="10290" y="497328"/>
                  </a:lnTo>
                  <a:lnTo>
                    <a:pt x="8851" y="510164"/>
                  </a:lnTo>
                  <a:lnTo>
                    <a:pt x="7059" y="521941"/>
                  </a:lnTo>
                  <a:lnTo>
                    <a:pt x="5131" y="533048"/>
                  </a:lnTo>
                  <a:lnTo>
                    <a:pt x="2893" y="544458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92688" y="4085057"/>
              <a:ext cx="177095" cy="324922"/>
            </a:xfrm>
            <a:custGeom>
              <a:avLst/>
              <a:gdLst/>
              <a:ahLst/>
              <a:cxnLst/>
              <a:rect l="0" t="0" r="0" b="0"/>
              <a:pathLst>
                <a:path w="177095" h="324922">
                  <a:moveTo>
                    <a:pt x="177094" y="210569"/>
                  </a:moveTo>
                  <a:lnTo>
                    <a:pt x="171226" y="216437"/>
                  </a:lnTo>
                  <a:lnTo>
                    <a:pt x="165662" y="222001"/>
                  </a:lnTo>
                  <a:lnTo>
                    <a:pt x="159859" y="227801"/>
                  </a:lnTo>
                  <a:lnTo>
                    <a:pt x="153606" y="233881"/>
                  </a:lnTo>
                  <a:lnTo>
                    <a:pt x="146627" y="240211"/>
                  </a:lnTo>
                  <a:lnTo>
                    <a:pt x="138846" y="246744"/>
                  </a:lnTo>
                  <a:lnTo>
                    <a:pt x="130344" y="253592"/>
                  </a:lnTo>
                  <a:lnTo>
                    <a:pt x="121265" y="261023"/>
                  </a:lnTo>
                  <a:lnTo>
                    <a:pt x="111751" y="269129"/>
                  </a:lnTo>
                  <a:lnTo>
                    <a:pt x="101924" y="277692"/>
                  </a:lnTo>
                  <a:lnTo>
                    <a:pt x="91874" y="286285"/>
                  </a:lnTo>
                  <a:lnTo>
                    <a:pt x="81670" y="294653"/>
                  </a:lnTo>
                  <a:lnTo>
                    <a:pt x="71362" y="302558"/>
                  </a:lnTo>
                  <a:lnTo>
                    <a:pt x="60981" y="309715"/>
                  </a:lnTo>
                  <a:lnTo>
                    <a:pt x="50556" y="316030"/>
                  </a:lnTo>
                  <a:lnTo>
                    <a:pt x="40267" y="321100"/>
                  </a:lnTo>
                  <a:lnTo>
                    <a:pt x="30431" y="324150"/>
                  </a:lnTo>
                  <a:lnTo>
                    <a:pt x="21199" y="324921"/>
                  </a:lnTo>
                  <a:lnTo>
                    <a:pt x="13035" y="322982"/>
                  </a:lnTo>
                  <a:lnTo>
                    <a:pt x="6762" y="317499"/>
                  </a:lnTo>
                  <a:lnTo>
                    <a:pt x="2658" y="308365"/>
                  </a:lnTo>
                  <a:lnTo>
                    <a:pt x="531" y="296215"/>
                  </a:lnTo>
                  <a:lnTo>
                    <a:pt x="0" y="282025"/>
                  </a:lnTo>
                  <a:lnTo>
                    <a:pt x="676" y="266559"/>
                  </a:lnTo>
                  <a:lnTo>
                    <a:pt x="2227" y="250145"/>
                  </a:lnTo>
                  <a:lnTo>
                    <a:pt x="4397" y="232779"/>
                  </a:lnTo>
                  <a:lnTo>
                    <a:pt x="6997" y="214510"/>
                  </a:lnTo>
                  <a:lnTo>
                    <a:pt x="9891" y="195480"/>
                  </a:lnTo>
                  <a:lnTo>
                    <a:pt x="12987" y="175860"/>
                  </a:lnTo>
                  <a:lnTo>
                    <a:pt x="16219" y="155817"/>
                  </a:lnTo>
                  <a:lnTo>
                    <a:pt x="19542" y="135966"/>
                  </a:lnTo>
                  <a:lnTo>
                    <a:pt x="22927" y="117323"/>
                  </a:lnTo>
                  <a:lnTo>
                    <a:pt x="26353" y="100339"/>
                  </a:lnTo>
                  <a:lnTo>
                    <a:pt x="29807" y="84799"/>
                  </a:lnTo>
                  <a:lnTo>
                    <a:pt x="33279" y="70127"/>
                  </a:lnTo>
                  <a:lnTo>
                    <a:pt x="36759" y="55900"/>
                  </a:lnTo>
                  <a:lnTo>
                    <a:pt x="40091" y="42480"/>
                  </a:lnTo>
                  <a:lnTo>
                    <a:pt x="43303" y="29619"/>
                  </a:lnTo>
                  <a:lnTo>
                    <a:pt x="46677" y="16178"/>
                  </a:lnTo>
                  <a:lnTo>
                    <a:pt x="5075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49790" y="4034428"/>
              <a:ext cx="299019" cy="534715"/>
            </a:xfrm>
            <a:custGeom>
              <a:avLst/>
              <a:gdLst/>
              <a:ahLst/>
              <a:cxnLst/>
              <a:rect l="0" t="0" r="0" b="0"/>
              <a:pathLst>
                <a:path w="299019" h="534715">
                  <a:moveTo>
                    <a:pt x="98977" y="29572"/>
                  </a:moveTo>
                  <a:lnTo>
                    <a:pt x="93176" y="41239"/>
                  </a:lnTo>
                  <a:lnTo>
                    <a:pt x="88252" y="51728"/>
                  </a:lnTo>
                  <a:lnTo>
                    <a:pt x="83745" y="62034"/>
                  </a:lnTo>
                  <a:lnTo>
                    <a:pt x="79351" y="72509"/>
                  </a:lnTo>
                  <a:lnTo>
                    <a:pt x="74690" y="83501"/>
                  </a:lnTo>
                  <a:lnTo>
                    <a:pt x="69574" y="95135"/>
                  </a:lnTo>
                  <a:lnTo>
                    <a:pt x="63997" y="107043"/>
                  </a:lnTo>
                  <a:lnTo>
                    <a:pt x="58024" y="118501"/>
                  </a:lnTo>
                  <a:lnTo>
                    <a:pt x="51757" y="129059"/>
                  </a:lnTo>
                  <a:lnTo>
                    <a:pt x="45700" y="136188"/>
                  </a:lnTo>
                  <a:lnTo>
                    <a:pt x="41165" y="137207"/>
                  </a:lnTo>
                  <a:lnTo>
                    <a:pt x="39033" y="133730"/>
                  </a:lnTo>
                  <a:lnTo>
                    <a:pt x="38880" y="127508"/>
                  </a:lnTo>
                  <a:lnTo>
                    <a:pt x="40055" y="119640"/>
                  </a:lnTo>
                  <a:lnTo>
                    <a:pt x="42075" y="110779"/>
                  </a:lnTo>
                  <a:lnTo>
                    <a:pt x="44633" y="101305"/>
                  </a:lnTo>
                  <a:lnTo>
                    <a:pt x="47695" y="91283"/>
                  </a:lnTo>
                  <a:lnTo>
                    <a:pt x="51450" y="80546"/>
                  </a:lnTo>
                  <a:lnTo>
                    <a:pt x="55948" y="69061"/>
                  </a:lnTo>
                  <a:lnTo>
                    <a:pt x="61109" y="57240"/>
                  </a:lnTo>
                  <a:lnTo>
                    <a:pt x="66800" y="45836"/>
                  </a:lnTo>
                  <a:lnTo>
                    <a:pt x="72894" y="35244"/>
                  </a:lnTo>
                  <a:lnTo>
                    <a:pt x="79444" y="25675"/>
                  </a:lnTo>
                  <a:lnTo>
                    <a:pt x="86673" y="17320"/>
                  </a:lnTo>
                  <a:lnTo>
                    <a:pt x="94647" y="10160"/>
                  </a:lnTo>
                  <a:lnTo>
                    <a:pt x="103291" y="4505"/>
                  </a:lnTo>
                  <a:lnTo>
                    <a:pt x="112471" y="1053"/>
                  </a:lnTo>
                  <a:lnTo>
                    <a:pt x="122050" y="0"/>
                  </a:lnTo>
                  <a:lnTo>
                    <a:pt x="131754" y="1410"/>
                  </a:lnTo>
                  <a:lnTo>
                    <a:pt x="141190" y="5472"/>
                  </a:lnTo>
                  <a:lnTo>
                    <a:pt x="150156" y="12020"/>
                  </a:lnTo>
                  <a:lnTo>
                    <a:pt x="158483" y="20635"/>
                  </a:lnTo>
                  <a:lnTo>
                    <a:pt x="165929" y="30844"/>
                  </a:lnTo>
                  <a:lnTo>
                    <a:pt x="172456" y="42231"/>
                  </a:lnTo>
                  <a:lnTo>
                    <a:pt x="178179" y="54788"/>
                  </a:lnTo>
                  <a:lnTo>
                    <a:pt x="183265" y="68880"/>
                  </a:lnTo>
                  <a:lnTo>
                    <a:pt x="187870" y="84574"/>
                  </a:lnTo>
                  <a:lnTo>
                    <a:pt x="191966" y="101350"/>
                  </a:lnTo>
                  <a:lnTo>
                    <a:pt x="195345" y="118303"/>
                  </a:lnTo>
                  <a:lnTo>
                    <a:pt x="197953" y="134900"/>
                  </a:lnTo>
                  <a:lnTo>
                    <a:pt x="199874" y="151297"/>
                  </a:lnTo>
                  <a:lnTo>
                    <a:pt x="201246" y="168134"/>
                  </a:lnTo>
                  <a:lnTo>
                    <a:pt x="202207" y="185749"/>
                  </a:lnTo>
                  <a:lnTo>
                    <a:pt x="202870" y="203851"/>
                  </a:lnTo>
                  <a:lnTo>
                    <a:pt x="203323" y="221710"/>
                  </a:lnTo>
                  <a:lnTo>
                    <a:pt x="203626" y="238923"/>
                  </a:lnTo>
                  <a:lnTo>
                    <a:pt x="203660" y="255736"/>
                  </a:lnTo>
                  <a:lnTo>
                    <a:pt x="203152" y="272852"/>
                  </a:lnTo>
                  <a:lnTo>
                    <a:pt x="201994" y="290650"/>
                  </a:lnTo>
                  <a:lnTo>
                    <a:pt x="200231" y="308705"/>
                  </a:lnTo>
                  <a:lnTo>
                    <a:pt x="197976" y="326000"/>
                  </a:lnTo>
                  <a:lnTo>
                    <a:pt x="195349" y="342006"/>
                  </a:lnTo>
                  <a:lnTo>
                    <a:pt x="192449" y="356686"/>
                  </a:lnTo>
                  <a:lnTo>
                    <a:pt x="189357" y="370234"/>
                  </a:lnTo>
                  <a:lnTo>
                    <a:pt x="186132" y="382900"/>
                  </a:lnTo>
                  <a:lnTo>
                    <a:pt x="182814" y="394915"/>
                  </a:lnTo>
                  <a:lnTo>
                    <a:pt x="179434" y="406466"/>
                  </a:lnTo>
                  <a:lnTo>
                    <a:pt x="176002" y="417695"/>
                  </a:lnTo>
                  <a:lnTo>
                    <a:pt x="172205" y="428868"/>
                  </a:lnTo>
                  <a:lnTo>
                    <a:pt x="167438" y="440363"/>
                  </a:lnTo>
                  <a:lnTo>
                    <a:pt x="161452" y="452354"/>
                  </a:lnTo>
                  <a:lnTo>
                    <a:pt x="154481" y="464678"/>
                  </a:lnTo>
                  <a:lnTo>
                    <a:pt x="147039" y="476950"/>
                  </a:lnTo>
                  <a:lnTo>
                    <a:pt x="139473" y="488937"/>
                  </a:lnTo>
                  <a:lnTo>
                    <a:pt x="131785" y="500256"/>
                  </a:lnTo>
                  <a:lnTo>
                    <a:pt x="123719" y="510324"/>
                  </a:lnTo>
                  <a:lnTo>
                    <a:pt x="115146" y="518934"/>
                  </a:lnTo>
                  <a:lnTo>
                    <a:pt x="106084" y="525883"/>
                  </a:lnTo>
                  <a:lnTo>
                    <a:pt x="96616" y="530810"/>
                  </a:lnTo>
                  <a:lnTo>
                    <a:pt x="86835" y="533713"/>
                  </a:lnTo>
                  <a:lnTo>
                    <a:pt x="76824" y="534714"/>
                  </a:lnTo>
                  <a:lnTo>
                    <a:pt x="66651" y="533882"/>
                  </a:lnTo>
                  <a:lnTo>
                    <a:pt x="56368" y="531434"/>
                  </a:lnTo>
                  <a:lnTo>
                    <a:pt x="46177" y="527522"/>
                  </a:lnTo>
                  <a:lnTo>
                    <a:pt x="36407" y="522155"/>
                  </a:lnTo>
                  <a:lnTo>
                    <a:pt x="27215" y="515470"/>
                  </a:lnTo>
                  <a:lnTo>
                    <a:pt x="18907" y="507541"/>
                  </a:lnTo>
                  <a:lnTo>
                    <a:pt x="12005" y="498317"/>
                  </a:lnTo>
                  <a:lnTo>
                    <a:pt x="6666" y="487884"/>
                  </a:lnTo>
                  <a:lnTo>
                    <a:pt x="2895" y="476285"/>
                  </a:lnTo>
                  <a:lnTo>
                    <a:pt x="722" y="463443"/>
                  </a:lnTo>
                  <a:lnTo>
                    <a:pt x="0" y="449441"/>
                  </a:lnTo>
                  <a:lnTo>
                    <a:pt x="461" y="434802"/>
                  </a:lnTo>
                  <a:lnTo>
                    <a:pt x="1825" y="420363"/>
                  </a:lnTo>
                  <a:lnTo>
                    <a:pt x="3858" y="406589"/>
                  </a:lnTo>
                  <a:lnTo>
                    <a:pt x="6693" y="393903"/>
                  </a:lnTo>
                  <a:lnTo>
                    <a:pt x="10807" y="382833"/>
                  </a:lnTo>
                  <a:lnTo>
                    <a:pt x="16358" y="373512"/>
                  </a:lnTo>
                  <a:lnTo>
                    <a:pt x="23376" y="366066"/>
                  </a:lnTo>
                  <a:lnTo>
                    <a:pt x="31915" y="360798"/>
                  </a:lnTo>
                  <a:lnTo>
                    <a:pt x="41843" y="357663"/>
                  </a:lnTo>
                  <a:lnTo>
                    <a:pt x="52746" y="356503"/>
                  </a:lnTo>
                  <a:lnTo>
                    <a:pt x="64049" y="357229"/>
                  </a:lnTo>
                  <a:lnTo>
                    <a:pt x="75387" y="359606"/>
                  </a:lnTo>
                  <a:lnTo>
                    <a:pt x="86608" y="363470"/>
                  </a:lnTo>
                  <a:lnTo>
                    <a:pt x="97674" y="368804"/>
                  </a:lnTo>
                  <a:lnTo>
                    <a:pt x="108600" y="375464"/>
                  </a:lnTo>
                  <a:lnTo>
                    <a:pt x="119412" y="383205"/>
                  </a:lnTo>
                  <a:lnTo>
                    <a:pt x="130138" y="391771"/>
                  </a:lnTo>
                  <a:lnTo>
                    <a:pt x="140809" y="400935"/>
                  </a:lnTo>
                  <a:lnTo>
                    <a:pt x="151604" y="410359"/>
                  </a:lnTo>
                  <a:lnTo>
                    <a:pt x="162844" y="419605"/>
                  </a:lnTo>
                  <a:lnTo>
                    <a:pt x="174667" y="428442"/>
                  </a:lnTo>
                  <a:lnTo>
                    <a:pt x="187051" y="436511"/>
                  </a:lnTo>
                  <a:lnTo>
                    <a:pt x="199895" y="443252"/>
                  </a:lnTo>
                  <a:lnTo>
                    <a:pt x="213088" y="448483"/>
                  </a:lnTo>
                  <a:lnTo>
                    <a:pt x="226371" y="452182"/>
                  </a:lnTo>
                  <a:lnTo>
                    <a:pt x="239361" y="454306"/>
                  </a:lnTo>
                  <a:lnTo>
                    <a:pt x="251860" y="454997"/>
                  </a:lnTo>
                  <a:lnTo>
                    <a:pt x="263411" y="454479"/>
                  </a:lnTo>
                  <a:lnTo>
                    <a:pt x="274339" y="452817"/>
                  </a:lnTo>
                  <a:lnTo>
                    <a:pt x="285604" y="448750"/>
                  </a:lnTo>
                  <a:lnTo>
                    <a:pt x="299018" y="440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17098" y="4664528"/>
              <a:ext cx="652768" cy="20251"/>
            </a:xfrm>
            <a:custGeom>
              <a:avLst/>
              <a:gdLst/>
              <a:ahLst/>
              <a:cxnLst/>
              <a:rect l="0" t="0" r="0" b="0"/>
              <a:pathLst>
                <a:path w="652768" h="20251">
                  <a:moveTo>
                    <a:pt x="652767" y="10125"/>
                  </a:moveTo>
                  <a:lnTo>
                    <a:pt x="640965" y="12991"/>
                  </a:lnTo>
                  <a:lnTo>
                    <a:pt x="629195" y="15134"/>
                  </a:lnTo>
                  <a:lnTo>
                    <a:pt x="616295" y="16737"/>
                  </a:lnTo>
                  <a:lnTo>
                    <a:pt x="602102" y="17917"/>
                  </a:lnTo>
                  <a:lnTo>
                    <a:pt x="586478" y="18765"/>
                  </a:lnTo>
                  <a:lnTo>
                    <a:pt x="569511" y="19363"/>
                  </a:lnTo>
                  <a:lnTo>
                    <a:pt x="551755" y="19777"/>
                  </a:lnTo>
                  <a:lnTo>
                    <a:pt x="534083" y="20061"/>
                  </a:lnTo>
                  <a:lnTo>
                    <a:pt x="516984" y="20250"/>
                  </a:lnTo>
                  <a:lnTo>
                    <a:pt x="500573" y="20208"/>
                  </a:lnTo>
                  <a:lnTo>
                    <a:pt x="484788" y="19648"/>
                  </a:lnTo>
                  <a:lnTo>
                    <a:pt x="469501" y="18459"/>
                  </a:lnTo>
                  <a:lnTo>
                    <a:pt x="454591" y="16847"/>
                  </a:lnTo>
                  <a:lnTo>
                    <a:pt x="439950" y="15225"/>
                  </a:lnTo>
                  <a:lnTo>
                    <a:pt x="425501" y="13839"/>
                  </a:lnTo>
                  <a:lnTo>
                    <a:pt x="411184" y="12758"/>
                  </a:lnTo>
                  <a:lnTo>
                    <a:pt x="396958" y="11958"/>
                  </a:lnTo>
                  <a:lnTo>
                    <a:pt x="382793" y="11385"/>
                  </a:lnTo>
                  <a:lnTo>
                    <a:pt x="368669" y="10985"/>
                  </a:lnTo>
                  <a:lnTo>
                    <a:pt x="354574" y="10707"/>
                  </a:lnTo>
                  <a:lnTo>
                    <a:pt x="340499" y="10513"/>
                  </a:lnTo>
                  <a:lnTo>
                    <a:pt x="326436" y="10211"/>
                  </a:lnTo>
                  <a:lnTo>
                    <a:pt x="312381" y="9476"/>
                  </a:lnTo>
                  <a:lnTo>
                    <a:pt x="298326" y="8169"/>
                  </a:lnTo>
                  <a:lnTo>
                    <a:pt x="284108" y="6477"/>
                  </a:lnTo>
                  <a:lnTo>
                    <a:pt x="269417" y="4802"/>
                  </a:lnTo>
                  <a:lnTo>
                    <a:pt x="254127" y="3382"/>
                  </a:lnTo>
                  <a:lnTo>
                    <a:pt x="238433" y="2277"/>
                  </a:lnTo>
                  <a:lnTo>
                    <a:pt x="222746" y="1461"/>
                  </a:lnTo>
                  <a:lnTo>
                    <a:pt x="207299" y="878"/>
                  </a:lnTo>
                  <a:lnTo>
                    <a:pt x="191995" y="470"/>
                  </a:lnTo>
                  <a:lnTo>
                    <a:pt x="176500" y="188"/>
                  </a:lnTo>
                  <a:lnTo>
                    <a:pt x="160635" y="0"/>
                  </a:lnTo>
                  <a:lnTo>
                    <a:pt x="144539" y="42"/>
                  </a:lnTo>
                  <a:lnTo>
                    <a:pt x="128573" y="601"/>
                  </a:lnTo>
                  <a:lnTo>
                    <a:pt x="112937" y="1791"/>
                  </a:lnTo>
                  <a:lnTo>
                    <a:pt x="97504" y="3404"/>
                  </a:lnTo>
                  <a:lnTo>
                    <a:pt x="81922" y="5026"/>
                  </a:lnTo>
                  <a:lnTo>
                    <a:pt x="66016" y="6410"/>
                  </a:lnTo>
                  <a:lnTo>
                    <a:pt x="50514" y="7494"/>
                  </a:lnTo>
                  <a:lnTo>
                    <a:pt x="35432" y="8412"/>
                  </a:lnTo>
                  <a:lnTo>
                    <a:pt x="19444" y="9243"/>
                  </a:lnTo>
                  <a:lnTo>
                    <a:pt x="0" y="101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422383" y="4855484"/>
              <a:ext cx="270531" cy="372673"/>
            </a:xfrm>
            <a:custGeom>
              <a:avLst/>
              <a:gdLst/>
              <a:ahLst/>
              <a:cxnLst/>
              <a:rect l="0" t="0" r="0" b="0"/>
              <a:pathLst>
                <a:path w="270531" h="372673">
                  <a:moveTo>
                    <a:pt x="52643" y="40267"/>
                  </a:moveTo>
                  <a:lnTo>
                    <a:pt x="58577" y="31600"/>
                  </a:lnTo>
                  <a:lnTo>
                    <a:pt x="64782" y="24534"/>
                  </a:lnTo>
                  <a:lnTo>
                    <a:pt x="71882" y="18432"/>
                  </a:lnTo>
                  <a:lnTo>
                    <a:pt x="79996" y="13204"/>
                  </a:lnTo>
                  <a:lnTo>
                    <a:pt x="89291" y="8990"/>
                  </a:lnTo>
                  <a:lnTo>
                    <a:pt x="99739" y="5785"/>
                  </a:lnTo>
                  <a:lnTo>
                    <a:pt x="111163" y="3443"/>
                  </a:lnTo>
                  <a:lnTo>
                    <a:pt x="123350" y="1780"/>
                  </a:lnTo>
                  <a:lnTo>
                    <a:pt x="136094" y="625"/>
                  </a:lnTo>
                  <a:lnTo>
                    <a:pt x="149072" y="0"/>
                  </a:lnTo>
                  <a:lnTo>
                    <a:pt x="161858" y="104"/>
                  </a:lnTo>
                  <a:lnTo>
                    <a:pt x="174229" y="992"/>
                  </a:lnTo>
                  <a:lnTo>
                    <a:pt x="185993" y="2742"/>
                  </a:lnTo>
                  <a:lnTo>
                    <a:pt x="196901" y="5519"/>
                  </a:lnTo>
                  <a:lnTo>
                    <a:pt x="206886" y="9316"/>
                  </a:lnTo>
                  <a:lnTo>
                    <a:pt x="215406" y="13984"/>
                  </a:lnTo>
                  <a:lnTo>
                    <a:pt x="221394" y="19335"/>
                  </a:lnTo>
                  <a:lnTo>
                    <a:pt x="224487" y="25201"/>
                  </a:lnTo>
                  <a:lnTo>
                    <a:pt x="224784" y="31766"/>
                  </a:lnTo>
                  <a:lnTo>
                    <a:pt x="222481" y="39536"/>
                  </a:lnTo>
                  <a:lnTo>
                    <a:pt x="217972" y="48682"/>
                  </a:lnTo>
                  <a:lnTo>
                    <a:pt x="211727" y="58757"/>
                  </a:lnTo>
                  <a:lnTo>
                    <a:pt x="204190" y="68905"/>
                  </a:lnTo>
                  <a:lnTo>
                    <a:pt x="195723" y="78617"/>
                  </a:lnTo>
                  <a:lnTo>
                    <a:pt x="186602" y="87746"/>
                  </a:lnTo>
                  <a:lnTo>
                    <a:pt x="177028" y="96330"/>
                  </a:lnTo>
                  <a:lnTo>
                    <a:pt x="167171" y="104467"/>
                  </a:lnTo>
                  <a:lnTo>
                    <a:pt x="158130" y="112119"/>
                  </a:lnTo>
                  <a:lnTo>
                    <a:pt x="152405" y="119692"/>
                  </a:lnTo>
                  <a:lnTo>
                    <a:pt x="151239" y="127226"/>
                  </a:lnTo>
                  <a:lnTo>
                    <a:pt x="153702" y="133665"/>
                  </a:lnTo>
                  <a:lnTo>
                    <a:pt x="158733" y="139038"/>
                  </a:lnTo>
                  <a:lnTo>
                    <a:pt x="165538" y="143856"/>
                  </a:lnTo>
                  <a:lnTo>
                    <a:pt x="173557" y="148707"/>
                  </a:lnTo>
                  <a:lnTo>
                    <a:pt x="182399" y="153898"/>
                  </a:lnTo>
                  <a:lnTo>
                    <a:pt x="191796" y="159501"/>
                  </a:lnTo>
                  <a:lnTo>
                    <a:pt x="201566" y="165477"/>
                  </a:lnTo>
                  <a:lnTo>
                    <a:pt x="211583" y="171761"/>
                  </a:lnTo>
                  <a:lnTo>
                    <a:pt x="221600" y="178604"/>
                  </a:lnTo>
                  <a:lnTo>
                    <a:pt x="231255" y="186561"/>
                  </a:lnTo>
                  <a:lnTo>
                    <a:pt x="240370" y="195841"/>
                  </a:lnTo>
                  <a:lnTo>
                    <a:pt x="248627" y="206345"/>
                  </a:lnTo>
                  <a:lnTo>
                    <a:pt x="255495" y="217845"/>
                  </a:lnTo>
                  <a:lnTo>
                    <a:pt x="260816" y="230100"/>
                  </a:lnTo>
                  <a:lnTo>
                    <a:pt x="264746" y="242905"/>
                  </a:lnTo>
                  <a:lnTo>
                    <a:pt x="267556" y="256098"/>
                  </a:lnTo>
                  <a:lnTo>
                    <a:pt x="269517" y="269554"/>
                  </a:lnTo>
                  <a:lnTo>
                    <a:pt x="270530" y="282858"/>
                  </a:lnTo>
                  <a:lnTo>
                    <a:pt x="270163" y="295339"/>
                  </a:lnTo>
                  <a:lnTo>
                    <a:pt x="268283" y="306695"/>
                  </a:lnTo>
                  <a:lnTo>
                    <a:pt x="264886" y="316965"/>
                  </a:lnTo>
                  <a:lnTo>
                    <a:pt x="259932" y="326331"/>
                  </a:lnTo>
                  <a:lnTo>
                    <a:pt x="253555" y="334999"/>
                  </a:lnTo>
                  <a:lnTo>
                    <a:pt x="245849" y="342992"/>
                  </a:lnTo>
                  <a:lnTo>
                    <a:pt x="236781" y="350150"/>
                  </a:lnTo>
                  <a:lnTo>
                    <a:pt x="226462" y="356446"/>
                  </a:lnTo>
                  <a:lnTo>
                    <a:pt x="215110" y="361829"/>
                  </a:lnTo>
                  <a:lnTo>
                    <a:pt x="202966" y="366148"/>
                  </a:lnTo>
                  <a:lnTo>
                    <a:pt x="190234" y="369417"/>
                  </a:lnTo>
                  <a:lnTo>
                    <a:pt x="176752" y="371629"/>
                  </a:lnTo>
                  <a:lnTo>
                    <a:pt x="162031" y="372672"/>
                  </a:lnTo>
                  <a:lnTo>
                    <a:pt x="145911" y="372601"/>
                  </a:lnTo>
                  <a:lnTo>
                    <a:pt x="128848" y="371759"/>
                  </a:lnTo>
                  <a:lnTo>
                    <a:pt x="111702" y="370663"/>
                  </a:lnTo>
                  <a:lnTo>
                    <a:pt x="94988" y="369635"/>
                  </a:lnTo>
                  <a:lnTo>
                    <a:pt x="78882" y="368793"/>
                  </a:lnTo>
                  <a:lnTo>
                    <a:pt x="61488" y="368062"/>
                  </a:lnTo>
                  <a:lnTo>
                    <a:pt x="37931" y="367384"/>
                  </a:lnTo>
                  <a:lnTo>
                    <a:pt x="0" y="366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27792" y="468518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21057"/>
                  </a:moveTo>
                  <a:lnTo>
                    <a:pt x="167183" y="18190"/>
                  </a:lnTo>
                  <a:lnTo>
                    <a:pt x="155414" y="16049"/>
                  </a:lnTo>
                  <a:lnTo>
                    <a:pt x="142523" y="14445"/>
                  </a:lnTo>
                  <a:lnTo>
                    <a:pt x="128675" y="13265"/>
                  </a:lnTo>
                  <a:lnTo>
                    <a:pt x="114347" y="12416"/>
                  </a:lnTo>
                  <a:lnTo>
                    <a:pt x="99878" y="11814"/>
                  </a:lnTo>
                  <a:lnTo>
                    <a:pt x="85427" y="11226"/>
                  </a:lnTo>
                  <a:lnTo>
                    <a:pt x="71051" y="10294"/>
                  </a:lnTo>
                  <a:lnTo>
                    <a:pt x="56776" y="8853"/>
                  </a:lnTo>
                  <a:lnTo>
                    <a:pt x="43194" y="7060"/>
                  </a:lnTo>
                  <a:lnTo>
                    <a:pt x="30141" y="5131"/>
                  </a:lnTo>
                  <a:lnTo>
                    <a:pt x="16472" y="289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22507" y="4843109"/>
              <a:ext cx="252686" cy="21057"/>
            </a:xfrm>
            <a:custGeom>
              <a:avLst/>
              <a:gdLst/>
              <a:ahLst/>
              <a:cxnLst/>
              <a:rect l="0" t="0" r="0" b="0"/>
              <a:pathLst>
                <a:path w="252686" h="21057">
                  <a:moveTo>
                    <a:pt x="252685" y="0"/>
                  </a:moveTo>
                  <a:lnTo>
                    <a:pt x="243749" y="2866"/>
                  </a:lnTo>
                  <a:lnTo>
                    <a:pt x="234122" y="5008"/>
                  </a:lnTo>
                  <a:lnTo>
                    <a:pt x="222835" y="6616"/>
                  </a:lnTo>
                  <a:lnTo>
                    <a:pt x="210167" y="7969"/>
                  </a:lnTo>
                  <a:lnTo>
                    <a:pt x="196688" y="9466"/>
                  </a:lnTo>
                  <a:lnTo>
                    <a:pt x="182802" y="11312"/>
                  </a:lnTo>
                  <a:lnTo>
                    <a:pt x="168248" y="13379"/>
                  </a:lnTo>
                  <a:lnTo>
                    <a:pt x="152211" y="15312"/>
                  </a:lnTo>
                  <a:lnTo>
                    <a:pt x="134359" y="16907"/>
                  </a:lnTo>
                  <a:lnTo>
                    <a:pt x="115135" y="18131"/>
                  </a:lnTo>
                  <a:lnTo>
                    <a:pt x="95460" y="19027"/>
                  </a:lnTo>
                  <a:lnTo>
                    <a:pt x="75951" y="19665"/>
                  </a:lnTo>
                  <a:lnTo>
                    <a:pt x="57584" y="20110"/>
                  </a:lnTo>
                  <a:lnTo>
                    <a:pt x="40054" y="20465"/>
                  </a:lnTo>
                  <a:lnTo>
                    <a:pt x="21832" y="20763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497450" y="3971652"/>
            <a:ext cx="1048707" cy="1407739"/>
            <a:chOff x="7497450" y="3971652"/>
            <a:chExt cx="1048707" cy="1407739"/>
          </a:xfrm>
        </p:grpSpPr>
        <p:sp>
          <p:nvSpPr>
            <p:cNvPr id="67" name="Freeform 66"/>
            <p:cNvSpPr/>
            <p:nvPr/>
          </p:nvSpPr>
          <p:spPr>
            <a:xfrm>
              <a:off x="7759503" y="4274570"/>
              <a:ext cx="10529" cy="768581"/>
            </a:xfrm>
            <a:custGeom>
              <a:avLst/>
              <a:gdLst/>
              <a:ahLst/>
              <a:cxnLst/>
              <a:rect l="0" t="0" r="0" b="0"/>
              <a:pathLst>
                <a:path w="10529" h="768581">
                  <a:moveTo>
                    <a:pt x="10528" y="0"/>
                  </a:moveTo>
                  <a:lnTo>
                    <a:pt x="10528" y="11936"/>
                  </a:lnTo>
                  <a:lnTo>
                    <a:pt x="10528" y="24985"/>
                  </a:lnTo>
                  <a:lnTo>
                    <a:pt x="10528" y="40465"/>
                  </a:lnTo>
                  <a:lnTo>
                    <a:pt x="10528" y="57859"/>
                  </a:lnTo>
                  <a:lnTo>
                    <a:pt x="10528" y="76172"/>
                  </a:lnTo>
                  <a:lnTo>
                    <a:pt x="10528" y="94721"/>
                  </a:lnTo>
                  <a:lnTo>
                    <a:pt x="10528" y="113193"/>
                  </a:lnTo>
                  <a:lnTo>
                    <a:pt x="10528" y="131486"/>
                  </a:lnTo>
                  <a:lnTo>
                    <a:pt x="10528" y="149599"/>
                  </a:lnTo>
                  <a:lnTo>
                    <a:pt x="10528" y="167727"/>
                  </a:lnTo>
                  <a:lnTo>
                    <a:pt x="10528" y="186210"/>
                  </a:lnTo>
                  <a:lnTo>
                    <a:pt x="10528" y="205214"/>
                  </a:lnTo>
                  <a:lnTo>
                    <a:pt x="10528" y="224896"/>
                  </a:lnTo>
                  <a:lnTo>
                    <a:pt x="10528" y="245481"/>
                  </a:lnTo>
                  <a:lnTo>
                    <a:pt x="10528" y="267000"/>
                  </a:lnTo>
                  <a:lnTo>
                    <a:pt x="10528" y="289334"/>
                  </a:lnTo>
                  <a:lnTo>
                    <a:pt x="10528" y="312312"/>
                  </a:lnTo>
                  <a:lnTo>
                    <a:pt x="10528" y="335764"/>
                  </a:lnTo>
                  <a:lnTo>
                    <a:pt x="10528" y="359392"/>
                  </a:lnTo>
                  <a:lnTo>
                    <a:pt x="10528" y="382789"/>
                  </a:lnTo>
                  <a:lnTo>
                    <a:pt x="10523" y="405748"/>
                  </a:lnTo>
                  <a:lnTo>
                    <a:pt x="10350" y="428250"/>
                  </a:lnTo>
                  <a:lnTo>
                    <a:pt x="9701" y="450359"/>
                  </a:lnTo>
                  <a:lnTo>
                    <a:pt x="8453" y="472162"/>
                  </a:lnTo>
                  <a:lnTo>
                    <a:pt x="6801" y="493738"/>
                  </a:lnTo>
                  <a:lnTo>
                    <a:pt x="5152" y="515151"/>
                  </a:lnTo>
                  <a:lnTo>
                    <a:pt x="3750" y="536447"/>
                  </a:lnTo>
                  <a:lnTo>
                    <a:pt x="2657" y="557496"/>
                  </a:lnTo>
                  <a:lnTo>
                    <a:pt x="1849" y="578015"/>
                  </a:lnTo>
                  <a:lnTo>
                    <a:pt x="1270" y="597894"/>
                  </a:lnTo>
                  <a:lnTo>
                    <a:pt x="866" y="617175"/>
                  </a:lnTo>
                  <a:lnTo>
                    <a:pt x="587" y="635970"/>
                  </a:lnTo>
                  <a:lnTo>
                    <a:pt x="396" y="654388"/>
                  </a:lnTo>
                  <a:lnTo>
                    <a:pt x="265" y="672369"/>
                  </a:lnTo>
                  <a:lnTo>
                    <a:pt x="178" y="689684"/>
                  </a:lnTo>
                  <a:lnTo>
                    <a:pt x="119" y="706242"/>
                  </a:lnTo>
                  <a:lnTo>
                    <a:pt x="79" y="721516"/>
                  </a:lnTo>
                  <a:lnTo>
                    <a:pt x="48" y="735962"/>
                  </a:lnTo>
                  <a:lnTo>
                    <a:pt x="24" y="750852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80642" y="4274570"/>
              <a:ext cx="73701" cy="789638"/>
            </a:xfrm>
            <a:custGeom>
              <a:avLst/>
              <a:gdLst/>
              <a:ahLst/>
              <a:cxnLst/>
              <a:rect l="0" t="0" r="0" b="0"/>
              <a:pathLst>
                <a:path w="73701" h="789638">
                  <a:moveTo>
                    <a:pt x="73700" y="0"/>
                  </a:moveTo>
                  <a:lnTo>
                    <a:pt x="70834" y="9002"/>
                  </a:lnTo>
                  <a:lnTo>
                    <a:pt x="68691" y="19269"/>
                  </a:lnTo>
                  <a:lnTo>
                    <a:pt x="67088" y="31848"/>
                  </a:lnTo>
                  <a:lnTo>
                    <a:pt x="65908" y="46203"/>
                  </a:lnTo>
                  <a:lnTo>
                    <a:pt x="65060" y="61351"/>
                  </a:lnTo>
                  <a:lnTo>
                    <a:pt x="64462" y="76635"/>
                  </a:lnTo>
                  <a:lnTo>
                    <a:pt x="64047" y="91770"/>
                  </a:lnTo>
                  <a:lnTo>
                    <a:pt x="63763" y="106671"/>
                  </a:lnTo>
                  <a:lnTo>
                    <a:pt x="63564" y="121357"/>
                  </a:lnTo>
                  <a:lnTo>
                    <a:pt x="63261" y="136028"/>
                  </a:lnTo>
                  <a:lnTo>
                    <a:pt x="62524" y="151038"/>
                  </a:lnTo>
                  <a:lnTo>
                    <a:pt x="61216" y="166558"/>
                  </a:lnTo>
                  <a:lnTo>
                    <a:pt x="59524" y="182748"/>
                  </a:lnTo>
                  <a:lnTo>
                    <a:pt x="57850" y="199835"/>
                  </a:lnTo>
                  <a:lnTo>
                    <a:pt x="56429" y="217848"/>
                  </a:lnTo>
                  <a:lnTo>
                    <a:pt x="55324" y="236505"/>
                  </a:lnTo>
                  <a:lnTo>
                    <a:pt x="54508" y="255327"/>
                  </a:lnTo>
                  <a:lnTo>
                    <a:pt x="53919" y="274027"/>
                  </a:lnTo>
                  <a:lnTo>
                    <a:pt x="53339" y="292669"/>
                  </a:lnTo>
                  <a:lnTo>
                    <a:pt x="52408" y="311556"/>
                  </a:lnTo>
                  <a:lnTo>
                    <a:pt x="50967" y="330857"/>
                  </a:lnTo>
                  <a:lnTo>
                    <a:pt x="49184" y="350583"/>
                  </a:lnTo>
                  <a:lnTo>
                    <a:pt x="47447" y="370672"/>
                  </a:lnTo>
                  <a:lnTo>
                    <a:pt x="45980" y="391039"/>
                  </a:lnTo>
                  <a:lnTo>
                    <a:pt x="44675" y="411445"/>
                  </a:lnTo>
                  <a:lnTo>
                    <a:pt x="43192" y="431526"/>
                  </a:lnTo>
                  <a:lnTo>
                    <a:pt x="41347" y="451107"/>
                  </a:lnTo>
                  <a:lnTo>
                    <a:pt x="39278" y="470187"/>
                  </a:lnTo>
                  <a:lnTo>
                    <a:pt x="37341" y="488845"/>
                  </a:lnTo>
                  <a:lnTo>
                    <a:pt x="35738" y="507178"/>
                  </a:lnTo>
                  <a:lnTo>
                    <a:pt x="34339" y="525270"/>
                  </a:lnTo>
                  <a:lnTo>
                    <a:pt x="32794" y="543192"/>
                  </a:lnTo>
                  <a:lnTo>
                    <a:pt x="30902" y="560990"/>
                  </a:lnTo>
                  <a:lnTo>
                    <a:pt x="28631" y="578537"/>
                  </a:lnTo>
                  <a:lnTo>
                    <a:pt x="26027" y="595552"/>
                  </a:lnTo>
                  <a:lnTo>
                    <a:pt x="23166" y="611925"/>
                  </a:lnTo>
                  <a:lnTo>
                    <a:pt x="20279" y="627699"/>
                  </a:lnTo>
                  <a:lnTo>
                    <a:pt x="17726" y="642986"/>
                  </a:lnTo>
                  <a:lnTo>
                    <a:pt x="15677" y="657904"/>
                  </a:lnTo>
                  <a:lnTo>
                    <a:pt x="13963" y="672722"/>
                  </a:lnTo>
                  <a:lnTo>
                    <a:pt x="12198" y="687824"/>
                  </a:lnTo>
                  <a:lnTo>
                    <a:pt x="10161" y="703384"/>
                  </a:lnTo>
                  <a:lnTo>
                    <a:pt x="7951" y="719036"/>
                  </a:lnTo>
                  <a:lnTo>
                    <a:pt x="5688" y="735714"/>
                  </a:lnTo>
                  <a:lnTo>
                    <a:pt x="3170" y="757125"/>
                  </a:lnTo>
                  <a:lnTo>
                    <a:pt x="0" y="7896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97125" y="4327212"/>
              <a:ext cx="246689" cy="412545"/>
            </a:xfrm>
            <a:custGeom>
              <a:avLst/>
              <a:gdLst/>
              <a:ahLst/>
              <a:cxnLst/>
              <a:rect l="0" t="0" r="0" b="0"/>
              <a:pathLst>
                <a:path w="246689" h="412545">
                  <a:moveTo>
                    <a:pt x="246688" y="284270"/>
                  </a:moveTo>
                  <a:lnTo>
                    <a:pt x="237820" y="287270"/>
                  </a:lnTo>
                  <a:lnTo>
                    <a:pt x="228833" y="290693"/>
                  </a:lnTo>
                  <a:lnTo>
                    <a:pt x="218843" y="294889"/>
                  </a:lnTo>
                  <a:lnTo>
                    <a:pt x="208035" y="299789"/>
                  </a:lnTo>
                  <a:lnTo>
                    <a:pt x="196872" y="305270"/>
                  </a:lnTo>
                  <a:lnTo>
                    <a:pt x="185661" y="311201"/>
                  </a:lnTo>
                  <a:lnTo>
                    <a:pt x="174376" y="317463"/>
                  </a:lnTo>
                  <a:lnTo>
                    <a:pt x="162744" y="323961"/>
                  </a:lnTo>
                  <a:lnTo>
                    <a:pt x="150634" y="330626"/>
                  </a:lnTo>
                  <a:lnTo>
                    <a:pt x="138384" y="337404"/>
                  </a:lnTo>
                  <a:lnTo>
                    <a:pt x="126688" y="344260"/>
                  </a:lnTo>
                  <a:lnTo>
                    <a:pt x="115888" y="351171"/>
                  </a:lnTo>
                  <a:lnTo>
                    <a:pt x="105839" y="358117"/>
                  </a:lnTo>
                  <a:lnTo>
                    <a:pt x="96097" y="365087"/>
                  </a:lnTo>
                  <a:lnTo>
                    <a:pt x="86356" y="372068"/>
                  </a:lnTo>
                  <a:lnTo>
                    <a:pt x="76491" y="378892"/>
                  </a:lnTo>
                  <a:lnTo>
                    <a:pt x="66475" y="385248"/>
                  </a:lnTo>
                  <a:lnTo>
                    <a:pt x="56322" y="391009"/>
                  </a:lnTo>
                  <a:lnTo>
                    <a:pt x="46062" y="396369"/>
                  </a:lnTo>
                  <a:lnTo>
                    <a:pt x="35720" y="401735"/>
                  </a:lnTo>
                  <a:lnTo>
                    <a:pt x="25327" y="407314"/>
                  </a:lnTo>
                  <a:lnTo>
                    <a:pt x="15206" y="411905"/>
                  </a:lnTo>
                  <a:lnTo>
                    <a:pt x="6896" y="412544"/>
                  </a:lnTo>
                  <a:lnTo>
                    <a:pt x="1960" y="408556"/>
                  </a:lnTo>
                  <a:lnTo>
                    <a:pt x="0" y="402083"/>
                  </a:lnTo>
                  <a:lnTo>
                    <a:pt x="67" y="394101"/>
                  </a:lnTo>
                  <a:lnTo>
                    <a:pt x="1412" y="384786"/>
                  </a:lnTo>
                  <a:lnTo>
                    <a:pt x="3554" y="374270"/>
                  </a:lnTo>
                  <a:lnTo>
                    <a:pt x="6357" y="362439"/>
                  </a:lnTo>
                  <a:lnTo>
                    <a:pt x="9949" y="348907"/>
                  </a:lnTo>
                  <a:lnTo>
                    <a:pt x="14338" y="333628"/>
                  </a:lnTo>
                  <a:lnTo>
                    <a:pt x="19259" y="317316"/>
                  </a:lnTo>
                  <a:lnTo>
                    <a:pt x="24258" y="301215"/>
                  </a:lnTo>
                  <a:lnTo>
                    <a:pt x="29069" y="286012"/>
                  </a:lnTo>
                  <a:lnTo>
                    <a:pt x="33776" y="271535"/>
                  </a:lnTo>
                  <a:lnTo>
                    <a:pt x="38696" y="257061"/>
                  </a:lnTo>
                  <a:lnTo>
                    <a:pt x="44001" y="242132"/>
                  </a:lnTo>
                  <a:lnTo>
                    <a:pt x="49548" y="226459"/>
                  </a:lnTo>
                  <a:lnTo>
                    <a:pt x="54971" y="209778"/>
                  </a:lnTo>
                  <a:lnTo>
                    <a:pt x="60066" y="192077"/>
                  </a:lnTo>
                  <a:lnTo>
                    <a:pt x="64791" y="173983"/>
                  </a:lnTo>
                  <a:lnTo>
                    <a:pt x="69193" y="156609"/>
                  </a:lnTo>
                  <a:lnTo>
                    <a:pt x="73337" y="140525"/>
                  </a:lnTo>
                  <a:lnTo>
                    <a:pt x="77289" y="125779"/>
                  </a:lnTo>
                  <a:lnTo>
                    <a:pt x="81105" y="112182"/>
                  </a:lnTo>
                  <a:lnTo>
                    <a:pt x="84821" y="99479"/>
                  </a:lnTo>
                  <a:lnTo>
                    <a:pt x="88472" y="87438"/>
                  </a:lnTo>
                  <a:lnTo>
                    <a:pt x="92076" y="75870"/>
                  </a:lnTo>
                  <a:lnTo>
                    <a:pt x="95651" y="64637"/>
                  </a:lnTo>
                  <a:lnTo>
                    <a:pt x="99245" y="53707"/>
                  </a:lnTo>
                  <a:lnTo>
                    <a:pt x="103404" y="41852"/>
                  </a:lnTo>
                  <a:lnTo>
                    <a:pt x="109614" y="25794"/>
                  </a:lnTo>
                  <a:lnTo>
                    <a:pt x="12034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97450" y="3971652"/>
              <a:ext cx="1048707" cy="1407739"/>
            </a:xfrm>
            <a:custGeom>
              <a:avLst/>
              <a:gdLst/>
              <a:ahLst/>
              <a:cxnLst/>
              <a:rect l="0" t="0" r="0" b="0"/>
              <a:pathLst>
                <a:path w="1048707" h="1407739">
                  <a:moveTo>
                    <a:pt x="746363" y="39705"/>
                  </a:moveTo>
                  <a:lnTo>
                    <a:pt x="737694" y="38259"/>
                  </a:lnTo>
                  <a:lnTo>
                    <a:pt x="725519" y="36172"/>
                  </a:lnTo>
                  <a:lnTo>
                    <a:pt x="711989" y="33701"/>
                  </a:lnTo>
                  <a:lnTo>
                    <a:pt x="697974" y="30953"/>
                  </a:lnTo>
                  <a:lnTo>
                    <a:pt x="683642" y="28157"/>
                  </a:lnTo>
                  <a:lnTo>
                    <a:pt x="668810" y="25676"/>
                  </a:lnTo>
                  <a:lnTo>
                    <a:pt x="653384" y="23682"/>
                  </a:lnTo>
                  <a:lnTo>
                    <a:pt x="637245" y="22179"/>
                  </a:lnTo>
                  <a:lnTo>
                    <a:pt x="620186" y="21088"/>
                  </a:lnTo>
                  <a:lnTo>
                    <a:pt x="602190" y="20326"/>
                  </a:lnTo>
                  <a:lnTo>
                    <a:pt x="583543" y="20137"/>
                  </a:lnTo>
                  <a:lnTo>
                    <a:pt x="564726" y="21066"/>
                  </a:lnTo>
                  <a:lnTo>
                    <a:pt x="546043" y="23318"/>
                  </a:lnTo>
                  <a:lnTo>
                    <a:pt x="527922" y="26626"/>
                  </a:lnTo>
                  <a:lnTo>
                    <a:pt x="510981" y="30457"/>
                  </a:lnTo>
                  <a:lnTo>
                    <a:pt x="495436" y="34448"/>
                  </a:lnTo>
                  <a:lnTo>
                    <a:pt x="481014" y="38753"/>
                  </a:lnTo>
                  <a:lnTo>
                    <a:pt x="467168" y="43928"/>
                  </a:lnTo>
                  <a:lnTo>
                    <a:pt x="453515" y="50214"/>
                  </a:lnTo>
                  <a:lnTo>
                    <a:pt x="440039" y="57233"/>
                  </a:lnTo>
                  <a:lnTo>
                    <a:pt x="426974" y="64182"/>
                  </a:lnTo>
                  <a:lnTo>
                    <a:pt x="414446" y="70602"/>
                  </a:lnTo>
                  <a:lnTo>
                    <a:pt x="402589" y="76538"/>
                  </a:lnTo>
                  <a:lnTo>
                    <a:pt x="391627" y="82358"/>
                  </a:lnTo>
                  <a:lnTo>
                    <a:pt x="381585" y="88309"/>
                  </a:lnTo>
                  <a:lnTo>
                    <a:pt x="372180" y="94475"/>
                  </a:lnTo>
                  <a:lnTo>
                    <a:pt x="362939" y="100855"/>
                  </a:lnTo>
                  <a:lnTo>
                    <a:pt x="353570" y="107412"/>
                  </a:lnTo>
                  <a:lnTo>
                    <a:pt x="344141" y="114106"/>
                  </a:lnTo>
                  <a:lnTo>
                    <a:pt x="334956" y="120899"/>
                  </a:lnTo>
                  <a:lnTo>
                    <a:pt x="326184" y="127764"/>
                  </a:lnTo>
                  <a:lnTo>
                    <a:pt x="317834" y="134678"/>
                  </a:lnTo>
                  <a:lnTo>
                    <a:pt x="309849" y="141626"/>
                  </a:lnTo>
                  <a:lnTo>
                    <a:pt x="302140" y="148601"/>
                  </a:lnTo>
                  <a:lnTo>
                    <a:pt x="294472" y="155761"/>
                  </a:lnTo>
                  <a:lnTo>
                    <a:pt x="286477" y="163407"/>
                  </a:lnTo>
                  <a:lnTo>
                    <a:pt x="277985" y="171660"/>
                  </a:lnTo>
                  <a:lnTo>
                    <a:pt x="269162" y="180322"/>
                  </a:lnTo>
                  <a:lnTo>
                    <a:pt x="260393" y="188983"/>
                  </a:lnTo>
                  <a:lnTo>
                    <a:pt x="251903" y="197400"/>
                  </a:lnTo>
                  <a:lnTo>
                    <a:pt x="243745" y="205509"/>
                  </a:lnTo>
                  <a:lnTo>
                    <a:pt x="235888" y="213334"/>
                  </a:lnTo>
                  <a:lnTo>
                    <a:pt x="228270" y="220935"/>
                  </a:lnTo>
                  <a:lnTo>
                    <a:pt x="220833" y="228531"/>
                  </a:lnTo>
                  <a:lnTo>
                    <a:pt x="213525" y="236477"/>
                  </a:lnTo>
                  <a:lnTo>
                    <a:pt x="206309" y="244940"/>
                  </a:lnTo>
                  <a:lnTo>
                    <a:pt x="199156" y="253914"/>
                  </a:lnTo>
                  <a:lnTo>
                    <a:pt x="192046" y="263318"/>
                  </a:lnTo>
                  <a:lnTo>
                    <a:pt x="184967" y="273051"/>
                  </a:lnTo>
                  <a:lnTo>
                    <a:pt x="177907" y="283028"/>
                  </a:lnTo>
                  <a:lnTo>
                    <a:pt x="170861" y="293177"/>
                  </a:lnTo>
                  <a:lnTo>
                    <a:pt x="163829" y="303449"/>
                  </a:lnTo>
                  <a:lnTo>
                    <a:pt x="156971" y="313803"/>
                  </a:lnTo>
                  <a:lnTo>
                    <a:pt x="150591" y="324213"/>
                  </a:lnTo>
                  <a:lnTo>
                    <a:pt x="144816" y="334658"/>
                  </a:lnTo>
                  <a:lnTo>
                    <a:pt x="139445" y="344961"/>
                  </a:lnTo>
                  <a:lnTo>
                    <a:pt x="134072" y="354806"/>
                  </a:lnTo>
                  <a:lnTo>
                    <a:pt x="128454" y="364061"/>
                  </a:lnTo>
                  <a:lnTo>
                    <a:pt x="122526" y="372922"/>
                  </a:lnTo>
                  <a:lnTo>
                    <a:pt x="116315" y="381791"/>
                  </a:lnTo>
                  <a:lnTo>
                    <a:pt x="109878" y="390910"/>
                  </a:lnTo>
                  <a:lnTo>
                    <a:pt x="103437" y="400341"/>
                  </a:lnTo>
                  <a:lnTo>
                    <a:pt x="97345" y="410059"/>
                  </a:lnTo>
                  <a:lnTo>
                    <a:pt x="91770" y="420007"/>
                  </a:lnTo>
                  <a:lnTo>
                    <a:pt x="86707" y="430129"/>
                  </a:lnTo>
                  <a:lnTo>
                    <a:pt x="82071" y="440377"/>
                  </a:lnTo>
                  <a:lnTo>
                    <a:pt x="77762" y="450714"/>
                  </a:lnTo>
                  <a:lnTo>
                    <a:pt x="73528" y="461112"/>
                  </a:lnTo>
                  <a:lnTo>
                    <a:pt x="68992" y="471553"/>
                  </a:lnTo>
                  <a:lnTo>
                    <a:pt x="63976" y="482022"/>
                  </a:lnTo>
                  <a:lnTo>
                    <a:pt x="58640" y="492511"/>
                  </a:lnTo>
                  <a:lnTo>
                    <a:pt x="53365" y="503013"/>
                  </a:lnTo>
                  <a:lnTo>
                    <a:pt x="48374" y="513537"/>
                  </a:lnTo>
                  <a:lnTo>
                    <a:pt x="43718" y="524572"/>
                  </a:lnTo>
                  <a:lnTo>
                    <a:pt x="39365" y="537037"/>
                  </a:lnTo>
                  <a:lnTo>
                    <a:pt x="35254" y="551307"/>
                  </a:lnTo>
                  <a:lnTo>
                    <a:pt x="31325" y="566790"/>
                  </a:lnTo>
                  <a:lnTo>
                    <a:pt x="27524" y="582261"/>
                  </a:lnTo>
                  <a:lnTo>
                    <a:pt x="23821" y="597009"/>
                  </a:lnTo>
                  <a:lnTo>
                    <a:pt x="20351" y="611334"/>
                  </a:lnTo>
                  <a:lnTo>
                    <a:pt x="17398" y="626230"/>
                  </a:lnTo>
                  <a:lnTo>
                    <a:pt x="15076" y="642239"/>
                  </a:lnTo>
                  <a:lnTo>
                    <a:pt x="13179" y="658940"/>
                  </a:lnTo>
                  <a:lnTo>
                    <a:pt x="11290" y="675251"/>
                  </a:lnTo>
                  <a:lnTo>
                    <a:pt x="9170" y="690570"/>
                  </a:lnTo>
                  <a:lnTo>
                    <a:pt x="6913" y="705112"/>
                  </a:lnTo>
                  <a:lnTo>
                    <a:pt x="4852" y="719624"/>
                  </a:lnTo>
                  <a:lnTo>
                    <a:pt x="3168" y="734570"/>
                  </a:lnTo>
                  <a:lnTo>
                    <a:pt x="1886" y="750084"/>
                  </a:lnTo>
                  <a:lnTo>
                    <a:pt x="949" y="766123"/>
                  </a:lnTo>
                  <a:lnTo>
                    <a:pt x="290" y="782581"/>
                  </a:lnTo>
                  <a:lnTo>
                    <a:pt x="0" y="799025"/>
                  </a:lnTo>
                  <a:lnTo>
                    <a:pt x="330" y="814753"/>
                  </a:lnTo>
                  <a:lnTo>
                    <a:pt x="1363" y="829446"/>
                  </a:lnTo>
                  <a:lnTo>
                    <a:pt x="2868" y="843444"/>
                  </a:lnTo>
                  <a:lnTo>
                    <a:pt x="4417" y="857531"/>
                  </a:lnTo>
                  <a:lnTo>
                    <a:pt x="5758" y="872163"/>
                  </a:lnTo>
                  <a:lnTo>
                    <a:pt x="6978" y="887451"/>
                  </a:lnTo>
                  <a:lnTo>
                    <a:pt x="8405" y="903332"/>
                  </a:lnTo>
                  <a:lnTo>
                    <a:pt x="10216" y="919690"/>
                  </a:lnTo>
                  <a:lnTo>
                    <a:pt x="12433" y="936406"/>
                  </a:lnTo>
                  <a:lnTo>
                    <a:pt x="15001" y="953379"/>
                  </a:lnTo>
                  <a:lnTo>
                    <a:pt x="17842" y="970525"/>
                  </a:lnTo>
                  <a:lnTo>
                    <a:pt x="20887" y="987461"/>
                  </a:lnTo>
                  <a:lnTo>
                    <a:pt x="24076" y="1003532"/>
                  </a:lnTo>
                  <a:lnTo>
                    <a:pt x="27372" y="1018456"/>
                  </a:lnTo>
                  <a:lnTo>
                    <a:pt x="30906" y="1032445"/>
                  </a:lnTo>
                  <a:lnTo>
                    <a:pt x="34964" y="1045993"/>
                  </a:lnTo>
                  <a:lnTo>
                    <a:pt x="39660" y="1059445"/>
                  </a:lnTo>
                  <a:lnTo>
                    <a:pt x="44950" y="1072957"/>
                  </a:lnTo>
                  <a:lnTo>
                    <a:pt x="50724" y="1086576"/>
                  </a:lnTo>
                  <a:lnTo>
                    <a:pt x="56871" y="1100301"/>
                  </a:lnTo>
                  <a:lnTo>
                    <a:pt x="63284" y="1114113"/>
                  </a:lnTo>
                  <a:lnTo>
                    <a:pt x="69889" y="1127992"/>
                  </a:lnTo>
                  <a:lnTo>
                    <a:pt x="76627" y="1141915"/>
                  </a:lnTo>
                  <a:lnTo>
                    <a:pt x="83457" y="1155705"/>
                  </a:lnTo>
                  <a:lnTo>
                    <a:pt x="90348" y="1169043"/>
                  </a:lnTo>
                  <a:lnTo>
                    <a:pt x="97280" y="1181794"/>
                  </a:lnTo>
                  <a:lnTo>
                    <a:pt x="104241" y="1193983"/>
                  </a:lnTo>
                  <a:lnTo>
                    <a:pt x="111222" y="1205708"/>
                  </a:lnTo>
                  <a:lnTo>
                    <a:pt x="118220" y="1217080"/>
                  </a:lnTo>
                  <a:lnTo>
                    <a:pt x="125394" y="1228192"/>
                  </a:lnTo>
                  <a:lnTo>
                    <a:pt x="133050" y="1239121"/>
                  </a:lnTo>
                  <a:lnTo>
                    <a:pt x="141314" y="1249918"/>
                  </a:lnTo>
                  <a:lnTo>
                    <a:pt x="150153" y="1260458"/>
                  </a:lnTo>
                  <a:lnTo>
                    <a:pt x="159467" y="1270462"/>
                  </a:lnTo>
                  <a:lnTo>
                    <a:pt x="169140" y="1279820"/>
                  </a:lnTo>
                  <a:lnTo>
                    <a:pt x="179075" y="1288579"/>
                  </a:lnTo>
                  <a:lnTo>
                    <a:pt x="189197" y="1296849"/>
                  </a:lnTo>
                  <a:lnTo>
                    <a:pt x="199449" y="1304746"/>
                  </a:lnTo>
                  <a:lnTo>
                    <a:pt x="209791" y="1312373"/>
                  </a:lnTo>
                  <a:lnTo>
                    <a:pt x="220194" y="1319809"/>
                  </a:lnTo>
                  <a:lnTo>
                    <a:pt x="230643" y="1327111"/>
                  </a:lnTo>
                  <a:lnTo>
                    <a:pt x="241287" y="1334321"/>
                  </a:lnTo>
                  <a:lnTo>
                    <a:pt x="252426" y="1341468"/>
                  </a:lnTo>
                  <a:lnTo>
                    <a:pt x="264178" y="1348574"/>
                  </a:lnTo>
                  <a:lnTo>
                    <a:pt x="276342" y="1355651"/>
                  </a:lnTo>
                  <a:lnTo>
                    <a:pt x="288507" y="1362709"/>
                  </a:lnTo>
                  <a:lnTo>
                    <a:pt x="300432" y="1369749"/>
                  </a:lnTo>
                  <a:lnTo>
                    <a:pt x="312047" y="1376613"/>
                  </a:lnTo>
                  <a:lnTo>
                    <a:pt x="323380" y="1382994"/>
                  </a:lnTo>
                  <a:lnTo>
                    <a:pt x="334489" y="1388763"/>
                  </a:lnTo>
                  <a:lnTo>
                    <a:pt x="345593" y="1393789"/>
                  </a:lnTo>
                  <a:lnTo>
                    <a:pt x="357049" y="1397867"/>
                  </a:lnTo>
                  <a:lnTo>
                    <a:pt x="369022" y="1400979"/>
                  </a:lnTo>
                  <a:lnTo>
                    <a:pt x="381505" y="1403256"/>
                  </a:lnTo>
                  <a:lnTo>
                    <a:pt x="394418" y="1404874"/>
                  </a:lnTo>
                  <a:lnTo>
                    <a:pt x="407661" y="1406004"/>
                  </a:lnTo>
                  <a:lnTo>
                    <a:pt x="421147" y="1406782"/>
                  </a:lnTo>
                  <a:lnTo>
                    <a:pt x="434806" y="1407313"/>
                  </a:lnTo>
                  <a:lnTo>
                    <a:pt x="448582" y="1407668"/>
                  </a:lnTo>
                  <a:lnTo>
                    <a:pt x="462272" y="1407738"/>
                  </a:lnTo>
                  <a:lnTo>
                    <a:pt x="475545" y="1407253"/>
                  </a:lnTo>
                  <a:lnTo>
                    <a:pt x="488251" y="1406110"/>
                  </a:lnTo>
                  <a:lnTo>
                    <a:pt x="500410" y="1404357"/>
                  </a:lnTo>
                  <a:lnTo>
                    <a:pt x="512116" y="1402110"/>
                  </a:lnTo>
                  <a:lnTo>
                    <a:pt x="523475" y="1399482"/>
                  </a:lnTo>
                  <a:lnTo>
                    <a:pt x="534578" y="1396413"/>
                  </a:lnTo>
                  <a:lnTo>
                    <a:pt x="545501" y="1392675"/>
                  </a:lnTo>
                  <a:lnTo>
                    <a:pt x="556303" y="1388202"/>
                  </a:lnTo>
                  <a:lnTo>
                    <a:pt x="567186" y="1383233"/>
                  </a:lnTo>
                  <a:lnTo>
                    <a:pt x="578485" y="1378205"/>
                  </a:lnTo>
                  <a:lnTo>
                    <a:pt x="590343" y="1373370"/>
                  </a:lnTo>
                  <a:lnTo>
                    <a:pt x="602581" y="1368481"/>
                  </a:lnTo>
                  <a:lnTo>
                    <a:pt x="614795" y="1362906"/>
                  </a:lnTo>
                  <a:lnTo>
                    <a:pt x="626751" y="1356343"/>
                  </a:lnTo>
                  <a:lnTo>
                    <a:pt x="638388" y="1348968"/>
                  </a:lnTo>
                  <a:lnTo>
                    <a:pt x="649735" y="1341245"/>
                  </a:lnTo>
                  <a:lnTo>
                    <a:pt x="660854" y="1333493"/>
                  </a:lnTo>
                  <a:lnTo>
                    <a:pt x="671964" y="1325849"/>
                  </a:lnTo>
                  <a:lnTo>
                    <a:pt x="683425" y="1318342"/>
                  </a:lnTo>
                  <a:lnTo>
                    <a:pt x="695395" y="1310960"/>
                  </a:lnTo>
                  <a:lnTo>
                    <a:pt x="707708" y="1303511"/>
                  </a:lnTo>
                  <a:lnTo>
                    <a:pt x="719972" y="1295664"/>
                  </a:lnTo>
                  <a:lnTo>
                    <a:pt x="731963" y="1287263"/>
                  </a:lnTo>
                  <a:lnTo>
                    <a:pt x="743624" y="1278161"/>
                  </a:lnTo>
                  <a:lnTo>
                    <a:pt x="754988" y="1268140"/>
                  </a:lnTo>
                  <a:lnTo>
                    <a:pt x="766112" y="1257177"/>
                  </a:lnTo>
                  <a:lnTo>
                    <a:pt x="777058" y="1245562"/>
                  </a:lnTo>
                  <a:lnTo>
                    <a:pt x="787874" y="1233772"/>
                  </a:lnTo>
                  <a:lnTo>
                    <a:pt x="798599" y="1222100"/>
                  </a:lnTo>
                  <a:lnTo>
                    <a:pt x="809261" y="1210485"/>
                  </a:lnTo>
                  <a:lnTo>
                    <a:pt x="819879" y="1198620"/>
                  </a:lnTo>
                  <a:lnTo>
                    <a:pt x="830468" y="1186345"/>
                  </a:lnTo>
                  <a:lnTo>
                    <a:pt x="841036" y="1173813"/>
                  </a:lnTo>
                  <a:lnTo>
                    <a:pt x="851593" y="1161393"/>
                  </a:lnTo>
                  <a:lnTo>
                    <a:pt x="862131" y="1149295"/>
                  </a:lnTo>
                  <a:lnTo>
                    <a:pt x="872326" y="1137560"/>
                  </a:lnTo>
                  <a:lnTo>
                    <a:pt x="881565" y="1126147"/>
                  </a:lnTo>
                  <a:lnTo>
                    <a:pt x="889603" y="1114984"/>
                  </a:lnTo>
                  <a:lnTo>
                    <a:pt x="896830" y="1103843"/>
                  </a:lnTo>
                  <a:lnTo>
                    <a:pt x="904064" y="1092363"/>
                  </a:lnTo>
                  <a:lnTo>
                    <a:pt x="911779" y="1080370"/>
                  </a:lnTo>
                  <a:lnTo>
                    <a:pt x="919777" y="1067703"/>
                  </a:lnTo>
                  <a:lnTo>
                    <a:pt x="927394" y="1054135"/>
                  </a:lnTo>
                  <a:lnTo>
                    <a:pt x="934265" y="1039647"/>
                  </a:lnTo>
                  <a:lnTo>
                    <a:pt x="940506" y="1024851"/>
                  </a:lnTo>
                  <a:lnTo>
                    <a:pt x="946530" y="1010838"/>
                  </a:lnTo>
                  <a:lnTo>
                    <a:pt x="952612" y="998155"/>
                  </a:lnTo>
                  <a:lnTo>
                    <a:pt x="958698" y="986676"/>
                  </a:lnTo>
                  <a:lnTo>
                    <a:pt x="964491" y="975892"/>
                  </a:lnTo>
                  <a:lnTo>
                    <a:pt x="969837" y="965404"/>
                  </a:lnTo>
                  <a:lnTo>
                    <a:pt x="974732" y="954679"/>
                  </a:lnTo>
                  <a:lnTo>
                    <a:pt x="979248" y="943013"/>
                  </a:lnTo>
                  <a:lnTo>
                    <a:pt x="983468" y="930122"/>
                  </a:lnTo>
                  <a:lnTo>
                    <a:pt x="987473" y="916393"/>
                  </a:lnTo>
                  <a:lnTo>
                    <a:pt x="991321" y="902645"/>
                  </a:lnTo>
                  <a:lnTo>
                    <a:pt x="995066" y="889357"/>
                  </a:lnTo>
                  <a:lnTo>
                    <a:pt x="998905" y="876335"/>
                  </a:lnTo>
                  <a:lnTo>
                    <a:pt x="1003168" y="862921"/>
                  </a:lnTo>
                  <a:lnTo>
                    <a:pt x="1007997" y="848743"/>
                  </a:lnTo>
                  <a:lnTo>
                    <a:pt x="1013207" y="833593"/>
                  </a:lnTo>
                  <a:lnTo>
                    <a:pt x="1018396" y="817272"/>
                  </a:lnTo>
                  <a:lnTo>
                    <a:pt x="1023326" y="799806"/>
                  </a:lnTo>
                  <a:lnTo>
                    <a:pt x="1027769" y="781533"/>
                  </a:lnTo>
                  <a:lnTo>
                    <a:pt x="1031448" y="762974"/>
                  </a:lnTo>
                  <a:lnTo>
                    <a:pt x="1034293" y="744454"/>
                  </a:lnTo>
                  <a:lnTo>
                    <a:pt x="1036558" y="725935"/>
                  </a:lnTo>
                  <a:lnTo>
                    <a:pt x="1038702" y="707130"/>
                  </a:lnTo>
                  <a:lnTo>
                    <a:pt x="1040997" y="687884"/>
                  </a:lnTo>
                  <a:lnTo>
                    <a:pt x="1043372" y="668196"/>
                  </a:lnTo>
                  <a:lnTo>
                    <a:pt x="1045515" y="648133"/>
                  </a:lnTo>
                  <a:lnTo>
                    <a:pt x="1047248" y="627792"/>
                  </a:lnTo>
                  <a:lnTo>
                    <a:pt x="1048395" y="607742"/>
                  </a:lnTo>
                  <a:lnTo>
                    <a:pt x="1048706" y="588965"/>
                  </a:lnTo>
                  <a:lnTo>
                    <a:pt x="1048138" y="571882"/>
                  </a:lnTo>
                  <a:lnTo>
                    <a:pt x="1046958" y="555938"/>
                  </a:lnTo>
                  <a:lnTo>
                    <a:pt x="1045635" y="539930"/>
                  </a:lnTo>
                  <a:lnTo>
                    <a:pt x="1044454" y="523156"/>
                  </a:lnTo>
                  <a:lnTo>
                    <a:pt x="1043511" y="505597"/>
                  </a:lnTo>
                  <a:lnTo>
                    <a:pt x="1042804" y="487644"/>
                  </a:lnTo>
                  <a:lnTo>
                    <a:pt x="1042290" y="469605"/>
                  </a:lnTo>
                  <a:lnTo>
                    <a:pt x="1041758" y="451948"/>
                  </a:lnTo>
                  <a:lnTo>
                    <a:pt x="1040861" y="435332"/>
                  </a:lnTo>
                  <a:lnTo>
                    <a:pt x="1039437" y="420017"/>
                  </a:lnTo>
                  <a:lnTo>
                    <a:pt x="1037495" y="405923"/>
                  </a:lnTo>
                  <a:lnTo>
                    <a:pt x="1035120" y="392829"/>
                  </a:lnTo>
                  <a:lnTo>
                    <a:pt x="1032412" y="380488"/>
                  </a:lnTo>
                  <a:lnTo>
                    <a:pt x="1029458" y="368366"/>
                  </a:lnTo>
                  <a:lnTo>
                    <a:pt x="1026330" y="355685"/>
                  </a:lnTo>
                  <a:lnTo>
                    <a:pt x="1023075" y="342069"/>
                  </a:lnTo>
                  <a:lnTo>
                    <a:pt x="1019568" y="327497"/>
                  </a:lnTo>
                  <a:lnTo>
                    <a:pt x="1015528" y="312110"/>
                  </a:lnTo>
                  <a:lnTo>
                    <a:pt x="1010845" y="296106"/>
                  </a:lnTo>
                  <a:lnTo>
                    <a:pt x="1005564" y="280140"/>
                  </a:lnTo>
                  <a:lnTo>
                    <a:pt x="999794" y="265268"/>
                  </a:lnTo>
                  <a:lnTo>
                    <a:pt x="993652" y="251968"/>
                  </a:lnTo>
                  <a:lnTo>
                    <a:pt x="987239" y="239888"/>
                  </a:lnTo>
                  <a:lnTo>
                    <a:pt x="980637" y="228160"/>
                  </a:lnTo>
                  <a:lnTo>
                    <a:pt x="973900" y="216227"/>
                  </a:lnTo>
                  <a:lnTo>
                    <a:pt x="967071" y="203886"/>
                  </a:lnTo>
                  <a:lnTo>
                    <a:pt x="960181" y="191128"/>
                  </a:lnTo>
                  <a:lnTo>
                    <a:pt x="953240" y="178021"/>
                  </a:lnTo>
                  <a:lnTo>
                    <a:pt x="945933" y="164810"/>
                  </a:lnTo>
                  <a:lnTo>
                    <a:pt x="937656" y="151874"/>
                  </a:lnTo>
                  <a:lnTo>
                    <a:pt x="928162" y="139402"/>
                  </a:lnTo>
                  <a:lnTo>
                    <a:pt x="917682" y="127401"/>
                  </a:lnTo>
                  <a:lnTo>
                    <a:pt x="906730" y="115803"/>
                  </a:lnTo>
                  <a:lnTo>
                    <a:pt x="895655" y="104517"/>
                  </a:lnTo>
                  <a:lnTo>
                    <a:pt x="884456" y="93463"/>
                  </a:lnTo>
                  <a:lnTo>
                    <a:pt x="872880" y="82573"/>
                  </a:lnTo>
                  <a:lnTo>
                    <a:pt x="860803" y="71807"/>
                  </a:lnTo>
                  <a:lnTo>
                    <a:pt x="848405" y="61458"/>
                  </a:lnTo>
                  <a:lnTo>
                    <a:pt x="836076" y="52114"/>
                  </a:lnTo>
                  <a:lnTo>
                    <a:pt x="824034" y="44011"/>
                  </a:lnTo>
                  <a:lnTo>
                    <a:pt x="812167" y="36911"/>
                  </a:lnTo>
                  <a:lnTo>
                    <a:pt x="800131" y="30293"/>
                  </a:lnTo>
                  <a:lnTo>
                    <a:pt x="787729" y="23809"/>
                  </a:lnTo>
                  <a:lnTo>
                    <a:pt x="774602" y="17622"/>
                  </a:lnTo>
                  <a:lnTo>
                    <a:pt x="760185" y="12293"/>
                  </a:lnTo>
                  <a:lnTo>
                    <a:pt x="744289" y="8076"/>
                  </a:lnTo>
                  <a:lnTo>
                    <a:pt x="726882" y="4923"/>
                  </a:lnTo>
                  <a:lnTo>
                    <a:pt x="707915" y="2648"/>
                  </a:lnTo>
                  <a:lnTo>
                    <a:pt x="687544" y="1051"/>
                  </a:lnTo>
                  <a:lnTo>
                    <a:pt x="666679" y="113"/>
                  </a:lnTo>
                  <a:lnTo>
                    <a:pt x="646828" y="0"/>
                  </a:lnTo>
                  <a:lnTo>
                    <a:pt x="628739" y="735"/>
                  </a:lnTo>
                  <a:lnTo>
                    <a:pt x="612309" y="2210"/>
                  </a:lnTo>
                  <a:lnTo>
                    <a:pt x="596965" y="4271"/>
                  </a:lnTo>
                  <a:lnTo>
                    <a:pt x="582232" y="6769"/>
                  </a:lnTo>
                  <a:lnTo>
                    <a:pt x="567826" y="9580"/>
                  </a:lnTo>
                  <a:lnTo>
                    <a:pt x="553591" y="12614"/>
                  </a:lnTo>
                  <a:lnTo>
                    <a:pt x="539465" y="15796"/>
                  </a:lnTo>
                  <a:lnTo>
                    <a:pt x="526009" y="18926"/>
                  </a:lnTo>
                  <a:lnTo>
                    <a:pt x="513070" y="21981"/>
                  </a:lnTo>
                  <a:lnTo>
                    <a:pt x="499506" y="25226"/>
                  </a:lnTo>
                  <a:lnTo>
                    <a:pt x="483151" y="29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68497" y="242155"/>
            <a:ext cx="4325122" cy="558011"/>
            <a:chOff x="368497" y="242155"/>
            <a:chExt cx="4325122" cy="558011"/>
          </a:xfrm>
        </p:grpSpPr>
        <p:sp>
          <p:nvSpPr>
            <p:cNvPr id="2" name="Freeform 1"/>
            <p:cNvSpPr/>
            <p:nvPr/>
          </p:nvSpPr>
          <p:spPr>
            <a:xfrm>
              <a:off x="623856" y="347440"/>
              <a:ext cx="7854" cy="410612"/>
            </a:xfrm>
            <a:custGeom>
              <a:avLst/>
              <a:gdLst/>
              <a:ahLst/>
              <a:cxnLst/>
              <a:rect l="0" t="0" r="0" b="0"/>
              <a:pathLst>
                <a:path w="7854" h="410612">
                  <a:moveTo>
                    <a:pt x="7853" y="0"/>
                  </a:moveTo>
                  <a:lnTo>
                    <a:pt x="7853" y="11735"/>
                  </a:lnTo>
                  <a:lnTo>
                    <a:pt x="7853" y="22864"/>
                  </a:lnTo>
                  <a:lnTo>
                    <a:pt x="7853" y="34481"/>
                  </a:lnTo>
                  <a:lnTo>
                    <a:pt x="7853" y="47333"/>
                  </a:lnTo>
                  <a:lnTo>
                    <a:pt x="7853" y="62586"/>
                  </a:lnTo>
                  <a:lnTo>
                    <a:pt x="7849" y="80637"/>
                  </a:lnTo>
                  <a:lnTo>
                    <a:pt x="7676" y="100600"/>
                  </a:lnTo>
                  <a:lnTo>
                    <a:pt x="7028" y="120758"/>
                  </a:lnTo>
                  <a:lnTo>
                    <a:pt x="5779" y="140084"/>
                  </a:lnTo>
                  <a:lnTo>
                    <a:pt x="4126" y="158274"/>
                  </a:lnTo>
                  <a:lnTo>
                    <a:pt x="2478" y="175396"/>
                  </a:lnTo>
                  <a:lnTo>
                    <a:pt x="1080" y="191647"/>
                  </a:lnTo>
                  <a:lnTo>
                    <a:pt x="160" y="207238"/>
                  </a:lnTo>
                  <a:lnTo>
                    <a:pt x="0" y="222350"/>
                  </a:lnTo>
                  <a:lnTo>
                    <a:pt x="671" y="237122"/>
                  </a:lnTo>
                  <a:lnTo>
                    <a:pt x="1919" y="251659"/>
                  </a:lnTo>
                  <a:lnTo>
                    <a:pt x="3287" y="266034"/>
                  </a:lnTo>
                  <a:lnTo>
                    <a:pt x="4499" y="280308"/>
                  </a:lnTo>
                  <a:lnTo>
                    <a:pt x="5462" y="294845"/>
                  </a:lnTo>
                  <a:lnTo>
                    <a:pt x="6182" y="310281"/>
                  </a:lnTo>
                  <a:lnTo>
                    <a:pt x="6701" y="326871"/>
                  </a:lnTo>
                  <a:lnTo>
                    <a:pt x="7067" y="343837"/>
                  </a:lnTo>
                  <a:lnTo>
                    <a:pt x="7361" y="361327"/>
                  </a:lnTo>
                  <a:lnTo>
                    <a:pt x="7608" y="382000"/>
                  </a:lnTo>
                  <a:lnTo>
                    <a:pt x="7853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315854"/>
              <a:ext cx="431669" cy="84229"/>
            </a:xfrm>
            <a:custGeom>
              <a:avLst/>
              <a:gdLst/>
              <a:ahLst/>
              <a:cxnLst/>
              <a:rect l="0" t="0" r="0" b="0"/>
              <a:pathLst>
                <a:path w="431669" h="84229">
                  <a:moveTo>
                    <a:pt x="431668" y="0"/>
                  </a:moveTo>
                  <a:lnTo>
                    <a:pt x="419933" y="2934"/>
                  </a:lnTo>
                  <a:lnTo>
                    <a:pt x="408804" y="5716"/>
                  </a:lnTo>
                  <a:lnTo>
                    <a:pt x="397201" y="8616"/>
                  </a:lnTo>
                  <a:lnTo>
                    <a:pt x="384867" y="11656"/>
                  </a:lnTo>
                  <a:lnTo>
                    <a:pt x="371559" y="14821"/>
                  </a:lnTo>
                  <a:lnTo>
                    <a:pt x="357250" y="18085"/>
                  </a:lnTo>
                  <a:lnTo>
                    <a:pt x="342072" y="21423"/>
                  </a:lnTo>
                  <a:lnTo>
                    <a:pt x="326211" y="24815"/>
                  </a:lnTo>
                  <a:lnTo>
                    <a:pt x="309839" y="28248"/>
                  </a:lnTo>
                  <a:lnTo>
                    <a:pt x="293102" y="31876"/>
                  </a:lnTo>
                  <a:lnTo>
                    <a:pt x="276108" y="35996"/>
                  </a:lnTo>
                  <a:lnTo>
                    <a:pt x="258935" y="40730"/>
                  </a:lnTo>
                  <a:lnTo>
                    <a:pt x="241640" y="45875"/>
                  </a:lnTo>
                  <a:lnTo>
                    <a:pt x="224263" y="51022"/>
                  </a:lnTo>
                  <a:lnTo>
                    <a:pt x="206825" y="55922"/>
                  </a:lnTo>
                  <a:lnTo>
                    <a:pt x="189181" y="60346"/>
                  </a:lnTo>
                  <a:lnTo>
                    <a:pt x="171037" y="64012"/>
                  </a:lnTo>
                  <a:lnTo>
                    <a:pt x="152279" y="66849"/>
                  </a:lnTo>
                  <a:lnTo>
                    <a:pt x="133275" y="69109"/>
                  </a:lnTo>
                  <a:lnTo>
                    <a:pt x="114743" y="71249"/>
                  </a:lnTo>
                  <a:lnTo>
                    <a:pt x="97060" y="73542"/>
                  </a:lnTo>
                  <a:lnTo>
                    <a:pt x="80284" y="75925"/>
                  </a:lnTo>
                  <a:lnTo>
                    <a:pt x="62359" y="78323"/>
                  </a:lnTo>
                  <a:lnTo>
                    <a:pt x="38362" y="8095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315854"/>
              <a:ext cx="336913" cy="440588"/>
            </a:xfrm>
            <a:custGeom>
              <a:avLst/>
              <a:gdLst/>
              <a:ahLst/>
              <a:cxnLst/>
              <a:rect l="0" t="0" r="0" b="0"/>
              <a:pathLst>
                <a:path w="336913" h="440588">
                  <a:moveTo>
                    <a:pt x="0" y="0"/>
                  </a:moveTo>
                  <a:lnTo>
                    <a:pt x="0" y="11803"/>
                  </a:lnTo>
                  <a:lnTo>
                    <a:pt x="0" y="23572"/>
                  </a:lnTo>
                  <a:lnTo>
                    <a:pt x="0" y="36471"/>
                  </a:lnTo>
                  <a:lnTo>
                    <a:pt x="0" y="50665"/>
                  </a:lnTo>
                  <a:lnTo>
                    <a:pt x="0" y="66290"/>
                  </a:lnTo>
                  <a:lnTo>
                    <a:pt x="0" y="83265"/>
                  </a:lnTo>
                  <a:lnTo>
                    <a:pt x="0" y="101367"/>
                  </a:lnTo>
                  <a:lnTo>
                    <a:pt x="0" y="120335"/>
                  </a:lnTo>
                  <a:lnTo>
                    <a:pt x="5" y="139937"/>
                  </a:lnTo>
                  <a:lnTo>
                    <a:pt x="178" y="159826"/>
                  </a:lnTo>
                  <a:lnTo>
                    <a:pt x="826" y="179556"/>
                  </a:lnTo>
                  <a:lnTo>
                    <a:pt x="2075" y="198906"/>
                  </a:lnTo>
                  <a:lnTo>
                    <a:pt x="3727" y="218001"/>
                  </a:lnTo>
                  <a:lnTo>
                    <a:pt x="5376" y="237201"/>
                  </a:lnTo>
                  <a:lnTo>
                    <a:pt x="6778" y="256712"/>
                  </a:lnTo>
                  <a:lnTo>
                    <a:pt x="7871" y="276410"/>
                  </a:lnTo>
                  <a:lnTo>
                    <a:pt x="8679" y="295948"/>
                  </a:lnTo>
                  <a:lnTo>
                    <a:pt x="9257" y="315127"/>
                  </a:lnTo>
                  <a:lnTo>
                    <a:pt x="9662" y="333753"/>
                  </a:lnTo>
                  <a:lnTo>
                    <a:pt x="9942" y="351567"/>
                  </a:lnTo>
                  <a:lnTo>
                    <a:pt x="10133" y="368418"/>
                  </a:lnTo>
                  <a:lnTo>
                    <a:pt x="10271" y="381117"/>
                  </a:lnTo>
                  <a:lnTo>
                    <a:pt x="10375" y="385647"/>
                  </a:lnTo>
                  <a:lnTo>
                    <a:pt x="10445" y="383403"/>
                  </a:lnTo>
                  <a:lnTo>
                    <a:pt x="10656" y="376547"/>
                  </a:lnTo>
                  <a:lnTo>
                    <a:pt x="11325" y="366461"/>
                  </a:lnTo>
                  <a:lnTo>
                    <a:pt x="12591" y="354085"/>
                  </a:lnTo>
                  <a:lnTo>
                    <a:pt x="14423" y="340422"/>
                  </a:lnTo>
                  <a:lnTo>
                    <a:pt x="16724" y="326581"/>
                  </a:lnTo>
                  <a:lnTo>
                    <a:pt x="19391" y="313175"/>
                  </a:lnTo>
                  <a:lnTo>
                    <a:pt x="22656" y="300550"/>
                  </a:lnTo>
                  <a:lnTo>
                    <a:pt x="27059" y="288983"/>
                  </a:lnTo>
                  <a:lnTo>
                    <a:pt x="32800" y="278510"/>
                  </a:lnTo>
                  <a:lnTo>
                    <a:pt x="39774" y="269475"/>
                  </a:lnTo>
                  <a:lnTo>
                    <a:pt x="47752" y="262600"/>
                  </a:lnTo>
                  <a:lnTo>
                    <a:pt x="56480" y="258094"/>
                  </a:lnTo>
                  <a:lnTo>
                    <a:pt x="65424" y="256033"/>
                  </a:lnTo>
                  <a:lnTo>
                    <a:pt x="73808" y="256610"/>
                  </a:lnTo>
                  <a:lnTo>
                    <a:pt x="81254" y="259666"/>
                  </a:lnTo>
                  <a:lnTo>
                    <a:pt x="87742" y="264783"/>
                  </a:lnTo>
                  <a:lnTo>
                    <a:pt x="93415" y="271489"/>
                  </a:lnTo>
                  <a:lnTo>
                    <a:pt x="98460" y="279363"/>
                  </a:lnTo>
                  <a:lnTo>
                    <a:pt x="103207" y="288068"/>
                  </a:lnTo>
                  <a:lnTo>
                    <a:pt x="108096" y="297356"/>
                  </a:lnTo>
                  <a:lnTo>
                    <a:pt x="113347" y="307053"/>
                  </a:lnTo>
                  <a:lnTo>
                    <a:pt x="118674" y="317361"/>
                  </a:lnTo>
                  <a:lnTo>
                    <a:pt x="123411" y="328806"/>
                  </a:lnTo>
                  <a:lnTo>
                    <a:pt x="127227" y="341576"/>
                  </a:lnTo>
                  <a:lnTo>
                    <a:pt x="130279" y="355239"/>
                  </a:lnTo>
                  <a:lnTo>
                    <a:pt x="133017" y="368950"/>
                  </a:lnTo>
                  <a:lnTo>
                    <a:pt x="135761" y="382178"/>
                  </a:lnTo>
                  <a:lnTo>
                    <a:pt x="139091" y="393692"/>
                  </a:lnTo>
                  <a:lnTo>
                    <a:pt x="143606" y="400404"/>
                  </a:lnTo>
                  <a:lnTo>
                    <a:pt x="148645" y="400958"/>
                  </a:lnTo>
                  <a:lnTo>
                    <a:pt x="153268" y="397438"/>
                  </a:lnTo>
                  <a:lnTo>
                    <a:pt x="157908" y="391766"/>
                  </a:lnTo>
                  <a:lnTo>
                    <a:pt x="163669" y="385478"/>
                  </a:lnTo>
                  <a:lnTo>
                    <a:pt x="171079" y="379386"/>
                  </a:lnTo>
                  <a:lnTo>
                    <a:pt x="179957" y="373612"/>
                  </a:lnTo>
                  <a:lnTo>
                    <a:pt x="189735" y="367874"/>
                  </a:lnTo>
                  <a:lnTo>
                    <a:pt x="199970" y="361964"/>
                  </a:lnTo>
                  <a:lnTo>
                    <a:pt x="210412" y="355819"/>
                  </a:lnTo>
                  <a:lnTo>
                    <a:pt x="220938" y="349450"/>
                  </a:lnTo>
                  <a:lnTo>
                    <a:pt x="231489" y="342898"/>
                  </a:lnTo>
                  <a:lnTo>
                    <a:pt x="241876" y="336207"/>
                  </a:lnTo>
                  <a:lnTo>
                    <a:pt x="251784" y="329415"/>
                  </a:lnTo>
                  <a:lnTo>
                    <a:pt x="261076" y="322547"/>
                  </a:lnTo>
                  <a:lnTo>
                    <a:pt x="269622" y="315461"/>
                  </a:lnTo>
                  <a:lnTo>
                    <a:pt x="277218" y="307865"/>
                  </a:lnTo>
                  <a:lnTo>
                    <a:pt x="283836" y="299641"/>
                  </a:lnTo>
                  <a:lnTo>
                    <a:pt x="289280" y="290829"/>
                  </a:lnTo>
                  <a:lnTo>
                    <a:pt x="293115" y="281535"/>
                  </a:lnTo>
                  <a:lnTo>
                    <a:pt x="295245" y="271879"/>
                  </a:lnTo>
                  <a:lnTo>
                    <a:pt x="295710" y="262124"/>
                  </a:lnTo>
                  <a:lnTo>
                    <a:pt x="294509" y="252655"/>
                  </a:lnTo>
                  <a:lnTo>
                    <a:pt x="291810" y="243664"/>
                  </a:lnTo>
                  <a:lnTo>
                    <a:pt x="287727" y="235323"/>
                  </a:lnTo>
                  <a:lnTo>
                    <a:pt x="282247" y="227867"/>
                  </a:lnTo>
                  <a:lnTo>
                    <a:pt x="275489" y="221343"/>
                  </a:lnTo>
                  <a:lnTo>
                    <a:pt x="267681" y="215961"/>
                  </a:lnTo>
                  <a:lnTo>
                    <a:pt x="259071" y="212168"/>
                  </a:lnTo>
                  <a:lnTo>
                    <a:pt x="249878" y="210071"/>
                  </a:lnTo>
                  <a:lnTo>
                    <a:pt x="240434" y="209798"/>
                  </a:lnTo>
                  <a:lnTo>
                    <a:pt x="231175" y="211659"/>
                  </a:lnTo>
                  <a:lnTo>
                    <a:pt x="222324" y="215616"/>
                  </a:lnTo>
                  <a:lnTo>
                    <a:pt x="214077" y="221357"/>
                  </a:lnTo>
                  <a:lnTo>
                    <a:pt x="206684" y="228490"/>
                  </a:lnTo>
                  <a:lnTo>
                    <a:pt x="200192" y="236657"/>
                  </a:lnTo>
                  <a:lnTo>
                    <a:pt x="194493" y="245732"/>
                  </a:lnTo>
                  <a:lnTo>
                    <a:pt x="189422" y="255800"/>
                  </a:lnTo>
                  <a:lnTo>
                    <a:pt x="184827" y="266835"/>
                  </a:lnTo>
                  <a:lnTo>
                    <a:pt x="180738" y="278855"/>
                  </a:lnTo>
                  <a:lnTo>
                    <a:pt x="177363" y="291987"/>
                  </a:lnTo>
                  <a:lnTo>
                    <a:pt x="174759" y="306191"/>
                  </a:lnTo>
                  <a:lnTo>
                    <a:pt x="172840" y="321138"/>
                  </a:lnTo>
                  <a:lnTo>
                    <a:pt x="171469" y="336316"/>
                  </a:lnTo>
                  <a:lnTo>
                    <a:pt x="170518" y="351404"/>
                  </a:lnTo>
                  <a:lnTo>
                    <a:pt x="170201" y="365957"/>
                  </a:lnTo>
                  <a:lnTo>
                    <a:pt x="171045" y="379351"/>
                  </a:lnTo>
                  <a:lnTo>
                    <a:pt x="173244" y="391356"/>
                  </a:lnTo>
                  <a:lnTo>
                    <a:pt x="176688" y="402077"/>
                  </a:lnTo>
                  <a:lnTo>
                    <a:pt x="181141" y="411755"/>
                  </a:lnTo>
                  <a:lnTo>
                    <a:pt x="186364" y="420627"/>
                  </a:lnTo>
                  <a:lnTo>
                    <a:pt x="192311" y="428419"/>
                  </a:lnTo>
                  <a:lnTo>
                    <a:pt x="199126" y="434376"/>
                  </a:lnTo>
                  <a:lnTo>
                    <a:pt x="206820" y="438236"/>
                  </a:lnTo>
                  <a:lnTo>
                    <a:pt x="215273" y="440185"/>
                  </a:lnTo>
                  <a:lnTo>
                    <a:pt x="224325" y="440587"/>
                  </a:lnTo>
                  <a:lnTo>
                    <a:pt x="233823" y="439822"/>
                  </a:lnTo>
                  <a:lnTo>
                    <a:pt x="243642" y="438209"/>
                  </a:lnTo>
                  <a:lnTo>
                    <a:pt x="253686" y="435997"/>
                  </a:lnTo>
                  <a:lnTo>
                    <a:pt x="263881" y="433364"/>
                  </a:lnTo>
                  <a:lnTo>
                    <a:pt x="274015" y="430277"/>
                  </a:lnTo>
                  <a:lnTo>
                    <a:pt x="283746" y="426520"/>
                  </a:lnTo>
                  <a:lnTo>
                    <a:pt x="292917" y="422036"/>
                  </a:lnTo>
                  <a:lnTo>
                    <a:pt x="301437" y="417206"/>
                  </a:lnTo>
                  <a:lnTo>
                    <a:pt x="310134" y="412295"/>
                  </a:lnTo>
                  <a:lnTo>
                    <a:pt x="320889" y="406871"/>
                  </a:lnTo>
                  <a:lnTo>
                    <a:pt x="33691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9640" y="505367"/>
              <a:ext cx="252278" cy="206312"/>
            </a:xfrm>
            <a:custGeom>
              <a:avLst/>
              <a:gdLst/>
              <a:ahLst/>
              <a:cxnLst/>
              <a:rect l="0" t="0" r="0" b="0"/>
              <a:pathLst>
                <a:path w="252278" h="206312">
                  <a:moveTo>
                    <a:pt x="10121" y="21057"/>
                  </a:moveTo>
                  <a:lnTo>
                    <a:pt x="7254" y="32792"/>
                  </a:lnTo>
                  <a:lnTo>
                    <a:pt x="5113" y="43921"/>
                  </a:lnTo>
                  <a:lnTo>
                    <a:pt x="3509" y="55524"/>
                  </a:lnTo>
                  <a:lnTo>
                    <a:pt x="2329" y="67858"/>
                  </a:lnTo>
                  <a:lnTo>
                    <a:pt x="1480" y="81167"/>
                  </a:lnTo>
                  <a:lnTo>
                    <a:pt x="883" y="95471"/>
                  </a:lnTo>
                  <a:lnTo>
                    <a:pt x="469" y="110476"/>
                  </a:lnTo>
                  <a:lnTo>
                    <a:pt x="184" y="125689"/>
                  </a:lnTo>
                  <a:lnTo>
                    <a:pt x="0" y="140798"/>
                  </a:lnTo>
                  <a:lnTo>
                    <a:pt x="215" y="155364"/>
                  </a:lnTo>
                  <a:lnTo>
                    <a:pt x="1423" y="168766"/>
                  </a:lnTo>
                  <a:lnTo>
                    <a:pt x="3875" y="180762"/>
                  </a:lnTo>
                  <a:lnTo>
                    <a:pt x="7659" y="190969"/>
                  </a:lnTo>
                  <a:lnTo>
                    <a:pt x="12874" y="198704"/>
                  </a:lnTo>
                  <a:lnTo>
                    <a:pt x="19412" y="203822"/>
                  </a:lnTo>
                  <a:lnTo>
                    <a:pt x="26717" y="206311"/>
                  </a:lnTo>
                  <a:lnTo>
                    <a:pt x="33918" y="206028"/>
                  </a:lnTo>
                  <a:lnTo>
                    <a:pt x="40530" y="203173"/>
                  </a:lnTo>
                  <a:lnTo>
                    <a:pt x="46441" y="198192"/>
                  </a:lnTo>
                  <a:lnTo>
                    <a:pt x="51718" y="191578"/>
                  </a:lnTo>
                  <a:lnTo>
                    <a:pt x="56489" y="183767"/>
                  </a:lnTo>
                  <a:lnTo>
                    <a:pt x="60880" y="175102"/>
                  </a:lnTo>
                  <a:lnTo>
                    <a:pt x="64998" y="165843"/>
                  </a:lnTo>
                  <a:lnTo>
                    <a:pt x="68923" y="156173"/>
                  </a:lnTo>
                  <a:lnTo>
                    <a:pt x="72714" y="146223"/>
                  </a:lnTo>
                  <a:lnTo>
                    <a:pt x="76414" y="136084"/>
                  </a:lnTo>
                  <a:lnTo>
                    <a:pt x="80066" y="125861"/>
                  </a:lnTo>
                  <a:lnTo>
                    <a:pt x="84159" y="117176"/>
                  </a:lnTo>
                  <a:lnTo>
                    <a:pt x="88826" y="112800"/>
                  </a:lnTo>
                  <a:lnTo>
                    <a:pt x="93412" y="113201"/>
                  </a:lnTo>
                  <a:lnTo>
                    <a:pt x="98102" y="117187"/>
                  </a:lnTo>
                  <a:lnTo>
                    <a:pt x="103149" y="123531"/>
                  </a:lnTo>
                  <a:lnTo>
                    <a:pt x="108630" y="131376"/>
                  </a:lnTo>
                  <a:lnTo>
                    <a:pt x="114511" y="140170"/>
                  </a:lnTo>
                  <a:lnTo>
                    <a:pt x="120718" y="149562"/>
                  </a:lnTo>
                  <a:lnTo>
                    <a:pt x="127338" y="159007"/>
                  </a:lnTo>
                  <a:lnTo>
                    <a:pt x="134610" y="167754"/>
                  </a:lnTo>
                  <a:lnTo>
                    <a:pt x="142612" y="175447"/>
                  </a:lnTo>
                  <a:lnTo>
                    <a:pt x="151273" y="181768"/>
                  </a:lnTo>
                  <a:lnTo>
                    <a:pt x="160465" y="186266"/>
                  </a:lnTo>
                  <a:lnTo>
                    <a:pt x="170052" y="188879"/>
                  </a:lnTo>
                  <a:lnTo>
                    <a:pt x="179760" y="189685"/>
                  </a:lnTo>
                  <a:lnTo>
                    <a:pt x="189198" y="188722"/>
                  </a:lnTo>
                  <a:lnTo>
                    <a:pt x="198168" y="186185"/>
                  </a:lnTo>
                  <a:lnTo>
                    <a:pt x="206495" y="182214"/>
                  </a:lnTo>
                  <a:lnTo>
                    <a:pt x="213942" y="176808"/>
                  </a:lnTo>
                  <a:lnTo>
                    <a:pt x="220469" y="170101"/>
                  </a:lnTo>
                  <a:lnTo>
                    <a:pt x="226192" y="162328"/>
                  </a:lnTo>
                  <a:lnTo>
                    <a:pt x="231279" y="153740"/>
                  </a:lnTo>
                  <a:lnTo>
                    <a:pt x="235885" y="144548"/>
                  </a:lnTo>
                  <a:lnTo>
                    <a:pt x="239981" y="134597"/>
                  </a:lnTo>
                  <a:lnTo>
                    <a:pt x="243360" y="123399"/>
                  </a:lnTo>
                  <a:lnTo>
                    <a:pt x="245968" y="110793"/>
                  </a:lnTo>
                  <a:lnTo>
                    <a:pt x="247889" y="97073"/>
                  </a:lnTo>
                  <a:lnTo>
                    <a:pt x="249262" y="82792"/>
                  </a:lnTo>
                  <a:lnTo>
                    <a:pt x="250223" y="68347"/>
                  </a:lnTo>
                  <a:lnTo>
                    <a:pt x="250887" y="54333"/>
                  </a:lnTo>
                  <a:lnTo>
                    <a:pt x="251413" y="40141"/>
                  </a:lnTo>
                  <a:lnTo>
                    <a:pt x="251850" y="23413"/>
                  </a:lnTo>
                  <a:lnTo>
                    <a:pt x="25227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68172" y="526424"/>
              <a:ext cx="144916" cy="176989"/>
            </a:xfrm>
            <a:custGeom>
              <a:avLst/>
              <a:gdLst/>
              <a:ahLst/>
              <a:cxnLst/>
              <a:rect l="0" t="0" r="0" b="0"/>
              <a:pathLst>
                <a:path w="144916" h="176989">
                  <a:moveTo>
                    <a:pt x="111144" y="0"/>
                  </a:moveTo>
                  <a:lnTo>
                    <a:pt x="99476" y="134"/>
                  </a:lnTo>
                  <a:lnTo>
                    <a:pt x="88987" y="1415"/>
                  </a:lnTo>
                  <a:lnTo>
                    <a:pt x="78690" y="4008"/>
                  </a:lnTo>
                  <a:lnTo>
                    <a:pt x="68561" y="7727"/>
                  </a:lnTo>
                  <a:lnTo>
                    <a:pt x="58866" y="12360"/>
                  </a:lnTo>
                  <a:lnTo>
                    <a:pt x="49734" y="17698"/>
                  </a:lnTo>
                  <a:lnTo>
                    <a:pt x="41304" y="23718"/>
                  </a:lnTo>
                  <a:lnTo>
                    <a:pt x="33791" y="30581"/>
                  </a:lnTo>
                  <a:lnTo>
                    <a:pt x="27220" y="38305"/>
                  </a:lnTo>
                  <a:lnTo>
                    <a:pt x="21469" y="46778"/>
                  </a:lnTo>
                  <a:lnTo>
                    <a:pt x="16364" y="55843"/>
                  </a:lnTo>
                  <a:lnTo>
                    <a:pt x="11746" y="65354"/>
                  </a:lnTo>
                  <a:lnTo>
                    <a:pt x="7642" y="75352"/>
                  </a:lnTo>
                  <a:lnTo>
                    <a:pt x="4258" y="86048"/>
                  </a:lnTo>
                  <a:lnTo>
                    <a:pt x="1655" y="97495"/>
                  </a:lnTo>
                  <a:lnTo>
                    <a:pt x="77" y="109283"/>
                  </a:lnTo>
                  <a:lnTo>
                    <a:pt x="0" y="120663"/>
                  </a:lnTo>
                  <a:lnTo>
                    <a:pt x="1545" y="131242"/>
                  </a:lnTo>
                  <a:lnTo>
                    <a:pt x="4532" y="140971"/>
                  </a:lnTo>
                  <a:lnTo>
                    <a:pt x="8672" y="149967"/>
                  </a:lnTo>
                  <a:lnTo>
                    <a:pt x="13689" y="158374"/>
                  </a:lnTo>
                  <a:lnTo>
                    <a:pt x="19836" y="165851"/>
                  </a:lnTo>
                  <a:lnTo>
                    <a:pt x="27851" y="171596"/>
                  </a:lnTo>
                  <a:lnTo>
                    <a:pt x="37971" y="175308"/>
                  </a:lnTo>
                  <a:lnTo>
                    <a:pt x="49512" y="176988"/>
                  </a:lnTo>
                  <a:lnTo>
                    <a:pt x="61183" y="176678"/>
                  </a:lnTo>
                  <a:lnTo>
                    <a:pt x="72214" y="174617"/>
                  </a:lnTo>
                  <a:lnTo>
                    <a:pt x="82379" y="171149"/>
                  </a:lnTo>
                  <a:lnTo>
                    <a:pt x="91734" y="166622"/>
                  </a:lnTo>
                  <a:lnTo>
                    <a:pt x="100424" y="161320"/>
                  </a:lnTo>
                  <a:lnTo>
                    <a:pt x="108445" y="155306"/>
                  </a:lnTo>
                  <a:lnTo>
                    <a:pt x="115628" y="148439"/>
                  </a:lnTo>
                  <a:lnTo>
                    <a:pt x="121950" y="140703"/>
                  </a:lnTo>
                  <a:lnTo>
                    <a:pt x="127521" y="132050"/>
                  </a:lnTo>
                  <a:lnTo>
                    <a:pt x="132499" y="122331"/>
                  </a:lnTo>
                  <a:lnTo>
                    <a:pt x="137024" y="111571"/>
                  </a:lnTo>
                  <a:lnTo>
                    <a:pt x="140894" y="100091"/>
                  </a:lnTo>
                  <a:lnTo>
                    <a:pt x="143590" y="88392"/>
                  </a:lnTo>
                  <a:lnTo>
                    <a:pt x="144915" y="76790"/>
                  </a:lnTo>
                  <a:lnTo>
                    <a:pt x="144822" y="65561"/>
                  </a:lnTo>
                  <a:lnTo>
                    <a:pt x="143238" y="55020"/>
                  </a:lnTo>
                  <a:lnTo>
                    <a:pt x="140282" y="45279"/>
                  </a:lnTo>
                  <a:lnTo>
                    <a:pt x="136120" y="36756"/>
                  </a:lnTo>
                  <a:lnTo>
                    <a:pt x="130258" y="29537"/>
                  </a:lnTo>
                  <a:lnTo>
                    <a:pt x="119947" y="24107"/>
                  </a:lnTo>
                  <a:lnTo>
                    <a:pt x="100615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84600" y="524343"/>
              <a:ext cx="147400" cy="170251"/>
            </a:xfrm>
            <a:custGeom>
              <a:avLst/>
              <a:gdLst/>
              <a:ahLst/>
              <a:cxnLst/>
              <a:rect l="0" t="0" r="0" b="0"/>
              <a:pathLst>
                <a:path w="147400" h="170251">
                  <a:moveTo>
                    <a:pt x="0" y="54724"/>
                  </a:moveTo>
                  <a:lnTo>
                    <a:pt x="68" y="66392"/>
                  </a:lnTo>
                  <a:lnTo>
                    <a:pt x="707" y="76881"/>
                  </a:lnTo>
                  <a:lnTo>
                    <a:pt x="2004" y="87187"/>
                  </a:lnTo>
                  <a:lnTo>
                    <a:pt x="3864" y="97661"/>
                  </a:lnTo>
                  <a:lnTo>
                    <a:pt x="6180" y="108653"/>
                  </a:lnTo>
                  <a:lnTo>
                    <a:pt x="8847" y="120296"/>
                  </a:lnTo>
                  <a:lnTo>
                    <a:pt x="11771" y="132550"/>
                  </a:lnTo>
                  <a:lnTo>
                    <a:pt x="14878" y="145304"/>
                  </a:lnTo>
                  <a:lnTo>
                    <a:pt x="18088" y="158341"/>
                  </a:lnTo>
                  <a:lnTo>
                    <a:pt x="20489" y="168067"/>
                  </a:lnTo>
                  <a:lnTo>
                    <a:pt x="21014" y="170250"/>
                  </a:lnTo>
                  <a:lnTo>
                    <a:pt x="20065" y="166482"/>
                  </a:lnTo>
                  <a:lnTo>
                    <a:pt x="18338" y="158736"/>
                  </a:lnTo>
                  <a:lnTo>
                    <a:pt x="16497" y="148145"/>
                  </a:lnTo>
                  <a:lnTo>
                    <a:pt x="14902" y="135483"/>
                  </a:lnTo>
                  <a:lnTo>
                    <a:pt x="13986" y="121656"/>
                  </a:lnTo>
                  <a:lnTo>
                    <a:pt x="14343" y="107718"/>
                  </a:lnTo>
                  <a:lnTo>
                    <a:pt x="16176" y="94249"/>
                  </a:lnTo>
                  <a:lnTo>
                    <a:pt x="19353" y="81417"/>
                  </a:lnTo>
                  <a:lnTo>
                    <a:pt x="23619" y="69179"/>
                  </a:lnTo>
                  <a:lnTo>
                    <a:pt x="28712" y="57435"/>
                  </a:lnTo>
                  <a:lnTo>
                    <a:pt x="34570" y="46393"/>
                  </a:lnTo>
                  <a:lnTo>
                    <a:pt x="41324" y="36567"/>
                  </a:lnTo>
                  <a:lnTo>
                    <a:pt x="48976" y="28139"/>
                  </a:lnTo>
                  <a:lnTo>
                    <a:pt x="57402" y="20985"/>
                  </a:lnTo>
                  <a:lnTo>
                    <a:pt x="66435" y="14863"/>
                  </a:lnTo>
                  <a:lnTo>
                    <a:pt x="75921" y="9531"/>
                  </a:lnTo>
                  <a:lnTo>
                    <a:pt x="85731" y="5100"/>
                  </a:lnTo>
                  <a:lnTo>
                    <a:pt x="95770" y="2021"/>
                  </a:lnTo>
                  <a:lnTo>
                    <a:pt x="105952" y="425"/>
                  </a:lnTo>
                  <a:lnTo>
                    <a:pt x="115774" y="0"/>
                  </a:lnTo>
                  <a:lnTo>
                    <a:pt x="125273" y="117"/>
                  </a:lnTo>
                  <a:lnTo>
                    <a:pt x="135283" y="787"/>
                  </a:lnTo>
                  <a:lnTo>
                    <a:pt x="147399" y="20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47207" y="360988"/>
              <a:ext cx="184835" cy="379867"/>
            </a:xfrm>
            <a:custGeom>
              <a:avLst/>
              <a:gdLst/>
              <a:ahLst/>
              <a:cxnLst/>
              <a:rect l="0" t="0" r="0" b="0"/>
              <a:pathLst>
                <a:path w="184835" h="379867">
                  <a:moveTo>
                    <a:pt x="132191" y="218079"/>
                  </a:moveTo>
                  <a:lnTo>
                    <a:pt x="126190" y="209546"/>
                  </a:lnTo>
                  <a:lnTo>
                    <a:pt x="119345" y="203760"/>
                  </a:lnTo>
                  <a:lnTo>
                    <a:pt x="110957" y="200247"/>
                  </a:lnTo>
                  <a:lnTo>
                    <a:pt x="101330" y="198565"/>
                  </a:lnTo>
                  <a:lnTo>
                    <a:pt x="91015" y="198336"/>
                  </a:lnTo>
                  <a:lnTo>
                    <a:pt x="80412" y="199215"/>
                  </a:lnTo>
                  <a:lnTo>
                    <a:pt x="69887" y="201068"/>
                  </a:lnTo>
                  <a:lnTo>
                    <a:pt x="59835" y="203971"/>
                  </a:lnTo>
                  <a:lnTo>
                    <a:pt x="50421" y="207884"/>
                  </a:lnTo>
                  <a:lnTo>
                    <a:pt x="41780" y="212814"/>
                  </a:lnTo>
                  <a:lnTo>
                    <a:pt x="34115" y="218878"/>
                  </a:lnTo>
                  <a:lnTo>
                    <a:pt x="27439" y="226040"/>
                  </a:lnTo>
                  <a:lnTo>
                    <a:pt x="21614" y="234290"/>
                  </a:lnTo>
                  <a:lnTo>
                    <a:pt x="16459" y="243732"/>
                  </a:lnTo>
                  <a:lnTo>
                    <a:pt x="11807" y="254306"/>
                  </a:lnTo>
                  <a:lnTo>
                    <a:pt x="7680" y="265830"/>
                  </a:lnTo>
                  <a:lnTo>
                    <a:pt x="4280" y="278089"/>
                  </a:lnTo>
                  <a:lnTo>
                    <a:pt x="1667" y="290886"/>
                  </a:lnTo>
                  <a:lnTo>
                    <a:pt x="82" y="303902"/>
                  </a:lnTo>
                  <a:lnTo>
                    <a:pt x="0" y="316713"/>
                  </a:lnTo>
                  <a:lnTo>
                    <a:pt x="1541" y="329101"/>
                  </a:lnTo>
                  <a:lnTo>
                    <a:pt x="4527" y="340876"/>
                  </a:lnTo>
                  <a:lnTo>
                    <a:pt x="8665" y="351792"/>
                  </a:lnTo>
                  <a:lnTo>
                    <a:pt x="13673" y="361783"/>
                  </a:lnTo>
                  <a:lnTo>
                    <a:pt x="19474" y="370306"/>
                  </a:lnTo>
                  <a:lnTo>
                    <a:pt x="26191" y="376296"/>
                  </a:lnTo>
                  <a:lnTo>
                    <a:pt x="33813" y="379396"/>
                  </a:lnTo>
                  <a:lnTo>
                    <a:pt x="42049" y="379866"/>
                  </a:lnTo>
                  <a:lnTo>
                    <a:pt x="50423" y="378214"/>
                  </a:lnTo>
                  <a:lnTo>
                    <a:pt x="58648" y="374953"/>
                  </a:lnTo>
                  <a:lnTo>
                    <a:pt x="66628" y="370362"/>
                  </a:lnTo>
                  <a:lnTo>
                    <a:pt x="74367" y="364473"/>
                  </a:lnTo>
                  <a:lnTo>
                    <a:pt x="81901" y="357400"/>
                  </a:lnTo>
                  <a:lnTo>
                    <a:pt x="89112" y="349026"/>
                  </a:lnTo>
                  <a:lnTo>
                    <a:pt x="95736" y="338963"/>
                  </a:lnTo>
                  <a:lnTo>
                    <a:pt x="101680" y="327155"/>
                  </a:lnTo>
                  <a:lnTo>
                    <a:pt x="107164" y="313987"/>
                  </a:lnTo>
                  <a:lnTo>
                    <a:pt x="112615" y="300084"/>
                  </a:lnTo>
                  <a:lnTo>
                    <a:pt x="118276" y="285874"/>
                  </a:lnTo>
                  <a:lnTo>
                    <a:pt x="123893" y="271249"/>
                  </a:lnTo>
                  <a:lnTo>
                    <a:pt x="128831" y="255686"/>
                  </a:lnTo>
                  <a:lnTo>
                    <a:pt x="132786" y="238961"/>
                  </a:lnTo>
                  <a:lnTo>
                    <a:pt x="135933" y="221304"/>
                  </a:lnTo>
                  <a:lnTo>
                    <a:pt x="138735" y="203220"/>
                  </a:lnTo>
                  <a:lnTo>
                    <a:pt x="141504" y="185047"/>
                  </a:lnTo>
                  <a:lnTo>
                    <a:pt x="144213" y="166775"/>
                  </a:lnTo>
                  <a:lnTo>
                    <a:pt x="146586" y="148142"/>
                  </a:lnTo>
                  <a:lnTo>
                    <a:pt x="148482" y="129025"/>
                  </a:lnTo>
                  <a:lnTo>
                    <a:pt x="149909" y="109763"/>
                  </a:lnTo>
                  <a:lnTo>
                    <a:pt x="150941" y="91051"/>
                  </a:lnTo>
                  <a:lnTo>
                    <a:pt x="151666" y="73240"/>
                  </a:lnTo>
                  <a:lnTo>
                    <a:pt x="152000" y="56347"/>
                  </a:lnTo>
                  <a:lnTo>
                    <a:pt x="151699" y="40235"/>
                  </a:lnTo>
                  <a:lnTo>
                    <a:pt x="150678" y="24766"/>
                  </a:lnTo>
                  <a:lnTo>
                    <a:pt x="148817" y="11112"/>
                  </a:lnTo>
                  <a:lnTo>
                    <a:pt x="145190" y="2356"/>
                  </a:lnTo>
                  <a:lnTo>
                    <a:pt x="139879" y="0"/>
                  </a:lnTo>
                  <a:lnTo>
                    <a:pt x="134905" y="2760"/>
                  </a:lnTo>
                  <a:lnTo>
                    <a:pt x="130991" y="9150"/>
                  </a:lnTo>
                  <a:lnTo>
                    <a:pt x="128118" y="18367"/>
                  </a:lnTo>
                  <a:lnTo>
                    <a:pt x="126080" y="30228"/>
                  </a:lnTo>
                  <a:lnTo>
                    <a:pt x="124668" y="44443"/>
                  </a:lnTo>
                  <a:lnTo>
                    <a:pt x="123868" y="60572"/>
                  </a:lnTo>
                  <a:lnTo>
                    <a:pt x="123854" y="78159"/>
                  </a:lnTo>
                  <a:lnTo>
                    <a:pt x="124654" y="96808"/>
                  </a:lnTo>
                  <a:lnTo>
                    <a:pt x="126004" y="116044"/>
                  </a:lnTo>
                  <a:lnTo>
                    <a:pt x="127449" y="135332"/>
                  </a:lnTo>
                  <a:lnTo>
                    <a:pt x="128720" y="154368"/>
                  </a:lnTo>
                  <a:lnTo>
                    <a:pt x="129895" y="172743"/>
                  </a:lnTo>
                  <a:lnTo>
                    <a:pt x="131290" y="189864"/>
                  </a:lnTo>
                  <a:lnTo>
                    <a:pt x="133076" y="205532"/>
                  </a:lnTo>
                  <a:lnTo>
                    <a:pt x="135107" y="220039"/>
                  </a:lnTo>
                  <a:lnTo>
                    <a:pt x="137016" y="233944"/>
                  </a:lnTo>
                  <a:lnTo>
                    <a:pt x="138607" y="247634"/>
                  </a:lnTo>
                  <a:lnTo>
                    <a:pt x="140167" y="261138"/>
                  </a:lnTo>
                  <a:lnTo>
                    <a:pt x="142354" y="274220"/>
                  </a:lnTo>
                  <a:lnTo>
                    <a:pt x="145494" y="286766"/>
                  </a:lnTo>
                  <a:lnTo>
                    <a:pt x="149587" y="298802"/>
                  </a:lnTo>
                  <a:lnTo>
                    <a:pt x="154484" y="310418"/>
                  </a:lnTo>
                  <a:lnTo>
                    <a:pt x="159995" y="321699"/>
                  </a:lnTo>
                  <a:lnTo>
                    <a:pt x="165649" y="332277"/>
                  </a:lnTo>
                  <a:lnTo>
                    <a:pt x="171270" y="342374"/>
                  </a:lnTo>
                  <a:lnTo>
                    <a:pt x="177346" y="352879"/>
                  </a:lnTo>
                  <a:lnTo>
                    <a:pt x="184834" y="365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010" y="273740"/>
              <a:ext cx="52644" cy="115815"/>
            </a:xfrm>
            <a:custGeom>
              <a:avLst/>
              <a:gdLst/>
              <a:ahLst/>
              <a:cxnLst/>
              <a:rect l="0" t="0" r="0" b="0"/>
              <a:pathLst>
                <a:path w="52644" h="115815">
                  <a:moveTo>
                    <a:pt x="52643" y="115814"/>
                  </a:moveTo>
                  <a:lnTo>
                    <a:pt x="46842" y="107013"/>
                  </a:lnTo>
                  <a:lnTo>
                    <a:pt x="41918" y="98666"/>
                  </a:lnTo>
                  <a:lnTo>
                    <a:pt x="37415" y="89967"/>
                  </a:lnTo>
                  <a:lnTo>
                    <a:pt x="33194" y="80846"/>
                  </a:lnTo>
                  <a:lnTo>
                    <a:pt x="29181" y="71351"/>
                  </a:lnTo>
                  <a:lnTo>
                    <a:pt x="25319" y="61564"/>
                  </a:lnTo>
                  <a:lnTo>
                    <a:pt x="21525" y="51629"/>
                  </a:lnTo>
                  <a:lnTo>
                    <a:pt x="17206" y="40563"/>
                  </a:lnTo>
                  <a:lnTo>
                    <a:pt x="10863" y="251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63709" y="242155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126342"/>
                  </a:moveTo>
                  <a:lnTo>
                    <a:pt x="88957" y="120407"/>
                  </a:lnTo>
                  <a:lnTo>
                    <a:pt x="84032" y="114203"/>
                  </a:lnTo>
                  <a:lnTo>
                    <a:pt x="79525" y="107102"/>
                  </a:lnTo>
                  <a:lnTo>
                    <a:pt x="75131" y="98989"/>
                  </a:lnTo>
                  <a:lnTo>
                    <a:pt x="70469" y="89694"/>
                  </a:lnTo>
                  <a:lnTo>
                    <a:pt x="65355" y="79256"/>
                  </a:lnTo>
                  <a:lnTo>
                    <a:pt x="59777" y="68176"/>
                  </a:lnTo>
                  <a:lnTo>
                    <a:pt x="53805" y="57287"/>
                  </a:lnTo>
                  <a:lnTo>
                    <a:pt x="47526" y="47049"/>
                  </a:lnTo>
                  <a:lnTo>
                    <a:pt x="40941" y="37662"/>
                  </a:lnTo>
                  <a:lnTo>
                    <a:pt x="33099" y="28216"/>
                  </a:lnTo>
                  <a:lnTo>
                    <a:pt x="21076" y="167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17163" y="568538"/>
              <a:ext cx="168499" cy="212437"/>
            </a:xfrm>
            <a:custGeom>
              <a:avLst/>
              <a:gdLst/>
              <a:ahLst/>
              <a:cxnLst/>
              <a:rect l="0" t="0" r="0" b="0"/>
              <a:pathLst>
                <a:path w="168499" h="212437">
                  <a:moveTo>
                    <a:pt x="67645" y="0"/>
                  </a:moveTo>
                  <a:lnTo>
                    <a:pt x="61710" y="5935"/>
                  </a:lnTo>
                  <a:lnTo>
                    <a:pt x="55506" y="12140"/>
                  </a:lnTo>
                  <a:lnTo>
                    <a:pt x="48414" y="19235"/>
                  </a:lnTo>
                  <a:lnTo>
                    <a:pt x="40647" y="27176"/>
                  </a:lnTo>
                  <a:lnTo>
                    <a:pt x="32649" y="35822"/>
                  </a:lnTo>
                  <a:lnTo>
                    <a:pt x="24717" y="45021"/>
                  </a:lnTo>
                  <a:lnTo>
                    <a:pt x="17288" y="54794"/>
                  </a:lnTo>
                  <a:lnTo>
                    <a:pt x="10992" y="65332"/>
                  </a:lnTo>
                  <a:lnTo>
                    <a:pt x="6066" y="76682"/>
                  </a:lnTo>
                  <a:lnTo>
                    <a:pt x="2574" y="88914"/>
                  </a:lnTo>
                  <a:lnTo>
                    <a:pt x="591" y="102188"/>
                  </a:lnTo>
                  <a:lnTo>
                    <a:pt x="0" y="116479"/>
                  </a:lnTo>
                  <a:lnTo>
                    <a:pt x="720" y="131143"/>
                  </a:lnTo>
                  <a:lnTo>
                    <a:pt x="2790" y="145067"/>
                  </a:lnTo>
                  <a:lnTo>
                    <a:pt x="6108" y="157681"/>
                  </a:lnTo>
                  <a:lnTo>
                    <a:pt x="10623" y="168775"/>
                  </a:lnTo>
                  <a:lnTo>
                    <a:pt x="16402" y="178236"/>
                  </a:lnTo>
                  <a:lnTo>
                    <a:pt x="23363" y="186191"/>
                  </a:lnTo>
                  <a:lnTo>
                    <a:pt x="31308" y="192907"/>
                  </a:lnTo>
                  <a:lnTo>
                    <a:pt x="40012" y="198676"/>
                  </a:lnTo>
                  <a:lnTo>
                    <a:pt x="49272" y="203743"/>
                  </a:lnTo>
                  <a:lnTo>
                    <a:pt x="58931" y="207981"/>
                  </a:lnTo>
                  <a:lnTo>
                    <a:pt x="68866" y="210924"/>
                  </a:lnTo>
                  <a:lnTo>
                    <a:pt x="78989" y="212417"/>
                  </a:lnTo>
                  <a:lnTo>
                    <a:pt x="89074" y="212436"/>
                  </a:lnTo>
                  <a:lnTo>
                    <a:pt x="98773" y="210928"/>
                  </a:lnTo>
                  <a:lnTo>
                    <a:pt x="107926" y="208022"/>
                  </a:lnTo>
                  <a:lnTo>
                    <a:pt x="116547" y="203970"/>
                  </a:lnTo>
                  <a:lnTo>
                    <a:pt x="124725" y="199041"/>
                  </a:lnTo>
                  <a:lnTo>
                    <a:pt x="132556" y="193467"/>
                  </a:lnTo>
                  <a:lnTo>
                    <a:pt x="139969" y="187269"/>
                  </a:lnTo>
                  <a:lnTo>
                    <a:pt x="146728" y="180277"/>
                  </a:lnTo>
                  <a:lnTo>
                    <a:pt x="152754" y="172458"/>
                  </a:lnTo>
                  <a:lnTo>
                    <a:pt x="157954" y="163749"/>
                  </a:lnTo>
                  <a:lnTo>
                    <a:pt x="162149" y="153992"/>
                  </a:lnTo>
                  <a:lnTo>
                    <a:pt x="165335" y="143207"/>
                  </a:lnTo>
                  <a:lnTo>
                    <a:pt x="167492" y="131710"/>
                  </a:lnTo>
                  <a:lnTo>
                    <a:pt x="168498" y="120000"/>
                  </a:lnTo>
                  <a:lnTo>
                    <a:pt x="168393" y="108391"/>
                  </a:lnTo>
                  <a:lnTo>
                    <a:pt x="167189" y="97156"/>
                  </a:lnTo>
                  <a:lnTo>
                    <a:pt x="164785" y="86612"/>
                  </a:lnTo>
                  <a:lnTo>
                    <a:pt x="161238" y="76860"/>
                  </a:lnTo>
                  <a:lnTo>
                    <a:pt x="156569" y="67989"/>
                  </a:lnTo>
                  <a:lnTo>
                    <a:pt x="150686" y="60170"/>
                  </a:lnTo>
                  <a:lnTo>
                    <a:pt x="143660" y="53397"/>
                  </a:lnTo>
                  <a:lnTo>
                    <a:pt x="135751" y="47860"/>
                  </a:lnTo>
                  <a:lnTo>
                    <a:pt x="126345" y="43581"/>
                  </a:lnTo>
                  <a:lnTo>
                    <a:pt x="112384" y="41302"/>
                  </a:lnTo>
                  <a:lnTo>
                    <a:pt x="88702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54599" y="336238"/>
              <a:ext cx="103951" cy="463928"/>
            </a:xfrm>
            <a:custGeom>
              <a:avLst/>
              <a:gdLst/>
              <a:ahLst/>
              <a:cxnLst/>
              <a:rect l="0" t="0" r="0" b="0"/>
              <a:pathLst>
                <a:path w="103951" h="463928">
                  <a:moveTo>
                    <a:pt x="61836" y="463927"/>
                  </a:moveTo>
                  <a:lnTo>
                    <a:pt x="58969" y="455059"/>
                  </a:lnTo>
                  <a:lnTo>
                    <a:pt x="56827" y="446072"/>
                  </a:lnTo>
                  <a:lnTo>
                    <a:pt x="55219" y="436077"/>
                  </a:lnTo>
                  <a:lnTo>
                    <a:pt x="53866" y="425096"/>
                  </a:lnTo>
                  <a:lnTo>
                    <a:pt x="52369" y="413285"/>
                  </a:lnTo>
                  <a:lnTo>
                    <a:pt x="50519" y="400826"/>
                  </a:lnTo>
                  <a:lnTo>
                    <a:pt x="48279" y="387889"/>
                  </a:lnTo>
                  <a:lnTo>
                    <a:pt x="45698" y="374608"/>
                  </a:lnTo>
                  <a:lnTo>
                    <a:pt x="42848" y="361081"/>
                  </a:lnTo>
                  <a:lnTo>
                    <a:pt x="39799" y="347220"/>
                  </a:lnTo>
                  <a:lnTo>
                    <a:pt x="36606" y="332770"/>
                  </a:lnTo>
                  <a:lnTo>
                    <a:pt x="33313" y="317642"/>
                  </a:lnTo>
                  <a:lnTo>
                    <a:pt x="29950" y="302058"/>
                  </a:lnTo>
                  <a:lnTo>
                    <a:pt x="26540" y="286443"/>
                  </a:lnTo>
                  <a:lnTo>
                    <a:pt x="23101" y="271045"/>
                  </a:lnTo>
                  <a:lnTo>
                    <a:pt x="19809" y="255774"/>
                  </a:lnTo>
                  <a:lnTo>
                    <a:pt x="16978" y="240301"/>
                  </a:lnTo>
                  <a:lnTo>
                    <a:pt x="14737" y="224450"/>
                  </a:lnTo>
                  <a:lnTo>
                    <a:pt x="12894" y="208364"/>
                  </a:lnTo>
                  <a:lnTo>
                    <a:pt x="11041" y="192405"/>
                  </a:lnTo>
                  <a:lnTo>
                    <a:pt x="8945" y="176777"/>
                  </a:lnTo>
                  <a:lnTo>
                    <a:pt x="6706" y="161519"/>
                  </a:lnTo>
                  <a:lnTo>
                    <a:pt x="4655" y="146587"/>
                  </a:lnTo>
                  <a:lnTo>
                    <a:pt x="2978" y="131914"/>
                  </a:lnTo>
                  <a:lnTo>
                    <a:pt x="1700" y="117432"/>
                  </a:lnTo>
                  <a:lnTo>
                    <a:pt x="768" y="103088"/>
                  </a:lnTo>
                  <a:lnTo>
                    <a:pt x="115" y="88846"/>
                  </a:lnTo>
                  <a:lnTo>
                    <a:pt x="0" y="74840"/>
                  </a:lnTo>
                  <a:lnTo>
                    <a:pt x="979" y="61355"/>
                  </a:lnTo>
                  <a:lnTo>
                    <a:pt x="3274" y="48515"/>
                  </a:lnTo>
                  <a:lnTo>
                    <a:pt x="6951" y="36605"/>
                  </a:lnTo>
                  <a:lnTo>
                    <a:pt x="12094" y="26131"/>
                  </a:lnTo>
                  <a:lnTo>
                    <a:pt x="18592" y="17246"/>
                  </a:lnTo>
                  <a:lnTo>
                    <a:pt x="26210" y="10110"/>
                  </a:lnTo>
                  <a:lnTo>
                    <a:pt x="34686" y="5057"/>
                  </a:lnTo>
                  <a:lnTo>
                    <a:pt x="43785" y="2062"/>
                  </a:lnTo>
                  <a:lnTo>
                    <a:pt x="53257" y="661"/>
                  </a:lnTo>
                  <a:lnTo>
                    <a:pt x="63962" y="0"/>
                  </a:lnTo>
                  <a:lnTo>
                    <a:pt x="79073" y="19"/>
                  </a:lnTo>
                  <a:lnTo>
                    <a:pt x="103950" y="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90093" y="558010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2867"/>
                  </a:lnTo>
                  <a:lnTo>
                    <a:pt x="145592" y="5009"/>
                  </a:lnTo>
                  <a:lnTo>
                    <a:pt x="133998" y="6616"/>
                  </a:lnTo>
                  <a:lnTo>
                    <a:pt x="122010" y="7970"/>
                  </a:lnTo>
                  <a:lnTo>
                    <a:pt x="109998" y="9466"/>
                  </a:lnTo>
                  <a:lnTo>
                    <a:pt x="98191" y="11313"/>
                  </a:lnTo>
                  <a:lnTo>
                    <a:pt x="86492" y="13380"/>
                  </a:lnTo>
                  <a:lnTo>
                    <a:pt x="74575" y="15312"/>
                  </a:lnTo>
                  <a:lnTo>
                    <a:pt x="62276" y="16908"/>
                  </a:lnTo>
                  <a:lnTo>
                    <a:pt x="49993" y="18135"/>
                  </a:lnTo>
                  <a:lnTo>
                    <a:pt x="37292" y="19165"/>
                  </a:lnTo>
                  <a:lnTo>
                    <a:pt x="21936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242777" y="315854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94757"/>
                  </a:moveTo>
                  <a:lnTo>
                    <a:pt x="5800" y="88822"/>
                  </a:lnTo>
                  <a:lnTo>
                    <a:pt x="10725" y="82618"/>
                  </a:lnTo>
                  <a:lnTo>
                    <a:pt x="15227" y="75522"/>
                  </a:lnTo>
                  <a:lnTo>
                    <a:pt x="19448" y="67582"/>
                  </a:lnTo>
                  <a:lnTo>
                    <a:pt x="23462" y="58935"/>
                  </a:lnTo>
                  <a:lnTo>
                    <a:pt x="27319" y="49750"/>
                  </a:lnTo>
                  <a:lnTo>
                    <a:pt x="30911" y="40432"/>
                  </a:lnTo>
                  <a:lnTo>
                    <a:pt x="34328" y="30597"/>
                  </a:lnTo>
                  <a:lnTo>
                    <a:pt x="37873" y="18266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316476" y="379025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94757"/>
                  </a:moveTo>
                  <a:lnTo>
                    <a:pt x="3001" y="85956"/>
                  </a:lnTo>
                  <a:lnTo>
                    <a:pt x="6423" y="77609"/>
                  </a:lnTo>
                  <a:lnTo>
                    <a:pt x="10615" y="68910"/>
                  </a:lnTo>
                  <a:lnTo>
                    <a:pt x="15342" y="59789"/>
                  </a:lnTo>
                  <a:lnTo>
                    <a:pt x="20175" y="50294"/>
                  </a:lnTo>
                  <a:lnTo>
                    <a:pt x="24848" y="40516"/>
                  </a:lnTo>
                  <a:lnTo>
                    <a:pt x="29126" y="30985"/>
                  </a:lnTo>
                  <a:lnTo>
                    <a:pt x="33145" y="21721"/>
                  </a:lnTo>
                  <a:lnTo>
                    <a:pt x="37254" y="11913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727088" y="585779"/>
              <a:ext cx="242156" cy="203859"/>
            </a:xfrm>
            <a:custGeom>
              <a:avLst/>
              <a:gdLst/>
              <a:ahLst/>
              <a:cxnLst/>
              <a:rect l="0" t="0" r="0" b="0"/>
              <a:pathLst>
                <a:path w="242156" h="203859">
                  <a:moveTo>
                    <a:pt x="0" y="3816"/>
                  </a:moveTo>
                  <a:lnTo>
                    <a:pt x="0" y="18418"/>
                  </a:lnTo>
                  <a:lnTo>
                    <a:pt x="0" y="31689"/>
                  </a:lnTo>
                  <a:lnTo>
                    <a:pt x="4" y="44891"/>
                  </a:lnTo>
                  <a:lnTo>
                    <a:pt x="177" y="58232"/>
                  </a:lnTo>
                  <a:lnTo>
                    <a:pt x="826" y="71741"/>
                  </a:lnTo>
                  <a:lnTo>
                    <a:pt x="2074" y="85399"/>
                  </a:lnTo>
                  <a:lnTo>
                    <a:pt x="3727" y="99338"/>
                  </a:lnTo>
                  <a:lnTo>
                    <a:pt x="5375" y="113836"/>
                  </a:lnTo>
                  <a:lnTo>
                    <a:pt x="6783" y="128988"/>
                  </a:lnTo>
                  <a:lnTo>
                    <a:pt x="8048" y="144418"/>
                  </a:lnTo>
                  <a:lnTo>
                    <a:pt x="9504" y="159396"/>
                  </a:lnTo>
                  <a:lnTo>
                    <a:pt x="11295" y="173500"/>
                  </a:lnTo>
                  <a:lnTo>
                    <a:pt x="12039" y="185128"/>
                  </a:lnTo>
                  <a:lnTo>
                    <a:pt x="10544" y="191495"/>
                  </a:lnTo>
                  <a:lnTo>
                    <a:pt x="8269" y="191962"/>
                  </a:lnTo>
                  <a:lnTo>
                    <a:pt x="6119" y="187759"/>
                  </a:lnTo>
                  <a:lnTo>
                    <a:pt x="4376" y="180288"/>
                  </a:lnTo>
                  <a:lnTo>
                    <a:pt x="3063" y="170617"/>
                  </a:lnTo>
                  <a:lnTo>
                    <a:pt x="2113" y="159477"/>
                  </a:lnTo>
                  <a:lnTo>
                    <a:pt x="1444" y="147196"/>
                  </a:lnTo>
                  <a:lnTo>
                    <a:pt x="980" y="133793"/>
                  </a:lnTo>
                  <a:lnTo>
                    <a:pt x="667" y="119361"/>
                  </a:lnTo>
                  <a:lnTo>
                    <a:pt x="623" y="104239"/>
                  </a:lnTo>
                  <a:lnTo>
                    <a:pt x="1124" y="88931"/>
                  </a:lnTo>
                  <a:lnTo>
                    <a:pt x="2283" y="73752"/>
                  </a:lnTo>
                  <a:lnTo>
                    <a:pt x="4216" y="59135"/>
                  </a:lnTo>
                  <a:lnTo>
                    <a:pt x="7116" y="45698"/>
                  </a:lnTo>
                  <a:lnTo>
                    <a:pt x="11000" y="33677"/>
                  </a:lnTo>
                  <a:lnTo>
                    <a:pt x="15897" y="23453"/>
                  </a:lnTo>
                  <a:lnTo>
                    <a:pt x="21933" y="15707"/>
                  </a:lnTo>
                  <a:lnTo>
                    <a:pt x="29063" y="10581"/>
                  </a:lnTo>
                  <a:lnTo>
                    <a:pt x="36952" y="8087"/>
                  </a:lnTo>
                  <a:lnTo>
                    <a:pt x="45084" y="8366"/>
                  </a:lnTo>
                  <a:lnTo>
                    <a:pt x="53139" y="11218"/>
                  </a:lnTo>
                  <a:lnTo>
                    <a:pt x="60833" y="16198"/>
                  </a:lnTo>
                  <a:lnTo>
                    <a:pt x="67847" y="22810"/>
                  </a:lnTo>
                  <a:lnTo>
                    <a:pt x="74081" y="30621"/>
                  </a:lnTo>
                  <a:lnTo>
                    <a:pt x="79605" y="39285"/>
                  </a:lnTo>
                  <a:lnTo>
                    <a:pt x="84558" y="48545"/>
                  </a:lnTo>
                  <a:lnTo>
                    <a:pt x="89079" y="58219"/>
                  </a:lnTo>
                  <a:lnTo>
                    <a:pt x="93287" y="68341"/>
                  </a:lnTo>
                  <a:lnTo>
                    <a:pt x="97275" y="79129"/>
                  </a:lnTo>
                  <a:lnTo>
                    <a:pt x="101099" y="90551"/>
                  </a:lnTo>
                  <a:lnTo>
                    <a:pt x="104467" y="99083"/>
                  </a:lnTo>
                  <a:lnTo>
                    <a:pt x="107127" y="100756"/>
                  </a:lnTo>
                  <a:lnTo>
                    <a:pt x="109507" y="97327"/>
                  </a:lnTo>
                  <a:lnTo>
                    <a:pt x="111943" y="90511"/>
                  </a:lnTo>
                  <a:lnTo>
                    <a:pt x="114570" y="81392"/>
                  </a:lnTo>
                  <a:lnTo>
                    <a:pt x="117407" y="70858"/>
                  </a:lnTo>
                  <a:lnTo>
                    <a:pt x="120426" y="59718"/>
                  </a:lnTo>
                  <a:lnTo>
                    <a:pt x="123593" y="48452"/>
                  </a:lnTo>
                  <a:lnTo>
                    <a:pt x="127033" y="37429"/>
                  </a:lnTo>
                  <a:lnTo>
                    <a:pt x="131024" y="27018"/>
                  </a:lnTo>
                  <a:lnTo>
                    <a:pt x="135679" y="17363"/>
                  </a:lnTo>
                  <a:lnTo>
                    <a:pt x="141109" y="9065"/>
                  </a:lnTo>
                  <a:lnTo>
                    <a:pt x="147512" y="3225"/>
                  </a:lnTo>
                  <a:lnTo>
                    <a:pt x="154892" y="231"/>
                  </a:lnTo>
                  <a:lnTo>
                    <a:pt x="162948" y="0"/>
                  </a:lnTo>
                  <a:lnTo>
                    <a:pt x="171195" y="2345"/>
                  </a:lnTo>
                  <a:lnTo>
                    <a:pt x="179327" y="6889"/>
                  </a:lnTo>
                  <a:lnTo>
                    <a:pt x="187071" y="13326"/>
                  </a:lnTo>
                  <a:lnTo>
                    <a:pt x="194120" y="21524"/>
                  </a:lnTo>
                  <a:lnTo>
                    <a:pt x="200377" y="31253"/>
                  </a:lnTo>
                  <a:lnTo>
                    <a:pt x="205916" y="42206"/>
                  </a:lnTo>
                  <a:lnTo>
                    <a:pt x="210879" y="54080"/>
                  </a:lnTo>
                  <a:lnTo>
                    <a:pt x="215407" y="66618"/>
                  </a:lnTo>
                  <a:lnTo>
                    <a:pt x="219620" y="79460"/>
                  </a:lnTo>
                  <a:lnTo>
                    <a:pt x="223611" y="92155"/>
                  </a:lnTo>
                  <a:lnTo>
                    <a:pt x="227443" y="104475"/>
                  </a:lnTo>
                  <a:lnTo>
                    <a:pt x="231000" y="116544"/>
                  </a:lnTo>
                  <a:lnTo>
                    <a:pt x="234009" y="128722"/>
                  </a:lnTo>
                  <a:lnTo>
                    <a:pt x="236365" y="141201"/>
                  </a:lnTo>
                  <a:lnTo>
                    <a:pt x="238120" y="153607"/>
                  </a:lnTo>
                  <a:lnTo>
                    <a:pt x="239570" y="166406"/>
                  </a:lnTo>
                  <a:lnTo>
                    <a:pt x="240843" y="181843"/>
                  </a:lnTo>
                  <a:lnTo>
                    <a:pt x="242155" y="203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990300" y="581273"/>
              <a:ext cx="147400" cy="198308"/>
            </a:xfrm>
            <a:custGeom>
              <a:avLst/>
              <a:gdLst/>
              <a:ahLst/>
              <a:cxnLst/>
              <a:rect l="0" t="0" r="0" b="0"/>
              <a:pathLst>
                <a:path w="147400" h="198308">
                  <a:moveTo>
                    <a:pt x="0" y="124136"/>
                  </a:moveTo>
                  <a:lnTo>
                    <a:pt x="8801" y="121202"/>
                  </a:lnTo>
                  <a:lnTo>
                    <a:pt x="17148" y="118420"/>
                  </a:lnTo>
                  <a:lnTo>
                    <a:pt x="25847" y="115520"/>
                  </a:lnTo>
                  <a:lnTo>
                    <a:pt x="34967" y="112480"/>
                  </a:lnTo>
                  <a:lnTo>
                    <a:pt x="44463" y="109315"/>
                  </a:lnTo>
                  <a:lnTo>
                    <a:pt x="54250" y="106046"/>
                  </a:lnTo>
                  <a:lnTo>
                    <a:pt x="64091" y="102536"/>
                  </a:lnTo>
                  <a:lnTo>
                    <a:pt x="73617" y="98496"/>
                  </a:lnTo>
                  <a:lnTo>
                    <a:pt x="82650" y="93814"/>
                  </a:lnTo>
                  <a:lnTo>
                    <a:pt x="91189" y="88534"/>
                  </a:lnTo>
                  <a:lnTo>
                    <a:pt x="99310" y="82765"/>
                  </a:lnTo>
                  <a:lnTo>
                    <a:pt x="107099" y="76615"/>
                  </a:lnTo>
                  <a:lnTo>
                    <a:pt x="114314" y="69858"/>
                  </a:lnTo>
                  <a:lnTo>
                    <a:pt x="120407" y="61959"/>
                  </a:lnTo>
                  <a:lnTo>
                    <a:pt x="125159" y="52725"/>
                  </a:lnTo>
                  <a:lnTo>
                    <a:pt x="128180" y="42592"/>
                  </a:lnTo>
                  <a:lnTo>
                    <a:pt x="128776" y="32405"/>
                  </a:lnTo>
                  <a:lnTo>
                    <a:pt x="126796" y="22681"/>
                  </a:lnTo>
                  <a:lnTo>
                    <a:pt x="122381" y="14053"/>
                  </a:lnTo>
                  <a:lnTo>
                    <a:pt x="115688" y="7402"/>
                  </a:lnTo>
                  <a:lnTo>
                    <a:pt x="107046" y="3012"/>
                  </a:lnTo>
                  <a:lnTo>
                    <a:pt x="97026" y="677"/>
                  </a:lnTo>
                  <a:lnTo>
                    <a:pt x="86325" y="0"/>
                  </a:lnTo>
                  <a:lnTo>
                    <a:pt x="75401" y="584"/>
                  </a:lnTo>
                  <a:lnTo>
                    <a:pt x="64629" y="2411"/>
                  </a:lnTo>
                  <a:lnTo>
                    <a:pt x="54396" y="5831"/>
                  </a:lnTo>
                  <a:lnTo>
                    <a:pt x="44852" y="10909"/>
                  </a:lnTo>
                  <a:lnTo>
                    <a:pt x="36122" y="17606"/>
                  </a:lnTo>
                  <a:lnTo>
                    <a:pt x="28396" y="25929"/>
                  </a:lnTo>
                  <a:lnTo>
                    <a:pt x="21681" y="35720"/>
                  </a:lnTo>
                  <a:lnTo>
                    <a:pt x="16001" y="46872"/>
                  </a:lnTo>
                  <a:lnTo>
                    <a:pt x="11475" y="59406"/>
                  </a:lnTo>
                  <a:lnTo>
                    <a:pt x="8058" y="73202"/>
                  </a:lnTo>
                  <a:lnTo>
                    <a:pt x="5575" y="87872"/>
                  </a:lnTo>
                  <a:lnTo>
                    <a:pt x="3817" y="102863"/>
                  </a:lnTo>
                  <a:lnTo>
                    <a:pt x="2603" y="117825"/>
                  </a:lnTo>
                  <a:lnTo>
                    <a:pt x="2109" y="132294"/>
                  </a:lnTo>
                  <a:lnTo>
                    <a:pt x="2833" y="145631"/>
                  </a:lnTo>
                  <a:lnTo>
                    <a:pt x="4956" y="157594"/>
                  </a:lnTo>
                  <a:lnTo>
                    <a:pt x="8518" y="168117"/>
                  </a:lnTo>
                  <a:lnTo>
                    <a:pt x="13584" y="177130"/>
                  </a:lnTo>
                  <a:lnTo>
                    <a:pt x="20036" y="184742"/>
                  </a:lnTo>
                  <a:lnTo>
                    <a:pt x="27791" y="190873"/>
                  </a:lnTo>
                  <a:lnTo>
                    <a:pt x="36893" y="195178"/>
                  </a:lnTo>
                  <a:lnTo>
                    <a:pt x="47230" y="197627"/>
                  </a:lnTo>
                  <a:lnTo>
                    <a:pt x="58424" y="198307"/>
                  </a:lnTo>
                  <a:lnTo>
                    <a:pt x="69929" y="197252"/>
                  </a:lnTo>
                  <a:lnTo>
                    <a:pt x="81401" y="194659"/>
                  </a:lnTo>
                  <a:lnTo>
                    <a:pt x="92640" y="190941"/>
                  </a:lnTo>
                  <a:lnTo>
                    <a:pt x="104806" y="186169"/>
                  </a:lnTo>
                  <a:lnTo>
                    <a:pt x="121199" y="178812"/>
                  </a:lnTo>
                  <a:lnTo>
                    <a:pt x="147399" y="1662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42123" y="581841"/>
              <a:ext cx="227204" cy="176573"/>
            </a:xfrm>
            <a:custGeom>
              <a:avLst/>
              <a:gdLst/>
              <a:ahLst/>
              <a:cxnLst/>
              <a:rect l="0" t="0" r="0" b="0"/>
              <a:pathLst>
                <a:path w="227204" h="176573">
                  <a:moveTo>
                    <a:pt x="121918" y="113039"/>
                  </a:moveTo>
                  <a:lnTo>
                    <a:pt x="124785" y="104171"/>
                  </a:lnTo>
                  <a:lnTo>
                    <a:pt x="126927" y="95184"/>
                  </a:lnTo>
                  <a:lnTo>
                    <a:pt x="128520" y="85193"/>
                  </a:lnTo>
                  <a:lnTo>
                    <a:pt x="129355" y="74386"/>
                  </a:lnTo>
                  <a:lnTo>
                    <a:pt x="128907" y="63222"/>
                  </a:lnTo>
                  <a:lnTo>
                    <a:pt x="126994" y="52022"/>
                  </a:lnTo>
                  <a:lnTo>
                    <a:pt x="123585" y="41082"/>
                  </a:lnTo>
                  <a:lnTo>
                    <a:pt x="118627" y="30746"/>
                  </a:lnTo>
                  <a:lnTo>
                    <a:pt x="112256" y="21148"/>
                  </a:lnTo>
                  <a:lnTo>
                    <a:pt x="104724" y="12722"/>
                  </a:lnTo>
                  <a:lnTo>
                    <a:pt x="96307" y="6266"/>
                  </a:lnTo>
                  <a:lnTo>
                    <a:pt x="87246" y="2041"/>
                  </a:lnTo>
                  <a:lnTo>
                    <a:pt x="77894" y="0"/>
                  </a:lnTo>
                  <a:lnTo>
                    <a:pt x="68697" y="60"/>
                  </a:lnTo>
                  <a:lnTo>
                    <a:pt x="59883" y="1950"/>
                  </a:lnTo>
                  <a:lnTo>
                    <a:pt x="51491" y="5301"/>
                  </a:lnTo>
                  <a:lnTo>
                    <a:pt x="43468" y="9750"/>
                  </a:lnTo>
                  <a:lnTo>
                    <a:pt x="35740" y="15003"/>
                  </a:lnTo>
                  <a:lnTo>
                    <a:pt x="28397" y="21154"/>
                  </a:lnTo>
                  <a:lnTo>
                    <a:pt x="21684" y="28645"/>
                  </a:lnTo>
                  <a:lnTo>
                    <a:pt x="15689" y="37614"/>
                  </a:lnTo>
                  <a:lnTo>
                    <a:pt x="10511" y="47909"/>
                  </a:lnTo>
                  <a:lnTo>
                    <a:pt x="6330" y="59269"/>
                  </a:lnTo>
                  <a:lnTo>
                    <a:pt x="3153" y="71432"/>
                  </a:lnTo>
                  <a:lnTo>
                    <a:pt x="1002" y="84175"/>
                  </a:lnTo>
                  <a:lnTo>
                    <a:pt x="0" y="97327"/>
                  </a:lnTo>
                  <a:lnTo>
                    <a:pt x="107" y="110759"/>
                  </a:lnTo>
                  <a:lnTo>
                    <a:pt x="1314" y="124218"/>
                  </a:lnTo>
                  <a:lnTo>
                    <a:pt x="3719" y="137335"/>
                  </a:lnTo>
                  <a:lnTo>
                    <a:pt x="7266" y="149913"/>
                  </a:lnTo>
                  <a:lnTo>
                    <a:pt x="11936" y="161138"/>
                  </a:lnTo>
                  <a:lnTo>
                    <a:pt x="17819" y="169556"/>
                  </a:lnTo>
                  <a:lnTo>
                    <a:pt x="24847" y="174617"/>
                  </a:lnTo>
                  <a:lnTo>
                    <a:pt x="32666" y="176572"/>
                  </a:lnTo>
                  <a:lnTo>
                    <a:pt x="40753" y="175998"/>
                  </a:lnTo>
                  <a:lnTo>
                    <a:pt x="48777" y="173501"/>
                  </a:lnTo>
                  <a:lnTo>
                    <a:pt x="56451" y="169440"/>
                  </a:lnTo>
                  <a:lnTo>
                    <a:pt x="63452" y="163916"/>
                  </a:lnTo>
                  <a:lnTo>
                    <a:pt x="69676" y="157096"/>
                  </a:lnTo>
                  <a:lnTo>
                    <a:pt x="75194" y="149063"/>
                  </a:lnTo>
                  <a:lnTo>
                    <a:pt x="80142" y="139762"/>
                  </a:lnTo>
                  <a:lnTo>
                    <a:pt x="84666" y="129311"/>
                  </a:lnTo>
                  <a:lnTo>
                    <a:pt x="89069" y="119071"/>
                  </a:lnTo>
                  <a:lnTo>
                    <a:pt x="94560" y="111919"/>
                  </a:lnTo>
                  <a:lnTo>
                    <a:pt x="101408" y="109391"/>
                  </a:lnTo>
                  <a:lnTo>
                    <a:pt x="107938" y="110833"/>
                  </a:lnTo>
                  <a:lnTo>
                    <a:pt x="113682" y="115168"/>
                  </a:lnTo>
                  <a:lnTo>
                    <a:pt x="118911" y="121346"/>
                  </a:lnTo>
                  <a:lnTo>
                    <a:pt x="124119" y="128418"/>
                  </a:lnTo>
                  <a:lnTo>
                    <a:pt x="129593" y="135807"/>
                  </a:lnTo>
                  <a:lnTo>
                    <a:pt x="135574" y="143077"/>
                  </a:lnTo>
                  <a:lnTo>
                    <a:pt x="142346" y="149818"/>
                  </a:lnTo>
                  <a:lnTo>
                    <a:pt x="149971" y="155861"/>
                  </a:lnTo>
                  <a:lnTo>
                    <a:pt x="158193" y="160751"/>
                  </a:lnTo>
                  <a:lnTo>
                    <a:pt x="166550" y="163683"/>
                  </a:lnTo>
                  <a:lnTo>
                    <a:pt x="174760" y="164395"/>
                  </a:lnTo>
                  <a:lnTo>
                    <a:pt x="182727" y="163093"/>
                  </a:lnTo>
                  <a:lnTo>
                    <a:pt x="190457" y="160169"/>
                  </a:lnTo>
                  <a:lnTo>
                    <a:pt x="198017" y="155999"/>
                  </a:lnTo>
                  <a:lnTo>
                    <a:pt x="205865" y="150867"/>
                  </a:lnTo>
                  <a:lnTo>
                    <a:pt x="215024" y="143999"/>
                  </a:lnTo>
                  <a:lnTo>
                    <a:pt x="227203" y="1340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61419" y="575302"/>
              <a:ext cx="123722" cy="193279"/>
            </a:xfrm>
            <a:custGeom>
              <a:avLst/>
              <a:gdLst/>
              <a:ahLst/>
              <a:cxnLst/>
              <a:rect l="0" t="0" r="0" b="0"/>
              <a:pathLst>
                <a:path w="123722" h="193279">
                  <a:moveTo>
                    <a:pt x="7907" y="24822"/>
                  </a:moveTo>
                  <a:lnTo>
                    <a:pt x="5040" y="36624"/>
                  </a:lnTo>
                  <a:lnTo>
                    <a:pt x="2898" y="48393"/>
                  </a:lnTo>
                  <a:lnTo>
                    <a:pt x="1300" y="61279"/>
                  </a:lnTo>
                  <a:lnTo>
                    <a:pt x="292" y="74954"/>
                  </a:lnTo>
                  <a:lnTo>
                    <a:pt x="92" y="88634"/>
                  </a:lnTo>
                  <a:lnTo>
                    <a:pt x="743" y="101855"/>
                  </a:lnTo>
                  <a:lnTo>
                    <a:pt x="1981" y="114652"/>
                  </a:lnTo>
                  <a:lnTo>
                    <a:pt x="3346" y="127380"/>
                  </a:lnTo>
                  <a:lnTo>
                    <a:pt x="4557" y="140183"/>
                  </a:lnTo>
                  <a:lnTo>
                    <a:pt x="5584" y="150021"/>
                  </a:lnTo>
                  <a:lnTo>
                    <a:pt x="6260" y="153018"/>
                  </a:lnTo>
                  <a:lnTo>
                    <a:pt x="6186" y="150487"/>
                  </a:lnTo>
                  <a:lnTo>
                    <a:pt x="5289" y="144545"/>
                  </a:lnTo>
                  <a:lnTo>
                    <a:pt x="3846" y="136486"/>
                  </a:lnTo>
                  <a:lnTo>
                    <a:pt x="2324" y="126852"/>
                  </a:lnTo>
                  <a:lnTo>
                    <a:pt x="1003" y="115993"/>
                  </a:lnTo>
                  <a:lnTo>
                    <a:pt x="130" y="104369"/>
                  </a:lnTo>
                  <a:lnTo>
                    <a:pt x="0" y="92537"/>
                  </a:lnTo>
                  <a:lnTo>
                    <a:pt x="694" y="80821"/>
                  </a:lnTo>
                  <a:lnTo>
                    <a:pt x="2127" y="69338"/>
                  </a:lnTo>
                  <a:lnTo>
                    <a:pt x="4152" y="58090"/>
                  </a:lnTo>
                  <a:lnTo>
                    <a:pt x="6631" y="47045"/>
                  </a:lnTo>
                  <a:lnTo>
                    <a:pt x="9769" y="36322"/>
                  </a:lnTo>
                  <a:lnTo>
                    <a:pt x="14085" y="26187"/>
                  </a:lnTo>
                  <a:lnTo>
                    <a:pt x="19763" y="16755"/>
                  </a:lnTo>
                  <a:lnTo>
                    <a:pt x="26525" y="8624"/>
                  </a:lnTo>
                  <a:lnTo>
                    <a:pt x="33828" y="2905"/>
                  </a:lnTo>
                  <a:lnTo>
                    <a:pt x="41295" y="0"/>
                  </a:lnTo>
                  <a:lnTo>
                    <a:pt x="48747" y="1"/>
                  </a:lnTo>
                  <a:lnTo>
                    <a:pt x="56124" y="3036"/>
                  </a:lnTo>
                  <a:lnTo>
                    <a:pt x="63410" y="8851"/>
                  </a:lnTo>
                  <a:lnTo>
                    <a:pt x="70455" y="16786"/>
                  </a:lnTo>
                  <a:lnTo>
                    <a:pt x="76966" y="25997"/>
                  </a:lnTo>
                  <a:lnTo>
                    <a:pt x="82830" y="35884"/>
                  </a:lnTo>
                  <a:lnTo>
                    <a:pt x="88090" y="46109"/>
                  </a:lnTo>
                  <a:lnTo>
                    <a:pt x="92858" y="56499"/>
                  </a:lnTo>
                  <a:lnTo>
                    <a:pt x="97247" y="66971"/>
                  </a:lnTo>
                  <a:lnTo>
                    <a:pt x="101196" y="77647"/>
                  </a:lnTo>
                  <a:lnTo>
                    <a:pt x="104477" y="88814"/>
                  </a:lnTo>
                  <a:lnTo>
                    <a:pt x="107022" y="100594"/>
                  </a:lnTo>
                  <a:lnTo>
                    <a:pt x="109072" y="112948"/>
                  </a:lnTo>
                  <a:lnTo>
                    <a:pt x="111063" y="125774"/>
                  </a:lnTo>
                  <a:lnTo>
                    <a:pt x="113253" y="138942"/>
                  </a:lnTo>
                  <a:lnTo>
                    <a:pt x="115565" y="151746"/>
                  </a:lnTo>
                  <a:lnTo>
                    <a:pt x="117907" y="164176"/>
                  </a:lnTo>
                  <a:lnTo>
                    <a:pt x="120490" y="177323"/>
                  </a:lnTo>
                  <a:lnTo>
                    <a:pt x="123721" y="193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30543" y="521821"/>
              <a:ext cx="163076" cy="267817"/>
            </a:xfrm>
            <a:custGeom>
              <a:avLst/>
              <a:gdLst/>
              <a:ahLst/>
              <a:cxnLst/>
              <a:rect l="0" t="0" r="0" b="0"/>
              <a:pathLst>
                <a:path w="163076" h="267817">
                  <a:moveTo>
                    <a:pt x="144110" y="4603"/>
                  </a:moveTo>
                  <a:lnTo>
                    <a:pt x="132441" y="1804"/>
                  </a:lnTo>
                  <a:lnTo>
                    <a:pt x="121952" y="302"/>
                  </a:lnTo>
                  <a:lnTo>
                    <a:pt x="111646" y="0"/>
                  </a:lnTo>
                  <a:lnTo>
                    <a:pt x="101173" y="852"/>
                  </a:lnTo>
                  <a:lnTo>
                    <a:pt x="90180" y="2968"/>
                  </a:lnTo>
                  <a:lnTo>
                    <a:pt x="78542" y="6290"/>
                  </a:lnTo>
                  <a:lnTo>
                    <a:pt x="66461" y="10625"/>
                  </a:lnTo>
                  <a:lnTo>
                    <a:pt x="54355" y="15745"/>
                  </a:lnTo>
                  <a:lnTo>
                    <a:pt x="42481" y="21452"/>
                  </a:lnTo>
                  <a:lnTo>
                    <a:pt x="31239" y="27909"/>
                  </a:lnTo>
                  <a:lnTo>
                    <a:pt x="21222" y="35606"/>
                  </a:lnTo>
                  <a:lnTo>
                    <a:pt x="12651" y="44704"/>
                  </a:lnTo>
                  <a:lnTo>
                    <a:pt x="5897" y="54746"/>
                  </a:lnTo>
                  <a:lnTo>
                    <a:pt x="1634" y="64871"/>
                  </a:lnTo>
                  <a:lnTo>
                    <a:pt x="0" y="74564"/>
                  </a:lnTo>
                  <a:lnTo>
                    <a:pt x="1004" y="83510"/>
                  </a:lnTo>
                  <a:lnTo>
                    <a:pt x="4785" y="91440"/>
                  </a:lnTo>
                  <a:lnTo>
                    <a:pt x="11142" y="98319"/>
                  </a:lnTo>
                  <a:lnTo>
                    <a:pt x="19627" y="104124"/>
                  </a:lnTo>
                  <a:lnTo>
                    <a:pt x="29747" y="108740"/>
                  </a:lnTo>
                  <a:lnTo>
                    <a:pt x="41066" y="112221"/>
                  </a:lnTo>
                  <a:lnTo>
                    <a:pt x="53238" y="114748"/>
                  </a:lnTo>
                  <a:lnTo>
                    <a:pt x="66007" y="116536"/>
                  </a:lnTo>
                  <a:lnTo>
                    <a:pt x="79176" y="117789"/>
                  </a:lnTo>
                  <a:lnTo>
                    <a:pt x="92289" y="118989"/>
                  </a:lnTo>
                  <a:lnTo>
                    <a:pt x="104641" y="120868"/>
                  </a:lnTo>
                  <a:lnTo>
                    <a:pt x="115912" y="123768"/>
                  </a:lnTo>
                  <a:lnTo>
                    <a:pt x="126124" y="127685"/>
                  </a:lnTo>
                  <a:lnTo>
                    <a:pt x="135452" y="132457"/>
                  </a:lnTo>
                  <a:lnTo>
                    <a:pt x="144087" y="137894"/>
                  </a:lnTo>
                  <a:lnTo>
                    <a:pt x="151717" y="143983"/>
                  </a:lnTo>
                  <a:lnTo>
                    <a:pt x="157566" y="150894"/>
                  </a:lnTo>
                  <a:lnTo>
                    <a:pt x="161348" y="158647"/>
                  </a:lnTo>
                  <a:lnTo>
                    <a:pt x="163075" y="166970"/>
                  </a:lnTo>
                  <a:lnTo>
                    <a:pt x="162796" y="175402"/>
                  </a:lnTo>
                  <a:lnTo>
                    <a:pt x="160747" y="183662"/>
                  </a:lnTo>
                  <a:lnTo>
                    <a:pt x="156948" y="191495"/>
                  </a:lnTo>
                  <a:lnTo>
                    <a:pt x="151133" y="198603"/>
                  </a:lnTo>
                  <a:lnTo>
                    <a:pt x="143340" y="204904"/>
                  </a:lnTo>
                  <a:lnTo>
                    <a:pt x="134025" y="210643"/>
                  </a:lnTo>
                  <a:lnTo>
                    <a:pt x="123865" y="216272"/>
                  </a:lnTo>
                  <a:lnTo>
                    <a:pt x="113320" y="222066"/>
                  </a:lnTo>
                  <a:lnTo>
                    <a:pt x="102310" y="228112"/>
                  </a:lnTo>
                  <a:lnTo>
                    <a:pt x="90328" y="234405"/>
                  </a:lnTo>
                  <a:lnTo>
                    <a:pt x="77177" y="240891"/>
                  </a:lnTo>
                  <a:lnTo>
                    <a:pt x="63699" y="247220"/>
                  </a:lnTo>
                  <a:lnTo>
                    <a:pt x="50278" y="253374"/>
                  </a:lnTo>
                  <a:lnTo>
                    <a:pt x="35734" y="259894"/>
                  </a:lnTo>
                  <a:lnTo>
                    <a:pt x="17768" y="267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137906" y="336911"/>
            <a:ext cx="1284478" cy="631711"/>
            <a:chOff x="5137906" y="336911"/>
            <a:chExt cx="1284478" cy="631711"/>
          </a:xfrm>
        </p:grpSpPr>
        <p:sp>
          <p:nvSpPr>
            <p:cNvPr id="22" name="Freeform 21"/>
            <p:cNvSpPr/>
            <p:nvPr/>
          </p:nvSpPr>
          <p:spPr>
            <a:xfrm>
              <a:off x="5137906" y="561801"/>
              <a:ext cx="210572" cy="175194"/>
            </a:xfrm>
            <a:custGeom>
              <a:avLst/>
              <a:gdLst/>
              <a:ahLst/>
              <a:cxnLst/>
              <a:rect l="0" t="0" r="0" b="0"/>
              <a:pathLst>
                <a:path w="210572" h="175194">
                  <a:moveTo>
                    <a:pt x="0" y="69908"/>
                  </a:moveTo>
                  <a:lnTo>
                    <a:pt x="67" y="81577"/>
                  </a:lnTo>
                  <a:lnTo>
                    <a:pt x="708" y="92065"/>
                  </a:lnTo>
                  <a:lnTo>
                    <a:pt x="2000" y="102372"/>
                  </a:lnTo>
                  <a:lnTo>
                    <a:pt x="3687" y="112846"/>
                  </a:lnTo>
                  <a:lnTo>
                    <a:pt x="5355" y="123838"/>
                  </a:lnTo>
                  <a:lnTo>
                    <a:pt x="6743" y="135407"/>
                  </a:lnTo>
                  <a:lnTo>
                    <a:pt x="6911" y="144898"/>
                  </a:lnTo>
                  <a:lnTo>
                    <a:pt x="5497" y="148440"/>
                  </a:lnTo>
                  <a:lnTo>
                    <a:pt x="3925" y="146208"/>
                  </a:lnTo>
                  <a:lnTo>
                    <a:pt x="2698" y="139667"/>
                  </a:lnTo>
                  <a:lnTo>
                    <a:pt x="1828" y="129934"/>
                  </a:lnTo>
                  <a:lnTo>
                    <a:pt x="1240" y="117862"/>
                  </a:lnTo>
                  <a:lnTo>
                    <a:pt x="1181" y="104436"/>
                  </a:lnTo>
                  <a:lnTo>
                    <a:pt x="2204" y="90768"/>
                  </a:lnTo>
                  <a:lnTo>
                    <a:pt x="4528" y="77486"/>
                  </a:lnTo>
                  <a:lnTo>
                    <a:pt x="8056" y="64948"/>
                  </a:lnTo>
                  <a:lnTo>
                    <a:pt x="12567" y="53440"/>
                  </a:lnTo>
                  <a:lnTo>
                    <a:pt x="17824" y="43017"/>
                  </a:lnTo>
                  <a:lnTo>
                    <a:pt x="23625" y="34355"/>
                  </a:lnTo>
                  <a:lnTo>
                    <a:pt x="29809" y="28795"/>
                  </a:lnTo>
                  <a:lnTo>
                    <a:pt x="36261" y="26794"/>
                  </a:lnTo>
                  <a:lnTo>
                    <a:pt x="42897" y="27874"/>
                  </a:lnTo>
                  <a:lnTo>
                    <a:pt x="49657" y="31105"/>
                  </a:lnTo>
                  <a:lnTo>
                    <a:pt x="56499" y="35726"/>
                  </a:lnTo>
                  <a:lnTo>
                    <a:pt x="63228" y="41551"/>
                  </a:lnTo>
                  <a:lnTo>
                    <a:pt x="69521" y="48875"/>
                  </a:lnTo>
                  <a:lnTo>
                    <a:pt x="75235" y="57752"/>
                  </a:lnTo>
                  <a:lnTo>
                    <a:pt x="80393" y="67828"/>
                  </a:lnTo>
                  <a:lnTo>
                    <a:pt x="85093" y="78516"/>
                  </a:lnTo>
                  <a:lnTo>
                    <a:pt x="89425" y="89342"/>
                  </a:lnTo>
                  <a:lnTo>
                    <a:pt x="92942" y="97661"/>
                  </a:lnTo>
                  <a:lnTo>
                    <a:pt x="94971" y="100105"/>
                  </a:lnTo>
                  <a:lnTo>
                    <a:pt x="95765" y="97244"/>
                  </a:lnTo>
                  <a:lnTo>
                    <a:pt x="95895" y="90606"/>
                  </a:lnTo>
                  <a:lnTo>
                    <a:pt x="95754" y="81443"/>
                  </a:lnTo>
                  <a:lnTo>
                    <a:pt x="95540" y="70619"/>
                  </a:lnTo>
                  <a:lnTo>
                    <a:pt x="95347" y="58713"/>
                  </a:lnTo>
                  <a:lnTo>
                    <a:pt x="95528" y="46426"/>
                  </a:lnTo>
                  <a:lnTo>
                    <a:pt x="96700" y="34616"/>
                  </a:lnTo>
                  <a:lnTo>
                    <a:pt x="99121" y="23717"/>
                  </a:lnTo>
                  <a:lnTo>
                    <a:pt x="102881" y="14260"/>
                  </a:lnTo>
                  <a:lnTo>
                    <a:pt x="108078" y="7033"/>
                  </a:lnTo>
                  <a:lnTo>
                    <a:pt x="114609" y="2258"/>
                  </a:lnTo>
                  <a:lnTo>
                    <a:pt x="122077" y="0"/>
                  </a:lnTo>
                  <a:lnTo>
                    <a:pt x="129920" y="438"/>
                  </a:lnTo>
                  <a:lnTo>
                    <a:pt x="137777" y="3397"/>
                  </a:lnTo>
                  <a:lnTo>
                    <a:pt x="145337" y="8447"/>
                  </a:lnTo>
                  <a:lnTo>
                    <a:pt x="152261" y="15107"/>
                  </a:lnTo>
                  <a:lnTo>
                    <a:pt x="158433" y="22950"/>
                  </a:lnTo>
                  <a:lnTo>
                    <a:pt x="163917" y="31635"/>
                  </a:lnTo>
                  <a:lnTo>
                    <a:pt x="168842" y="40909"/>
                  </a:lnTo>
                  <a:lnTo>
                    <a:pt x="173345" y="50588"/>
                  </a:lnTo>
                  <a:lnTo>
                    <a:pt x="177541" y="60544"/>
                  </a:lnTo>
                  <a:lnTo>
                    <a:pt x="181520" y="70687"/>
                  </a:lnTo>
                  <a:lnTo>
                    <a:pt x="185349" y="80958"/>
                  </a:lnTo>
                  <a:lnTo>
                    <a:pt x="189074" y="91313"/>
                  </a:lnTo>
                  <a:lnTo>
                    <a:pt x="192729" y="101726"/>
                  </a:lnTo>
                  <a:lnTo>
                    <a:pt x="196331" y="112173"/>
                  </a:lnTo>
                  <a:lnTo>
                    <a:pt x="199745" y="122571"/>
                  </a:lnTo>
                  <a:lnTo>
                    <a:pt x="203021" y="134009"/>
                  </a:lnTo>
                  <a:lnTo>
                    <a:pt x="206447" y="149726"/>
                  </a:lnTo>
                  <a:lnTo>
                    <a:pt x="210571" y="175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90589" y="547481"/>
              <a:ext cx="107553" cy="176037"/>
            </a:xfrm>
            <a:custGeom>
              <a:avLst/>
              <a:gdLst/>
              <a:ahLst/>
              <a:cxnLst/>
              <a:rect l="0" t="0" r="0" b="0"/>
              <a:pathLst>
                <a:path w="107553" h="176037">
                  <a:moveTo>
                    <a:pt x="1" y="10529"/>
                  </a:moveTo>
                  <a:lnTo>
                    <a:pt x="1" y="22264"/>
                  </a:lnTo>
                  <a:lnTo>
                    <a:pt x="1" y="33393"/>
                  </a:lnTo>
                  <a:lnTo>
                    <a:pt x="0" y="44991"/>
                  </a:lnTo>
                  <a:lnTo>
                    <a:pt x="0" y="57152"/>
                  </a:lnTo>
                  <a:lnTo>
                    <a:pt x="0" y="69812"/>
                  </a:lnTo>
                  <a:lnTo>
                    <a:pt x="10" y="82864"/>
                  </a:lnTo>
                  <a:lnTo>
                    <a:pt x="356" y="96043"/>
                  </a:lnTo>
                  <a:lnTo>
                    <a:pt x="1653" y="108960"/>
                  </a:lnTo>
                  <a:lnTo>
                    <a:pt x="4159" y="121417"/>
                  </a:lnTo>
                  <a:lnTo>
                    <a:pt x="7810" y="133238"/>
                  </a:lnTo>
                  <a:lnTo>
                    <a:pt x="12404" y="144183"/>
                  </a:lnTo>
                  <a:lnTo>
                    <a:pt x="17720" y="154199"/>
                  </a:lnTo>
                  <a:lnTo>
                    <a:pt x="23730" y="162908"/>
                  </a:lnTo>
                  <a:lnTo>
                    <a:pt x="30587" y="169555"/>
                  </a:lnTo>
                  <a:lnTo>
                    <a:pt x="38304" y="173909"/>
                  </a:lnTo>
                  <a:lnTo>
                    <a:pt x="46603" y="176036"/>
                  </a:lnTo>
                  <a:lnTo>
                    <a:pt x="55019" y="176034"/>
                  </a:lnTo>
                  <a:lnTo>
                    <a:pt x="63268" y="174173"/>
                  </a:lnTo>
                  <a:lnTo>
                    <a:pt x="71093" y="170503"/>
                  </a:lnTo>
                  <a:lnTo>
                    <a:pt x="78196" y="164775"/>
                  </a:lnTo>
                  <a:lnTo>
                    <a:pt x="84489" y="157036"/>
                  </a:lnTo>
                  <a:lnTo>
                    <a:pt x="90055" y="147587"/>
                  </a:lnTo>
                  <a:lnTo>
                    <a:pt x="95034" y="136805"/>
                  </a:lnTo>
                  <a:lnTo>
                    <a:pt x="99564" y="125038"/>
                  </a:lnTo>
                  <a:lnTo>
                    <a:pt x="103439" y="112733"/>
                  </a:lnTo>
                  <a:lnTo>
                    <a:pt x="106137" y="100406"/>
                  </a:lnTo>
                  <a:lnTo>
                    <a:pt x="107470" y="88342"/>
                  </a:lnTo>
                  <a:lnTo>
                    <a:pt x="107552" y="76616"/>
                  </a:lnTo>
                  <a:lnTo>
                    <a:pt x="106618" y="65201"/>
                  </a:lnTo>
                  <a:lnTo>
                    <a:pt x="104921" y="54047"/>
                  </a:lnTo>
                  <a:lnTo>
                    <a:pt x="102824" y="43354"/>
                  </a:lnTo>
                  <a:lnTo>
                    <a:pt x="100592" y="32422"/>
                  </a:lnTo>
                  <a:lnTo>
                    <a:pt x="98034" y="19172"/>
                  </a:lnTo>
                  <a:lnTo>
                    <a:pt x="947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59046" y="368497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0" y="90424"/>
                  </a:lnTo>
                  <a:lnTo>
                    <a:pt x="0" y="107114"/>
                  </a:lnTo>
                  <a:lnTo>
                    <a:pt x="0" y="124071"/>
                  </a:lnTo>
                  <a:lnTo>
                    <a:pt x="4" y="141210"/>
                  </a:lnTo>
                  <a:lnTo>
                    <a:pt x="178" y="158311"/>
                  </a:lnTo>
                  <a:lnTo>
                    <a:pt x="826" y="175025"/>
                  </a:lnTo>
                  <a:lnTo>
                    <a:pt x="2075" y="191195"/>
                  </a:lnTo>
                  <a:lnTo>
                    <a:pt x="3727" y="206834"/>
                  </a:lnTo>
                  <a:lnTo>
                    <a:pt x="5375" y="222029"/>
                  </a:lnTo>
                  <a:lnTo>
                    <a:pt x="6778" y="236883"/>
                  </a:lnTo>
                  <a:lnTo>
                    <a:pt x="7872" y="251487"/>
                  </a:lnTo>
                  <a:lnTo>
                    <a:pt x="8680" y="265914"/>
                  </a:lnTo>
                  <a:lnTo>
                    <a:pt x="9262" y="280202"/>
                  </a:lnTo>
                  <a:lnTo>
                    <a:pt x="9869" y="293978"/>
                  </a:lnTo>
                  <a:lnTo>
                    <a:pt x="11095" y="307920"/>
                  </a:lnTo>
                  <a:lnTo>
                    <a:pt x="14166" y="324370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06445" y="368497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5" y="8674"/>
                  </a:lnTo>
                  <a:lnTo>
                    <a:pt x="177" y="21021"/>
                  </a:lnTo>
                  <a:lnTo>
                    <a:pt x="826" y="35199"/>
                  </a:lnTo>
                  <a:lnTo>
                    <a:pt x="2074" y="50472"/>
                  </a:lnTo>
                  <a:lnTo>
                    <a:pt x="3727" y="66803"/>
                  </a:lnTo>
                  <a:lnTo>
                    <a:pt x="5375" y="84581"/>
                  </a:lnTo>
                  <a:lnTo>
                    <a:pt x="6778" y="103902"/>
                  </a:lnTo>
                  <a:lnTo>
                    <a:pt x="7871" y="124266"/>
                  </a:lnTo>
                  <a:lnTo>
                    <a:pt x="8679" y="144780"/>
                  </a:lnTo>
                  <a:lnTo>
                    <a:pt x="9257" y="164912"/>
                  </a:lnTo>
                  <a:lnTo>
                    <a:pt x="9662" y="184497"/>
                  </a:lnTo>
                  <a:lnTo>
                    <a:pt x="9942" y="203561"/>
                  </a:lnTo>
                  <a:lnTo>
                    <a:pt x="10133" y="222194"/>
                  </a:lnTo>
                  <a:lnTo>
                    <a:pt x="10263" y="240334"/>
                  </a:lnTo>
                  <a:lnTo>
                    <a:pt x="10351" y="257762"/>
                  </a:lnTo>
                  <a:lnTo>
                    <a:pt x="10409" y="274410"/>
                  </a:lnTo>
                  <a:lnTo>
                    <a:pt x="10449" y="290143"/>
                  </a:lnTo>
                  <a:lnTo>
                    <a:pt x="10480" y="306437"/>
                  </a:lnTo>
                  <a:lnTo>
                    <a:pt x="10505" y="326960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11689" y="526424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8" y="5"/>
                  </a:lnTo>
                  <a:lnTo>
                    <a:pt x="122010" y="178"/>
                  </a:lnTo>
                  <a:lnTo>
                    <a:pt x="109998" y="826"/>
                  </a:lnTo>
                  <a:lnTo>
                    <a:pt x="98195" y="2079"/>
                  </a:lnTo>
                  <a:lnTo>
                    <a:pt x="86669" y="3905"/>
                  </a:lnTo>
                  <a:lnTo>
                    <a:pt x="75400" y="6201"/>
                  </a:lnTo>
                  <a:lnTo>
                    <a:pt x="64346" y="8853"/>
                  </a:lnTo>
                  <a:lnTo>
                    <a:pt x="53523" y="11609"/>
                  </a:lnTo>
                  <a:lnTo>
                    <a:pt x="41747" y="14364"/>
                  </a:lnTo>
                  <a:lnTo>
                    <a:pt x="25746" y="173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22259" y="58959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67" y="88328"/>
                  </a:lnTo>
                  <a:lnTo>
                    <a:pt x="7868" y="102552"/>
                  </a:lnTo>
                  <a:lnTo>
                    <a:pt x="8799" y="116164"/>
                  </a:lnTo>
                  <a:lnTo>
                    <a:pt x="9639" y="130356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832787" y="49483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48601" y="582668"/>
              <a:ext cx="106514" cy="309306"/>
            </a:xfrm>
            <a:custGeom>
              <a:avLst/>
              <a:gdLst/>
              <a:ahLst/>
              <a:cxnLst/>
              <a:rect l="0" t="0" r="0" b="0"/>
              <a:pathLst>
                <a:path w="106514" h="309306">
                  <a:moveTo>
                    <a:pt x="0" y="59570"/>
                  </a:moveTo>
                  <a:lnTo>
                    <a:pt x="2934" y="74172"/>
                  </a:lnTo>
                  <a:lnTo>
                    <a:pt x="5716" y="87443"/>
                  </a:lnTo>
                  <a:lnTo>
                    <a:pt x="8615" y="100649"/>
                  </a:lnTo>
                  <a:lnTo>
                    <a:pt x="11656" y="114163"/>
                  </a:lnTo>
                  <a:lnTo>
                    <a:pt x="14821" y="128320"/>
                  </a:lnTo>
                  <a:lnTo>
                    <a:pt x="18080" y="143227"/>
                  </a:lnTo>
                  <a:lnTo>
                    <a:pt x="21245" y="158819"/>
                  </a:lnTo>
                  <a:lnTo>
                    <a:pt x="23988" y="174965"/>
                  </a:lnTo>
                  <a:lnTo>
                    <a:pt x="26168" y="191525"/>
                  </a:lnTo>
                  <a:lnTo>
                    <a:pt x="27970" y="208220"/>
                  </a:lnTo>
                  <a:lnTo>
                    <a:pt x="29794" y="224654"/>
                  </a:lnTo>
                  <a:lnTo>
                    <a:pt x="31867" y="240633"/>
                  </a:lnTo>
                  <a:lnTo>
                    <a:pt x="33922" y="256142"/>
                  </a:lnTo>
                  <a:lnTo>
                    <a:pt x="35315" y="271249"/>
                  </a:lnTo>
                  <a:lnTo>
                    <a:pt x="35733" y="286012"/>
                  </a:lnTo>
                  <a:lnTo>
                    <a:pt x="35158" y="299328"/>
                  </a:lnTo>
                  <a:lnTo>
                    <a:pt x="32929" y="307760"/>
                  </a:lnTo>
                  <a:lnTo>
                    <a:pt x="28994" y="309305"/>
                  </a:lnTo>
                  <a:lnTo>
                    <a:pt x="24910" y="305649"/>
                  </a:lnTo>
                  <a:lnTo>
                    <a:pt x="21082" y="298341"/>
                  </a:lnTo>
                  <a:lnTo>
                    <a:pt x="17447" y="288245"/>
                  </a:lnTo>
                  <a:lnTo>
                    <a:pt x="13914" y="276008"/>
                  </a:lnTo>
                  <a:lnTo>
                    <a:pt x="10589" y="262178"/>
                  </a:lnTo>
                  <a:lnTo>
                    <a:pt x="7752" y="247197"/>
                  </a:lnTo>
                  <a:lnTo>
                    <a:pt x="5518" y="231410"/>
                  </a:lnTo>
                  <a:lnTo>
                    <a:pt x="3854" y="215227"/>
                  </a:lnTo>
                  <a:lnTo>
                    <a:pt x="2656" y="199133"/>
                  </a:lnTo>
                  <a:lnTo>
                    <a:pt x="1813" y="183377"/>
                  </a:lnTo>
                  <a:lnTo>
                    <a:pt x="1230" y="167846"/>
                  </a:lnTo>
                  <a:lnTo>
                    <a:pt x="830" y="152191"/>
                  </a:lnTo>
                  <a:lnTo>
                    <a:pt x="563" y="136214"/>
                  </a:lnTo>
                  <a:lnTo>
                    <a:pt x="552" y="120041"/>
                  </a:lnTo>
                  <a:lnTo>
                    <a:pt x="1076" y="104023"/>
                  </a:lnTo>
                  <a:lnTo>
                    <a:pt x="2251" y="88360"/>
                  </a:lnTo>
                  <a:lnTo>
                    <a:pt x="4194" y="73248"/>
                  </a:lnTo>
                  <a:lnTo>
                    <a:pt x="7101" y="58947"/>
                  </a:lnTo>
                  <a:lnTo>
                    <a:pt x="10990" y="45524"/>
                  </a:lnTo>
                  <a:lnTo>
                    <a:pt x="15890" y="33205"/>
                  </a:lnTo>
                  <a:lnTo>
                    <a:pt x="21928" y="22449"/>
                  </a:lnTo>
                  <a:lnTo>
                    <a:pt x="29060" y="13375"/>
                  </a:lnTo>
                  <a:lnTo>
                    <a:pt x="36949" y="6281"/>
                  </a:lnTo>
                  <a:lnTo>
                    <a:pt x="45083" y="1789"/>
                  </a:lnTo>
                  <a:lnTo>
                    <a:pt x="53143" y="0"/>
                  </a:lnTo>
                  <a:lnTo>
                    <a:pt x="61010" y="901"/>
                  </a:lnTo>
                  <a:lnTo>
                    <a:pt x="68673" y="4613"/>
                  </a:lnTo>
                  <a:lnTo>
                    <a:pt x="76155" y="10918"/>
                  </a:lnTo>
                  <a:lnTo>
                    <a:pt x="83333" y="19200"/>
                  </a:lnTo>
                  <a:lnTo>
                    <a:pt x="89934" y="28651"/>
                  </a:lnTo>
                  <a:lnTo>
                    <a:pt x="95848" y="38703"/>
                  </a:lnTo>
                  <a:lnTo>
                    <a:pt x="100804" y="49041"/>
                  </a:lnTo>
                  <a:lnTo>
                    <a:pt x="104303" y="59506"/>
                  </a:lnTo>
                  <a:lnTo>
                    <a:pt x="106203" y="70020"/>
                  </a:lnTo>
                  <a:lnTo>
                    <a:pt x="106513" y="80385"/>
                  </a:lnTo>
                  <a:lnTo>
                    <a:pt x="105208" y="90279"/>
                  </a:lnTo>
                  <a:lnTo>
                    <a:pt x="102434" y="99558"/>
                  </a:lnTo>
                  <a:lnTo>
                    <a:pt x="98132" y="107926"/>
                  </a:lnTo>
                  <a:lnTo>
                    <a:pt x="91971" y="114870"/>
                  </a:lnTo>
                  <a:lnTo>
                    <a:pt x="83956" y="120242"/>
                  </a:lnTo>
                  <a:lnTo>
                    <a:pt x="74961" y="124213"/>
                  </a:lnTo>
                  <a:lnTo>
                    <a:pt x="65666" y="127483"/>
                  </a:lnTo>
                  <a:lnTo>
                    <a:pt x="55257" y="130337"/>
                  </a:lnTo>
                  <a:lnTo>
                    <a:pt x="42114" y="133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148642" y="336911"/>
              <a:ext cx="2" cy="389556"/>
            </a:xfrm>
            <a:custGeom>
              <a:avLst/>
              <a:gdLst/>
              <a:ahLst/>
              <a:cxnLst/>
              <a:rect l="0" t="0" r="0" b="0"/>
              <a:pathLst>
                <a:path w="2" h="389556">
                  <a:moveTo>
                    <a:pt x="0" y="0"/>
                  </a:moveTo>
                  <a:lnTo>
                    <a:pt x="1" y="14736"/>
                  </a:lnTo>
                  <a:lnTo>
                    <a:pt x="1" y="29288"/>
                  </a:lnTo>
                  <a:lnTo>
                    <a:pt x="1" y="45082"/>
                  </a:lnTo>
                  <a:lnTo>
                    <a:pt x="1" y="62143"/>
                  </a:lnTo>
                  <a:lnTo>
                    <a:pt x="1" y="80285"/>
                  </a:lnTo>
                  <a:lnTo>
                    <a:pt x="1" y="99262"/>
                  </a:lnTo>
                  <a:lnTo>
                    <a:pt x="1" y="118530"/>
                  </a:lnTo>
                  <a:lnTo>
                    <a:pt x="1" y="137297"/>
                  </a:lnTo>
                  <a:lnTo>
                    <a:pt x="1" y="155175"/>
                  </a:lnTo>
                  <a:lnTo>
                    <a:pt x="1" y="172294"/>
                  </a:lnTo>
                  <a:lnTo>
                    <a:pt x="1" y="189096"/>
                  </a:lnTo>
                  <a:lnTo>
                    <a:pt x="1" y="205882"/>
                  </a:lnTo>
                  <a:lnTo>
                    <a:pt x="1" y="222615"/>
                  </a:lnTo>
                  <a:lnTo>
                    <a:pt x="1" y="239017"/>
                  </a:lnTo>
                  <a:lnTo>
                    <a:pt x="1" y="254946"/>
                  </a:lnTo>
                  <a:lnTo>
                    <a:pt x="1" y="270407"/>
                  </a:lnTo>
                  <a:lnTo>
                    <a:pt x="1" y="285476"/>
                  </a:lnTo>
                  <a:lnTo>
                    <a:pt x="1" y="300238"/>
                  </a:lnTo>
                  <a:lnTo>
                    <a:pt x="1" y="314745"/>
                  </a:lnTo>
                  <a:lnTo>
                    <a:pt x="1" y="330752"/>
                  </a:lnTo>
                  <a:lnTo>
                    <a:pt x="1" y="353020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43399" y="600124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133" y="11668"/>
                  </a:lnTo>
                  <a:lnTo>
                    <a:pt x="1414" y="22157"/>
                  </a:lnTo>
                  <a:lnTo>
                    <a:pt x="4002" y="32458"/>
                  </a:lnTo>
                  <a:lnTo>
                    <a:pt x="7550" y="42760"/>
                  </a:lnTo>
                  <a:lnTo>
                    <a:pt x="11534" y="53103"/>
                  </a:lnTo>
                  <a:lnTo>
                    <a:pt x="15623" y="63484"/>
                  </a:lnTo>
                  <a:lnTo>
                    <a:pt x="19990" y="73567"/>
                  </a:lnTo>
                  <a:lnTo>
                    <a:pt x="25204" y="82728"/>
                  </a:lnTo>
                  <a:lnTo>
                    <a:pt x="31512" y="90697"/>
                  </a:lnTo>
                  <a:lnTo>
                    <a:pt x="38404" y="97387"/>
                  </a:lnTo>
                  <a:lnTo>
                    <a:pt x="45461" y="103382"/>
                  </a:lnTo>
                  <a:lnTo>
                    <a:pt x="53307" y="109205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3399" y="568538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41531" y="6002"/>
                  </a:lnTo>
                  <a:lnTo>
                    <a:pt x="135967" y="12847"/>
                  </a:lnTo>
                  <a:lnTo>
                    <a:pt x="130168" y="21239"/>
                  </a:lnTo>
                  <a:lnTo>
                    <a:pt x="124087" y="31039"/>
                  </a:lnTo>
                  <a:lnTo>
                    <a:pt x="117757" y="42002"/>
                  </a:lnTo>
                  <a:lnTo>
                    <a:pt x="111234" y="53863"/>
                  </a:lnTo>
                  <a:lnTo>
                    <a:pt x="104730" y="66386"/>
                  </a:lnTo>
                  <a:lnTo>
                    <a:pt x="98596" y="79383"/>
                  </a:lnTo>
                  <a:lnTo>
                    <a:pt x="92992" y="92707"/>
                  </a:lnTo>
                  <a:lnTo>
                    <a:pt x="87907" y="106092"/>
                  </a:lnTo>
                  <a:lnTo>
                    <a:pt x="83259" y="119157"/>
                  </a:lnTo>
                  <a:lnTo>
                    <a:pt x="78942" y="131733"/>
                  </a:lnTo>
                  <a:lnTo>
                    <a:pt x="74701" y="144145"/>
                  </a:lnTo>
                  <a:lnTo>
                    <a:pt x="70160" y="157085"/>
                  </a:lnTo>
                  <a:lnTo>
                    <a:pt x="65138" y="170908"/>
                  </a:lnTo>
                  <a:lnTo>
                    <a:pt x="59626" y="185635"/>
                  </a:lnTo>
                  <a:lnTo>
                    <a:pt x="53701" y="201132"/>
                  </a:lnTo>
                  <a:lnTo>
                    <a:pt x="47461" y="217224"/>
                  </a:lnTo>
                  <a:lnTo>
                    <a:pt x="41153" y="233589"/>
                  </a:lnTo>
                  <a:lnTo>
                    <a:pt x="35151" y="249795"/>
                  </a:lnTo>
                  <a:lnTo>
                    <a:pt x="29637" y="265617"/>
                  </a:lnTo>
                  <a:lnTo>
                    <a:pt x="24613" y="281020"/>
                  </a:lnTo>
                  <a:lnTo>
                    <a:pt x="20005" y="296055"/>
                  </a:lnTo>
                  <a:lnTo>
                    <a:pt x="15724" y="310797"/>
                  </a:lnTo>
                  <a:lnTo>
                    <a:pt x="11835" y="325292"/>
                  </a:lnTo>
                  <a:lnTo>
                    <a:pt x="8180" y="341291"/>
                  </a:lnTo>
                  <a:lnTo>
                    <a:pt x="4437" y="363553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11855" y="715937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16657" y="1223806"/>
            <a:ext cx="2316858" cy="700835"/>
            <a:chOff x="616657" y="1223806"/>
            <a:chExt cx="2316858" cy="700835"/>
          </a:xfrm>
        </p:grpSpPr>
        <p:sp>
          <p:nvSpPr>
            <p:cNvPr id="35" name="Freeform 34"/>
            <p:cNvSpPr/>
            <p:nvPr/>
          </p:nvSpPr>
          <p:spPr>
            <a:xfrm>
              <a:off x="773910" y="1550189"/>
              <a:ext cx="1" cy="252685"/>
            </a:xfrm>
            <a:custGeom>
              <a:avLst/>
              <a:gdLst/>
              <a:ahLst/>
              <a:cxnLst/>
              <a:rect l="0" t="0" r="0" b="0"/>
              <a:pathLst>
                <a:path w="1" h="252685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0" y="74419"/>
                  </a:lnTo>
                  <a:lnTo>
                    <a:pt x="0" y="89596"/>
                  </a:lnTo>
                  <a:lnTo>
                    <a:pt x="0" y="105458"/>
                  </a:lnTo>
                  <a:lnTo>
                    <a:pt x="0" y="121825"/>
                  </a:lnTo>
                  <a:lnTo>
                    <a:pt x="0" y="138389"/>
                  </a:lnTo>
                  <a:lnTo>
                    <a:pt x="0" y="154735"/>
                  </a:lnTo>
                  <a:lnTo>
                    <a:pt x="0" y="170646"/>
                  </a:lnTo>
                  <a:lnTo>
                    <a:pt x="0" y="185879"/>
                  </a:lnTo>
                  <a:lnTo>
                    <a:pt x="0" y="201781"/>
                  </a:lnTo>
                  <a:lnTo>
                    <a:pt x="0" y="22198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16657" y="1441310"/>
              <a:ext cx="376811" cy="473349"/>
            </a:xfrm>
            <a:custGeom>
              <a:avLst/>
              <a:gdLst/>
              <a:ahLst/>
              <a:cxnLst/>
              <a:rect l="0" t="0" r="0" b="0"/>
              <a:pathLst>
                <a:path w="376811" h="473349">
                  <a:moveTo>
                    <a:pt x="220424" y="3594"/>
                  </a:moveTo>
                  <a:lnTo>
                    <a:pt x="208756" y="862"/>
                  </a:lnTo>
                  <a:lnTo>
                    <a:pt x="198267" y="0"/>
                  </a:lnTo>
                  <a:lnTo>
                    <a:pt x="187961" y="990"/>
                  </a:lnTo>
                  <a:lnTo>
                    <a:pt x="177486" y="3529"/>
                  </a:lnTo>
                  <a:lnTo>
                    <a:pt x="166494" y="7313"/>
                  </a:lnTo>
                  <a:lnTo>
                    <a:pt x="154856" y="12049"/>
                  </a:lnTo>
                  <a:lnTo>
                    <a:pt x="142775" y="17482"/>
                  </a:lnTo>
                  <a:lnTo>
                    <a:pt x="130669" y="23412"/>
                  </a:lnTo>
                  <a:lnTo>
                    <a:pt x="118791" y="29698"/>
                  </a:lnTo>
                  <a:lnTo>
                    <a:pt x="107376" y="36561"/>
                  </a:lnTo>
                  <a:lnTo>
                    <a:pt x="96710" y="44538"/>
                  </a:lnTo>
                  <a:lnTo>
                    <a:pt x="86872" y="53827"/>
                  </a:lnTo>
                  <a:lnTo>
                    <a:pt x="77775" y="63999"/>
                  </a:lnTo>
                  <a:lnTo>
                    <a:pt x="69270" y="74212"/>
                  </a:lnTo>
                  <a:lnTo>
                    <a:pt x="61211" y="83977"/>
                  </a:lnTo>
                  <a:lnTo>
                    <a:pt x="53475" y="93482"/>
                  </a:lnTo>
                  <a:lnTo>
                    <a:pt x="45965" y="103383"/>
                  </a:lnTo>
                  <a:lnTo>
                    <a:pt x="38618" y="114044"/>
                  </a:lnTo>
                  <a:lnTo>
                    <a:pt x="31546" y="125510"/>
                  </a:lnTo>
                  <a:lnTo>
                    <a:pt x="25024" y="137673"/>
                  </a:lnTo>
                  <a:lnTo>
                    <a:pt x="19162" y="150380"/>
                  </a:lnTo>
                  <a:lnTo>
                    <a:pt x="14073" y="163491"/>
                  </a:lnTo>
                  <a:lnTo>
                    <a:pt x="9953" y="176892"/>
                  </a:lnTo>
                  <a:lnTo>
                    <a:pt x="6813" y="190495"/>
                  </a:lnTo>
                  <a:lnTo>
                    <a:pt x="4517" y="204238"/>
                  </a:lnTo>
                  <a:lnTo>
                    <a:pt x="2886" y="218078"/>
                  </a:lnTo>
                  <a:lnTo>
                    <a:pt x="1748" y="231982"/>
                  </a:lnTo>
                  <a:lnTo>
                    <a:pt x="964" y="245931"/>
                  </a:lnTo>
                  <a:lnTo>
                    <a:pt x="430" y="259909"/>
                  </a:lnTo>
                  <a:lnTo>
                    <a:pt x="72" y="273901"/>
                  </a:lnTo>
                  <a:lnTo>
                    <a:pt x="0" y="287740"/>
                  </a:lnTo>
                  <a:lnTo>
                    <a:pt x="484" y="301112"/>
                  </a:lnTo>
                  <a:lnTo>
                    <a:pt x="1632" y="313884"/>
                  </a:lnTo>
                  <a:lnTo>
                    <a:pt x="3556" y="326089"/>
                  </a:lnTo>
                  <a:lnTo>
                    <a:pt x="6451" y="337825"/>
                  </a:lnTo>
                  <a:lnTo>
                    <a:pt x="10323" y="349204"/>
                  </a:lnTo>
                  <a:lnTo>
                    <a:pt x="14872" y="360321"/>
                  </a:lnTo>
                  <a:lnTo>
                    <a:pt x="19610" y="371253"/>
                  </a:lnTo>
                  <a:lnTo>
                    <a:pt x="24246" y="382056"/>
                  </a:lnTo>
                  <a:lnTo>
                    <a:pt x="29001" y="392770"/>
                  </a:lnTo>
                  <a:lnTo>
                    <a:pt x="34485" y="403423"/>
                  </a:lnTo>
                  <a:lnTo>
                    <a:pt x="40992" y="414027"/>
                  </a:lnTo>
                  <a:lnTo>
                    <a:pt x="48499" y="424266"/>
                  </a:lnTo>
                  <a:lnTo>
                    <a:pt x="56842" y="433535"/>
                  </a:lnTo>
                  <a:lnTo>
                    <a:pt x="65829" y="441583"/>
                  </a:lnTo>
                  <a:lnTo>
                    <a:pt x="75287" y="448477"/>
                  </a:lnTo>
                  <a:lnTo>
                    <a:pt x="85082" y="454423"/>
                  </a:lnTo>
                  <a:lnTo>
                    <a:pt x="95115" y="459643"/>
                  </a:lnTo>
                  <a:lnTo>
                    <a:pt x="105478" y="464167"/>
                  </a:lnTo>
                  <a:lnTo>
                    <a:pt x="116427" y="467842"/>
                  </a:lnTo>
                  <a:lnTo>
                    <a:pt x="128051" y="470646"/>
                  </a:lnTo>
                  <a:lnTo>
                    <a:pt x="140130" y="472531"/>
                  </a:lnTo>
                  <a:lnTo>
                    <a:pt x="152238" y="473348"/>
                  </a:lnTo>
                  <a:lnTo>
                    <a:pt x="164119" y="473113"/>
                  </a:lnTo>
                  <a:lnTo>
                    <a:pt x="175536" y="471819"/>
                  </a:lnTo>
                  <a:lnTo>
                    <a:pt x="186204" y="469355"/>
                  </a:lnTo>
                  <a:lnTo>
                    <a:pt x="196048" y="465772"/>
                  </a:lnTo>
                  <a:lnTo>
                    <a:pt x="205320" y="461249"/>
                  </a:lnTo>
                  <a:lnTo>
                    <a:pt x="214474" y="455996"/>
                  </a:lnTo>
                  <a:lnTo>
                    <a:pt x="223786" y="450205"/>
                  </a:lnTo>
                  <a:lnTo>
                    <a:pt x="233349" y="444030"/>
                  </a:lnTo>
                  <a:lnTo>
                    <a:pt x="243155" y="437586"/>
                  </a:lnTo>
                  <a:lnTo>
                    <a:pt x="253159" y="430956"/>
                  </a:lnTo>
                  <a:lnTo>
                    <a:pt x="263149" y="424200"/>
                  </a:lnTo>
                  <a:lnTo>
                    <a:pt x="272775" y="417358"/>
                  </a:lnTo>
                  <a:lnTo>
                    <a:pt x="281877" y="410448"/>
                  </a:lnTo>
                  <a:lnTo>
                    <a:pt x="290462" y="403163"/>
                  </a:lnTo>
                  <a:lnTo>
                    <a:pt x="298614" y="394900"/>
                  </a:lnTo>
                  <a:lnTo>
                    <a:pt x="306432" y="385415"/>
                  </a:lnTo>
                  <a:lnTo>
                    <a:pt x="314007" y="374941"/>
                  </a:lnTo>
                  <a:lnTo>
                    <a:pt x="321406" y="363993"/>
                  </a:lnTo>
                  <a:lnTo>
                    <a:pt x="328680" y="352921"/>
                  </a:lnTo>
                  <a:lnTo>
                    <a:pt x="335702" y="341725"/>
                  </a:lnTo>
                  <a:lnTo>
                    <a:pt x="342190" y="330150"/>
                  </a:lnTo>
                  <a:lnTo>
                    <a:pt x="348036" y="318074"/>
                  </a:lnTo>
                  <a:lnTo>
                    <a:pt x="353282" y="305676"/>
                  </a:lnTo>
                  <a:lnTo>
                    <a:pt x="358041" y="293346"/>
                  </a:lnTo>
                  <a:lnTo>
                    <a:pt x="362423" y="281305"/>
                  </a:lnTo>
                  <a:lnTo>
                    <a:pt x="366367" y="269438"/>
                  </a:lnTo>
                  <a:lnTo>
                    <a:pt x="369643" y="257404"/>
                  </a:lnTo>
                  <a:lnTo>
                    <a:pt x="372182" y="245011"/>
                  </a:lnTo>
                  <a:lnTo>
                    <a:pt x="374057" y="232229"/>
                  </a:lnTo>
                  <a:lnTo>
                    <a:pt x="375399" y="219109"/>
                  </a:lnTo>
                  <a:lnTo>
                    <a:pt x="376334" y="205724"/>
                  </a:lnTo>
                  <a:lnTo>
                    <a:pt x="376810" y="192140"/>
                  </a:lnTo>
                  <a:lnTo>
                    <a:pt x="376606" y="178415"/>
                  </a:lnTo>
                  <a:lnTo>
                    <a:pt x="375654" y="164595"/>
                  </a:lnTo>
                  <a:lnTo>
                    <a:pt x="374032" y="150874"/>
                  </a:lnTo>
                  <a:lnTo>
                    <a:pt x="371872" y="137582"/>
                  </a:lnTo>
                  <a:lnTo>
                    <a:pt x="369299" y="124863"/>
                  </a:lnTo>
                  <a:lnTo>
                    <a:pt x="366097" y="112695"/>
                  </a:lnTo>
                  <a:lnTo>
                    <a:pt x="361737" y="100983"/>
                  </a:lnTo>
                  <a:lnTo>
                    <a:pt x="356029" y="89625"/>
                  </a:lnTo>
                  <a:lnTo>
                    <a:pt x="349246" y="78691"/>
                  </a:lnTo>
                  <a:lnTo>
                    <a:pt x="341929" y="68415"/>
                  </a:lnTo>
                  <a:lnTo>
                    <a:pt x="334449" y="58870"/>
                  </a:lnTo>
                  <a:lnTo>
                    <a:pt x="326817" y="49985"/>
                  </a:lnTo>
                  <a:lnTo>
                    <a:pt x="318789" y="41630"/>
                  </a:lnTo>
                  <a:lnTo>
                    <a:pt x="310232" y="33684"/>
                  </a:lnTo>
                  <a:lnTo>
                    <a:pt x="300842" y="26364"/>
                  </a:lnTo>
                  <a:lnTo>
                    <a:pt x="290088" y="20200"/>
                  </a:lnTo>
                  <a:lnTo>
                    <a:pt x="277817" y="15392"/>
                  </a:lnTo>
                  <a:lnTo>
                    <a:pt x="264507" y="11994"/>
                  </a:lnTo>
                  <a:lnTo>
                    <a:pt x="251041" y="10080"/>
                  </a:lnTo>
                  <a:lnTo>
                    <a:pt x="237964" y="9530"/>
                  </a:lnTo>
                  <a:lnTo>
                    <a:pt x="225893" y="9945"/>
                  </a:lnTo>
                  <a:lnTo>
                    <a:pt x="214491" y="10784"/>
                  </a:lnTo>
                  <a:lnTo>
                    <a:pt x="202767" y="12116"/>
                  </a:lnTo>
                  <a:lnTo>
                    <a:pt x="188838" y="14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479319" y="1223806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0529" y="0"/>
                  </a:moveTo>
                  <a:lnTo>
                    <a:pt x="7662" y="11735"/>
                  </a:lnTo>
                  <a:lnTo>
                    <a:pt x="5520" y="22864"/>
                  </a:lnTo>
                  <a:lnTo>
                    <a:pt x="3917" y="34462"/>
                  </a:lnTo>
                  <a:lnTo>
                    <a:pt x="2736" y="46623"/>
                  </a:lnTo>
                  <a:lnTo>
                    <a:pt x="1888" y="59283"/>
                  </a:lnTo>
                  <a:lnTo>
                    <a:pt x="1290" y="72339"/>
                  </a:lnTo>
                  <a:lnTo>
                    <a:pt x="876" y="85691"/>
                  </a:lnTo>
                  <a:lnTo>
                    <a:pt x="592" y="99256"/>
                  </a:lnTo>
                  <a:lnTo>
                    <a:pt x="398" y="112976"/>
                  </a:lnTo>
                  <a:lnTo>
                    <a:pt x="267" y="126968"/>
                  </a:lnTo>
                  <a:lnTo>
                    <a:pt x="179" y="141507"/>
                  </a:lnTo>
                  <a:lnTo>
                    <a:pt x="120" y="156694"/>
                  </a:lnTo>
                  <a:lnTo>
                    <a:pt x="80" y="172318"/>
                  </a:lnTo>
                  <a:lnTo>
                    <a:pt x="54" y="187959"/>
                  </a:lnTo>
                  <a:lnTo>
                    <a:pt x="36" y="203352"/>
                  </a:lnTo>
                  <a:lnTo>
                    <a:pt x="24" y="217822"/>
                  </a:lnTo>
                  <a:lnTo>
                    <a:pt x="15" y="231635"/>
                  </a:lnTo>
                  <a:lnTo>
                    <a:pt x="7" y="245997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52977" y="1518604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62140" y="3000"/>
                  </a:lnTo>
                  <a:lnTo>
                    <a:pt x="252292" y="6423"/>
                  </a:lnTo>
                  <a:lnTo>
                    <a:pt x="243277" y="10614"/>
                  </a:lnTo>
                  <a:lnTo>
                    <a:pt x="234490" y="15342"/>
                  </a:lnTo>
                  <a:lnTo>
                    <a:pt x="225166" y="20175"/>
                  </a:lnTo>
                  <a:lnTo>
                    <a:pt x="214941" y="24852"/>
                  </a:lnTo>
                  <a:lnTo>
                    <a:pt x="203958" y="29288"/>
                  </a:lnTo>
                  <a:lnTo>
                    <a:pt x="192663" y="33490"/>
                  </a:lnTo>
                  <a:lnTo>
                    <a:pt x="181355" y="37503"/>
                  </a:lnTo>
                  <a:lnTo>
                    <a:pt x="170000" y="41536"/>
                  </a:lnTo>
                  <a:lnTo>
                    <a:pt x="158318" y="45937"/>
                  </a:lnTo>
                  <a:lnTo>
                    <a:pt x="146164" y="50861"/>
                  </a:lnTo>
                  <a:lnTo>
                    <a:pt x="133545" y="56137"/>
                  </a:lnTo>
                  <a:lnTo>
                    <a:pt x="120535" y="61371"/>
                  </a:lnTo>
                  <a:lnTo>
                    <a:pt x="107228" y="66335"/>
                  </a:lnTo>
                  <a:lnTo>
                    <a:pt x="93867" y="70972"/>
                  </a:lnTo>
                  <a:lnTo>
                    <a:pt x="80823" y="75312"/>
                  </a:lnTo>
                  <a:lnTo>
                    <a:pt x="68279" y="79415"/>
                  </a:lnTo>
                  <a:lnTo>
                    <a:pt x="56301" y="83382"/>
                  </a:lnTo>
                  <a:lnTo>
                    <a:pt x="43550" y="87841"/>
                  </a:lnTo>
                  <a:lnTo>
                    <a:pt x="26672" y="943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416236" y="1653633"/>
              <a:ext cx="136784" cy="271008"/>
            </a:xfrm>
            <a:custGeom>
              <a:avLst/>
              <a:gdLst/>
              <a:ahLst/>
              <a:cxnLst/>
              <a:rect l="0" t="0" r="0" b="0"/>
              <a:pathLst>
                <a:path w="136784" h="271008">
                  <a:moveTo>
                    <a:pt x="136783" y="43955"/>
                  </a:moveTo>
                  <a:lnTo>
                    <a:pt x="130915" y="49823"/>
                  </a:lnTo>
                  <a:lnTo>
                    <a:pt x="125351" y="55387"/>
                  </a:lnTo>
                  <a:lnTo>
                    <a:pt x="119556" y="61195"/>
                  </a:lnTo>
                  <a:lnTo>
                    <a:pt x="113649" y="67622"/>
                  </a:lnTo>
                  <a:lnTo>
                    <a:pt x="107967" y="75248"/>
                  </a:lnTo>
                  <a:lnTo>
                    <a:pt x="102688" y="84278"/>
                  </a:lnTo>
                  <a:lnTo>
                    <a:pt x="97664" y="94433"/>
                  </a:lnTo>
                  <a:lnTo>
                    <a:pt x="92530" y="105160"/>
                  </a:lnTo>
                  <a:lnTo>
                    <a:pt x="87080" y="116076"/>
                  </a:lnTo>
                  <a:lnTo>
                    <a:pt x="81436" y="126997"/>
                  </a:lnTo>
                  <a:lnTo>
                    <a:pt x="75947" y="137854"/>
                  </a:lnTo>
                  <a:lnTo>
                    <a:pt x="70805" y="148636"/>
                  </a:lnTo>
                  <a:lnTo>
                    <a:pt x="65877" y="159350"/>
                  </a:lnTo>
                  <a:lnTo>
                    <a:pt x="60808" y="170010"/>
                  </a:lnTo>
                  <a:lnTo>
                    <a:pt x="55402" y="180630"/>
                  </a:lnTo>
                  <a:lnTo>
                    <a:pt x="49788" y="191222"/>
                  </a:lnTo>
                  <a:lnTo>
                    <a:pt x="44320" y="201794"/>
                  </a:lnTo>
                  <a:lnTo>
                    <a:pt x="39205" y="212351"/>
                  </a:lnTo>
                  <a:lnTo>
                    <a:pt x="34805" y="222899"/>
                  </a:lnTo>
                  <a:lnTo>
                    <a:pt x="31687" y="233441"/>
                  </a:lnTo>
                  <a:lnTo>
                    <a:pt x="30050" y="243960"/>
                  </a:lnTo>
                  <a:lnTo>
                    <a:pt x="30088" y="253804"/>
                  </a:lnTo>
                  <a:lnTo>
                    <a:pt x="32160" y="261743"/>
                  </a:lnTo>
                  <a:lnTo>
                    <a:pt x="36253" y="267256"/>
                  </a:lnTo>
                  <a:lnTo>
                    <a:pt x="41916" y="270312"/>
                  </a:lnTo>
                  <a:lnTo>
                    <a:pt x="48464" y="271007"/>
                  </a:lnTo>
                  <a:lnTo>
                    <a:pt x="55421" y="269664"/>
                  </a:lnTo>
                  <a:lnTo>
                    <a:pt x="62699" y="266867"/>
                  </a:lnTo>
                  <a:lnTo>
                    <a:pt x="70489" y="263329"/>
                  </a:lnTo>
                  <a:lnTo>
                    <a:pt x="78871" y="259510"/>
                  </a:lnTo>
                  <a:lnTo>
                    <a:pt x="87635" y="255307"/>
                  </a:lnTo>
                  <a:lnTo>
                    <a:pt x="96372" y="250195"/>
                  </a:lnTo>
                  <a:lnTo>
                    <a:pt x="104835" y="243933"/>
                  </a:lnTo>
                  <a:lnTo>
                    <a:pt x="112637" y="236421"/>
                  </a:lnTo>
                  <a:lnTo>
                    <a:pt x="119192" y="227542"/>
                  </a:lnTo>
                  <a:lnTo>
                    <a:pt x="124290" y="217382"/>
                  </a:lnTo>
                  <a:lnTo>
                    <a:pt x="127729" y="206321"/>
                  </a:lnTo>
                  <a:lnTo>
                    <a:pt x="129146" y="194912"/>
                  </a:lnTo>
                  <a:lnTo>
                    <a:pt x="128543" y="183507"/>
                  </a:lnTo>
                  <a:lnTo>
                    <a:pt x="126207" y="172411"/>
                  </a:lnTo>
                  <a:lnTo>
                    <a:pt x="122514" y="161961"/>
                  </a:lnTo>
                  <a:lnTo>
                    <a:pt x="117809" y="152272"/>
                  </a:lnTo>
                  <a:lnTo>
                    <a:pt x="112213" y="143444"/>
                  </a:lnTo>
                  <a:lnTo>
                    <a:pt x="105633" y="135653"/>
                  </a:lnTo>
                  <a:lnTo>
                    <a:pt x="98099" y="128886"/>
                  </a:lnTo>
                  <a:lnTo>
                    <a:pt x="89752" y="122831"/>
                  </a:lnTo>
                  <a:lnTo>
                    <a:pt x="80771" y="116989"/>
                  </a:lnTo>
                  <a:lnTo>
                    <a:pt x="71321" y="111057"/>
                  </a:lnTo>
                  <a:lnTo>
                    <a:pt x="61534" y="105087"/>
                  </a:lnTo>
                  <a:lnTo>
                    <a:pt x="51511" y="99379"/>
                  </a:lnTo>
                  <a:lnTo>
                    <a:pt x="41334" y="94084"/>
                  </a:lnTo>
                  <a:lnTo>
                    <a:pt x="31382" y="88884"/>
                  </a:lnTo>
                  <a:lnTo>
                    <a:pt x="22306" y="83101"/>
                  </a:lnTo>
                  <a:lnTo>
                    <a:pt x="14398" y="76393"/>
                  </a:lnTo>
                  <a:lnTo>
                    <a:pt x="7936" y="68751"/>
                  </a:lnTo>
                  <a:lnTo>
                    <a:pt x="3344" y="60318"/>
                  </a:lnTo>
                  <a:lnTo>
                    <a:pt x="674" y="51281"/>
                  </a:lnTo>
                  <a:lnTo>
                    <a:pt x="0" y="42128"/>
                  </a:lnTo>
                  <a:lnTo>
                    <a:pt x="1584" y="33603"/>
                  </a:lnTo>
                  <a:lnTo>
                    <a:pt x="5351" y="26063"/>
                  </a:lnTo>
                  <a:lnTo>
                    <a:pt x="10963" y="19512"/>
                  </a:lnTo>
                  <a:lnTo>
                    <a:pt x="18009" y="13796"/>
                  </a:lnTo>
                  <a:lnTo>
                    <a:pt x="26118" y="8737"/>
                  </a:lnTo>
                  <a:lnTo>
                    <a:pt x="35154" y="4490"/>
                  </a:lnTo>
                  <a:lnTo>
                    <a:pt x="45195" y="1533"/>
                  </a:lnTo>
                  <a:lnTo>
                    <a:pt x="56199" y="28"/>
                  </a:lnTo>
                  <a:lnTo>
                    <a:pt x="67688" y="0"/>
                  </a:lnTo>
                  <a:lnTo>
                    <a:pt x="78868" y="1501"/>
                  </a:lnTo>
                  <a:lnTo>
                    <a:pt x="89303" y="4392"/>
                  </a:lnTo>
                  <a:lnTo>
                    <a:pt x="98626" y="8113"/>
                  </a:lnTo>
                  <a:lnTo>
                    <a:pt x="107280" y="12144"/>
                  </a:lnTo>
                  <a:lnTo>
                    <a:pt x="116019" y="16833"/>
                  </a:lnTo>
                  <a:lnTo>
                    <a:pt x="126255" y="22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67760" y="1623889"/>
              <a:ext cx="178340" cy="172557"/>
            </a:xfrm>
            <a:custGeom>
              <a:avLst/>
              <a:gdLst/>
              <a:ahLst/>
              <a:cxnLst/>
              <a:rect l="0" t="0" r="0" b="0"/>
              <a:pathLst>
                <a:path w="178340" h="172557">
                  <a:moveTo>
                    <a:pt x="95870" y="0"/>
                  </a:moveTo>
                  <a:lnTo>
                    <a:pt x="84202" y="3001"/>
                  </a:lnTo>
                  <a:lnTo>
                    <a:pt x="73713" y="6423"/>
                  </a:lnTo>
                  <a:lnTo>
                    <a:pt x="63416" y="10619"/>
                  </a:lnTo>
                  <a:lnTo>
                    <a:pt x="53288" y="15519"/>
                  </a:lnTo>
                  <a:lnTo>
                    <a:pt x="43592" y="21001"/>
                  </a:lnTo>
                  <a:lnTo>
                    <a:pt x="34461" y="26936"/>
                  </a:lnTo>
                  <a:lnTo>
                    <a:pt x="26031" y="33370"/>
                  </a:lnTo>
                  <a:lnTo>
                    <a:pt x="18518" y="40517"/>
                  </a:lnTo>
                  <a:lnTo>
                    <a:pt x="11956" y="48439"/>
                  </a:lnTo>
                  <a:lnTo>
                    <a:pt x="6550" y="57216"/>
                  </a:lnTo>
                  <a:lnTo>
                    <a:pt x="2742" y="67018"/>
                  </a:lnTo>
                  <a:lnTo>
                    <a:pt x="626" y="77832"/>
                  </a:lnTo>
                  <a:lnTo>
                    <a:pt x="0" y="89349"/>
                  </a:lnTo>
                  <a:lnTo>
                    <a:pt x="561" y="101072"/>
                  </a:lnTo>
                  <a:lnTo>
                    <a:pt x="2017" y="112691"/>
                  </a:lnTo>
                  <a:lnTo>
                    <a:pt x="4450" y="123931"/>
                  </a:lnTo>
                  <a:lnTo>
                    <a:pt x="8285" y="134479"/>
                  </a:lnTo>
                  <a:lnTo>
                    <a:pt x="13647" y="144229"/>
                  </a:lnTo>
                  <a:lnTo>
                    <a:pt x="20535" y="152929"/>
                  </a:lnTo>
                  <a:lnTo>
                    <a:pt x="28987" y="160101"/>
                  </a:lnTo>
                  <a:lnTo>
                    <a:pt x="38856" y="165625"/>
                  </a:lnTo>
                  <a:lnTo>
                    <a:pt x="49720" y="169523"/>
                  </a:lnTo>
                  <a:lnTo>
                    <a:pt x="60996" y="171781"/>
                  </a:lnTo>
                  <a:lnTo>
                    <a:pt x="72317" y="172556"/>
                  </a:lnTo>
                  <a:lnTo>
                    <a:pt x="83525" y="171960"/>
                  </a:lnTo>
                  <a:lnTo>
                    <a:pt x="94584" y="169973"/>
                  </a:lnTo>
                  <a:lnTo>
                    <a:pt x="105499" y="166714"/>
                  </a:lnTo>
                  <a:lnTo>
                    <a:pt x="116135" y="162410"/>
                  </a:lnTo>
                  <a:lnTo>
                    <a:pt x="126211" y="157304"/>
                  </a:lnTo>
                  <a:lnTo>
                    <a:pt x="135622" y="151608"/>
                  </a:lnTo>
                  <a:lnTo>
                    <a:pt x="144417" y="145327"/>
                  </a:lnTo>
                  <a:lnTo>
                    <a:pt x="152712" y="138279"/>
                  </a:lnTo>
                  <a:lnTo>
                    <a:pt x="160613" y="130426"/>
                  </a:lnTo>
                  <a:lnTo>
                    <a:pt x="167733" y="121863"/>
                  </a:lnTo>
                  <a:lnTo>
                    <a:pt x="173231" y="112738"/>
                  </a:lnTo>
                  <a:lnTo>
                    <a:pt x="176774" y="103195"/>
                  </a:lnTo>
                  <a:lnTo>
                    <a:pt x="178339" y="93516"/>
                  </a:lnTo>
                  <a:lnTo>
                    <a:pt x="177951" y="84097"/>
                  </a:lnTo>
                  <a:lnTo>
                    <a:pt x="175837" y="75135"/>
                  </a:lnTo>
                  <a:lnTo>
                    <a:pt x="172334" y="66644"/>
                  </a:lnTo>
                  <a:lnTo>
                    <a:pt x="167783" y="58555"/>
                  </a:lnTo>
                  <a:lnTo>
                    <a:pt x="162465" y="50782"/>
                  </a:lnTo>
                  <a:lnTo>
                    <a:pt x="156441" y="43409"/>
                  </a:lnTo>
                  <a:lnTo>
                    <a:pt x="149567" y="36676"/>
                  </a:lnTo>
                  <a:lnTo>
                    <a:pt x="141831" y="30673"/>
                  </a:lnTo>
                  <a:lnTo>
                    <a:pt x="133347" y="25658"/>
                  </a:lnTo>
                  <a:lnTo>
                    <a:pt x="124274" y="22119"/>
                  </a:lnTo>
                  <a:lnTo>
                    <a:pt x="114775" y="20183"/>
                  </a:lnTo>
                  <a:lnTo>
                    <a:pt x="105430" y="19513"/>
                  </a:lnTo>
                  <a:lnTo>
                    <a:pt x="96310" y="19432"/>
                  </a:lnTo>
                  <a:lnTo>
                    <a:pt x="86618" y="19932"/>
                  </a:lnTo>
                  <a:lnTo>
                    <a:pt x="748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062565" y="1391281"/>
              <a:ext cx="132693" cy="380008"/>
            </a:xfrm>
            <a:custGeom>
              <a:avLst/>
              <a:gdLst/>
              <a:ahLst/>
              <a:cxnLst/>
              <a:rect l="0" t="0" r="0" b="0"/>
              <a:pathLst>
                <a:path w="132693" h="380008">
                  <a:moveTo>
                    <a:pt x="58992" y="380007"/>
                  </a:moveTo>
                  <a:lnTo>
                    <a:pt x="56058" y="371138"/>
                  </a:lnTo>
                  <a:lnTo>
                    <a:pt x="53276" y="362151"/>
                  </a:lnTo>
                  <a:lnTo>
                    <a:pt x="50376" y="352152"/>
                  </a:lnTo>
                  <a:lnTo>
                    <a:pt x="47336" y="340998"/>
                  </a:lnTo>
                  <a:lnTo>
                    <a:pt x="44171" y="328538"/>
                  </a:lnTo>
                  <a:lnTo>
                    <a:pt x="40912" y="314831"/>
                  </a:lnTo>
                  <a:lnTo>
                    <a:pt x="37747" y="300241"/>
                  </a:lnTo>
                  <a:lnTo>
                    <a:pt x="35004" y="285312"/>
                  </a:lnTo>
                  <a:lnTo>
                    <a:pt x="32824" y="270392"/>
                  </a:lnTo>
                  <a:lnTo>
                    <a:pt x="31022" y="255783"/>
                  </a:lnTo>
                  <a:lnTo>
                    <a:pt x="29198" y="241822"/>
                  </a:lnTo>
                  <a:lnTo>
                    <a:pt x="27115" y="228613"/>
                  </a:lnTo>
                  <a:lnTo>
                    <a:pt x="24716" y="215930"/>
                  </a:lnTo>
                  <a:lnTo>
                    <a:pt x="22025" y="203332"/>
                  </a:lnTo>
                  <a:lnTo>
                    <a:pt x="19101" y="190553"/>
                  </a:lnTo>
                  <a:lnTo>
                    <a:pt x="16002" y="177510"/>
                  </a:lnTo>
                  <a:lnTo>
                    <a:pt x="12775" y="164213"/>
                  </a:lnTo>
                  <a:lnTo>
                    <a:pt x="9463" y="150709"/>
                  </a:lnTo>
                  <a:lnTo>
                    <a:pt x="6258" y="137046"/>
                  </a:lnTo>
                  <a:lnTo>
                    <a:pt x="3486" y="123267"/>
                  </a:lnTo>
                  <a:lnTo>
                    <a:pt x="1298" y="109411"/>
                  </a:lnTo>
                  <a:lnTo>
                    <a:pt x="0" y="95667"/>
                  </a:lnTo>
                  <a:lnTo>
                    <a:pt x="110" y="82358"/>
                  </a:lnTo>
                  <a:lnTo>
                    <a:pt x="1781" y="69633"/>
                  </a:lnTo>
                  <a:lnTo>
                    <a:pt x="4853" y="57630"/>
                  </a:lnTo>
                  <a:lnTo>
                    <a:pt x="9049" y="46562"/>
                  </a:lnTo>
                  <a:lnTo>
                    <a:pt x="14096" y="36454"/>
                  </a:lnTo>
                  <a:lnTo>
                    <a:pt x="19923" y="27344"/>
                  </a:lnTo>
                  <a:lnTo>
                    <a:pt x="26657" y="19363"/>
                  </a:lnTo>
                  <a:lnTo>
                    <a:pt x="34295" y="12482"/>
                  </a:lnTo>
                  <a:lnTo>
                    <a:pt x="42712" y="6860"/>
                  </a:lnTo>
                  <a:lnTo>
                    <a:pt x="51739" y="2906"/>
                  </a:lnTo>
                  <a:lnTo>
                    <a:pt x="61221" y="692"/>
                  </a:lnTo>
                  <a:lnTo>
                    <a:pt x="71029" y="0"/>
                  </a:lnTo>
                  <a:lnTo>
                    <a:pt x="81065" y="516"/>
                  </a:lnTo>
                  <a:lnTo>
                    <a:pt x="91247" y="1934"/>
                  </a:lnTo>
                  <a:lnTo>
                    <a:pt x="101068" y="4040"/>
                  </a:lnTo>
                  <a:lnTo>
                    <a:pt x="110567" y="7024"/>
                  </a:lnTo>
                  <a:lnTo>
                    <a:pt x="120576" y="12258"/>
                  </a:lnTo>
                  <a:lnTo>
                    <a:pt x="132692" y="22038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995216" y="1613360"/>
              <a:ext cx="168456" cy="10530"/>
            </a:xfrm>
            <a:custGeom>
              <a:avLst/>
              <a:gdLst/>
              <a:ahLst/>
              <a:cxnLst/>
              <a:rect l="0" t="0" r="0" b="0"/>
              <a:pathLst>
                <a:path w="168456" h="10530">
                  <a:moveTo>
                    <a:pt x="168455" y="0"/>
                  </a:moveTo>
                  <a:lnTo>
                    <a:pt x="156787" y="67"/>
                  </a:lnTo>
                  <a:lnTo>
                    <a:pt x="146298" y="708"/>
                  </a:lnTo>
                  <a:lnTo>
                    <a:pt x="135992" y="2000"/>
                  </a:lnTo>
                  <a:lnTo>
                    <a:pt x="125518" y="3686"/>
                  </a:lnTo>
                  <a:lnTo>
                    <a:pt x="114526" y="5354"/>
                  </a:lnTo>
                  <a:lnTo>
                    <a:pt x="102883" y="6768"/>
                  </a:lnTo>
                  <a:lnTo>
                    <a:pt x="90629" y="7866"/>
                  </a:lnTo>
                  <a:lnTo>
                    <a:pt x="77875" y="8677"/>
                  </a:lnTo>
                  <a:lnTo>
                    <a:pt x="64753" y="9256"/>
                  </a:lnTo>
                  <a:lnTo>
                    <a:pt x="51781" y="9662"/>
                  </a:lnTo>
                  <a:lnTo>
                    <a:pt x="38477" y="9987"/>
                  </a:lnTo>
                  <a:lnTo>
                    <a:pt x="22555" y="10259"/>
                  </a:lnTo>
                  <a:lnTo>
                    <a:pt x="0" y="10529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47982" y="141331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8190" y="8935"/>
                  </a:lnTo>
                  <a:lnTo>
                    <a:pt x="16048" y="18562"/>
                  </a:lnTo>
                  <a:lnTo>
                    <a:pt x="14446" y="29854"/>
                  </a:lnTo>
                  <a:lnTo>
                    <a:pt x="13265" y="42694"/>
                  </a:lnTo>
                  <a:lnTo>
                    <a:pt x="12417" y="56822"/>
                  </a:lnTo>
                  <a:lnTo>
                    <a:pt x="11819" y="71947"/>
                  </a:lnTo>
                  <a:lnTo>
                    <a:pt x="11405" y="87809"/>
                  </a:lnTo>
                  <a:lnTo>
                    <a:pt x="11121" y="104197"/>
                  </a:lnTo>
                  <a:lnTo>
                    <a:pt x="10927" y="120954"/>
                  </a:lnTo>
                  <a:lnTo>
                    <a:pt x="10796" y="137966"/>
                  </a:lnTo>
                  <a:lnTo>
                    <a:pt x="10709" y="155152"/>
                  </a:lnTo>
                  <a:lnTo>
                    <a:pt x="10649" y="172457"/>
                  </a:lnTo>
                  <a:lnTo>
                    <a:pt x="10609" y="189841"/>
                  </a:lnTo>
                  <a:lnTo>
                    <a:pt x="10583" y="207280"/>
                  </a:lnTo>
                  <a:lnTo>
                    <a:pt x="10560" y="224750"/>
                  </a:lnTo>
                  <a:lnTo>
                    <a:pt x="10376" y="242076"/>
                  </a:lnTo>
                  <a:lnTo>
                    <a:pt x="9719" y="258942"/>
                  </a:lnTo>
                  <a:lnTo>
                    <a:pt x="8465" y="275215"/>
                  </a:lnTo>
                  <a:lnTo>
                    <a:pt x="6809" y="290922"/>
                  </a:lnTo>
                  <a:lnTo>
                    <a:pt x="5158" y="306164"/>
                  </a:lnTo>
                  <a:lnTo>
                    <a:pt x="3754" y="321030"/>
                  </a:lnTo>
                  <a:lnTo>
                    <a:pt x="2658" y="335014"/>
                  </a:lnTo>
                  <a:lnTo>
                    <a:pt x="1729" y="348380"/>
                  </a:lnTo>
                  <a:lnTo>
                    <a:pt x="890" y="362306"/>
                  </a:lnTo>
                  <a:lnTo>
                    <a:pt x="0" y="379026"/>
                  </a:lnTo>
                </a:path>
              </a:pathLst>
            </a:custGeom>
            <a:ln w="38099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32210" y="1423847"/>
              <a:ext cx="201305" cy="368702"/>
            </a:xfrm>
            <a:custGeom>
              <a:avLst/>
              <a:gdLst/>
              <a:ahLst/>
              <a:cxnLst/>
              <a:rect l="0" t="0" r="0" b="0"/>
              <a:pathLst>
                <a:path w="201305" h="368702">
                  <a:moveTo>
                    <a:pt x="126342" y="0"/>
                  </a:moveTo>
                  <a:lnTo>
                    <a:pt x="120474" y="5935"/>
                  </a:lnTo>
                  <a:lnTo>
                    <a:pt x="114910" y="12139"/>
                  </a:lnTo>
                  <a:lnTo>
                    <a:pt x="109111" y="19235"/>
                  </a:lnTo>
                  <a:lnTo>
                    <a:pt x="103030" y="27175"/>
                  </a:lnTo>
                  <a:lnTo>
                    <a:pt x="96700" y="35822"/>
                  </a:lnTo>
                  <a:lnTo>
                    <a:pt x="90177" y="45021"/>
                  </a:lnTo>
                  <a:lnTo>
                    <a:pt x="83673" y="54794"/>
                  </a:lnTo>
                  <a:lnTo>
                    <a:pt x="77539" y="65332"/>
                  </a:lnTo>
                  <a:lnTo>
                    <a:pt x="71930" y="76673"/>
                  </a:lnTo>
                  <a:lnTo>
                    <a:pt x="66673" y="88559"/>
                  </a:lnTo>
                  <a:lnTo>
                    <a:pt x="61377" y="100537"/>
                  </a:lnTo>
                  <a:lnTo>
                    <a:pt x="55814" y="112334"/>
                  </a:lnTo>
                  <a:lnTo>
                    <a:pt x="50095" y="123866"/>
                  </a:lnTo>
                  <a:lnTo>
                    <a:pt x="44554" y="135142"/>
                  </a:lnTo>
                  <a:lnTo>
                    <a:pt x="39382" y="146213"/>
                  </a:lnTo>
                  <a:lnTo>
                    <a:pt x="34603" y="157292"/>
                  </a:lnTo>
                  <a:lnTo>
                    <a:pt x="30167" y="168731"/>
                  </a:lnTo>
                  <a:lnTo>
                    <a:pt x="26004" y="180692"/>
                  </a:lnTo>
                  <a:lnTo>
                    <a:pt x="22209" y="193167"/>
                  </a:lnTo>
                  <a:lnTo>
                    <a:pt x="19032" y="206075"/>
                  </a:lnTo>
                  <a:lnTo>
                    <a:pt x="16561" y="219315"/>
                  </a:lnTo>
                  <a:lnTo>
                    <a:pt x="14731" y="232799"/>
                  </a:lnTo>
                  <a:lnTo>
                    <a:pt x="13420" y="246457"/>
                  </a:lnTo>
                  <a:lnTo>
                    <a:pt x="12510" y="260227"/>
                  </a:lnTo>
                  <a:lnTo>
                    <a:pt x="12220" y="273744"/>
                  </a:lnTo>
                  <a:lnTo>
                    <a:pt x="13082" y="286368"/>
                  </a:lnTo>
                  <a:lnTo>
                    <a:pt x="15288" y="297824"/>
                  </a:lnTo>
                  <a:lnTo>
                    <a:pt x="18567" y="308331"/>
                  </a:lnTo>
                  <a:lnTo>
                    <a:pt x="22377" y="318389"/>
                  </a:lnTo>
                  <a:lnTo>
                    <a:pt x="26355" y="328335"/>
                  </a:lnTo>
                  <a:lnTo>
                    <a:pt x="30651" y="338000"/>
                  </a:lnTo>
                  <a:lnTo>
                    <a:pt x="35820" y="346818"/>
                  </a:lnTo>
                  <a:lnTo>
                    <a:pt x="42111" y="354521"/>
                  </a:lnTo>
                  <a:lnTo>
                    <a:pt x="49473" y="360830"/>
                  </a:lnTo>
                  <a:lnTo>
                    <a:pt x="57717" y="365312"/>
                  </a:lnTo>
                  <a:lnTo>
                    <a:pt x="66637" y="367908"/>
                  </a:lnTo>
                  <a:lnTo>
                    <a:pt x="76051" y="368701"/>
                  </a:lnTo>
                  <a:lnTo>
                    <a:pt x="85816" y="367729"/>
                  </a:lnTo>
                  <a:lnTo>
                    <a:pt x="95821" y="365189"/>
                  </a:lnTo>
                  <a:lnTo>
                    <a:pt x="105825" y="361386"/>
                  </a:lnTo>
                  <a:lnTo>
                    <a:pt x="115468" y="356625"/>
                  </a:lnTo>
                  <a:lnTo>
                    <a:pt x="124585" y="351169"/>
                  </a:lnTo>
                  <a:lnTo>
                    <a:pt x="133181" y="345220"/>
                  </a:lnTo>
                  <a:lnTo>
                    <a:pt x="141342" y="338928"/>
                  </a:lnTo>
                  <a:lnTo>
                    <a:pt x="149166" y="332395"/>
                  </a:lnTo>
                  <a:lnTo>
                    <a:pt x="156744" y="325535"/>
                  </a:lnTo>
                  <a:lnTo>
                    <a:pt x="164147" y="318090"/>
                  </a:lnTo>
                  <a:lnTo>
                    <a:pt x="171423" y="309966"/>
                  </a:lnTo>
                  <a:lnTo>
                    <a:pt x="178446" y="301222"/>
                  </a:lnTo>
                  <a:lnTo>
                    <a:pt x="184936" y="291973"/>
                  </a:lnTo>
                  <a:lnTo>
                    <a:pt x="190773" y="282338"/>
                  </a:lnTo>
                  <a:lnTo>
                    <a:pt x="195674" y="272257"/>
                  </a:lnTo>
                  <a:lnTo>
                    <a:pt x="199136" y="261505"/>
                  </a:lnTo>
                  <a:lnTo>
                    <a:pt x="201012" y="250017"/>
                  </a:lnTo>
                  <a:lnTo>
                    <a:pt x="201304" y="238031"/>
                  </a:lnTo>
                  <a:lnTo>
                    <a:pt x="199988" y="225985"/>
                  </a:lnTo>
                  <a:lnTo>
                    <a:pt x="197202" y="214156"/>
                  </a:lnTo>
                  <a:lnTo>
                    <a:pt x="192721" y="203112"/>
                  </a:lnTo>
                  <a:lnTo>
                    <a:pt x="185909" y="193761"/>
                  </a:lnTo>
                  <a:lnTo>
                    <a:pt x="176635" y="186449"/>
                  </a:lnTo>
                  <a:lnTo>
                    <a:pt x="165679" y="181356"/>
                  </a:lnTo>
                  <a:lnTo>
                    <a:pt x="154410" y="178746"/>
                  </a:lnTo>
                  <a:lnTo>
                    <a:pt x="143649" y="178504"/>
                  </a:lnTo>
                  <a:lnTo>
                    <a:pt x="133495" y="180084"/>
                  </a:lnTo>
                  <a:lnTo>
                    <a:pt x="123616" y="182730"/>
                  </a:lnTo>
                  <a:lnTo>
                    <a:pt x="113757" y="185915"/>
                  </a:lnTo>
                  <a:lnTo>
                    <a:pt x="103966" y="189675"/>
                  </a:lnTo>
                  <a:lnTo>
                    <a:pt x="94524" y="194482"/>
                  </a:lnTo>
                  <a:lnTo>
                    <a:pt x="85567" y="200531"/>
                  </a:lnTo>
                  <a:lnTo>
                    <a:pt x="76921" y="207729"/>
                  </a:lnTo>
                  <a:lnTo>
                    <a:pt x="68202" y="215864"/>
                  </a:lnTo>
                  <a:lnTo>
                    <a:pt x="59196" y="224712"/>
                  </a:lnTo>
                  <a:lnTo>
                    <a:pt x="50182" y="234077"/>
                  </a:lnTo>
                  <a:lnTo>
                    <a:pt x="41810" y="243809"/>
                  </a:lnTo>
                  <a:lnTo>
                    <a:pt x="34401" y="253783"/>
                  </a:lnTo>
                  <a:lnTo>
                    <a:pt x="27904" y="263463"/>
                  </a:lnTo>
                  <a:lnTo>
                    <a:pt x="21324" y="272851"/>
                  </a:lnTo>
                  <a:lnTo>
                    <a:pt x="12968" y="28276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29090" y="2697269"/>
            <a:ext cx="418132" cy="481388"/>
            <a:chOff x="529090" y="2697269"/>
            <a:chExt cx="418132" cy="481388"/>
          </a:xfrm>
        </p:grpSpPr>
        <p:sp>
          <p:nvSpPr>
            <p:cNvPr id="46" name="Freeform 45"/>
            <p:cNvSpPr/>
            <p:nvPr/>
          </p:nvSpPr>
          <p:spPr>
            <a:xfrm>
              <a:off x="641605" y="2780405"/>
              <a:ext cx="222061" cy="303634"/>
            </a:xfrm>
            <a:custGeom>
              <a:avLst/>
              <a:gdLst/>
              <a:ahLst/>
              <a:cxnLst/>
              <a:rect l="0" t="0" r="0" b="0"/>
              <a:pathLst>
                <a:path w="222061" h="303634">
                  <a:moveTo>
                    <a:pt x="32547" y="32677"/>
                  </a:moveTo>
                  <a:lnTo>
                    <a:pt x="26927" y="37708"/>
                  </a:lnTo>
                  <a:lnTo>
                    <a:pt x="23815" y="36607"/>
                  </a:lnTo>
                  <a:lnTo>
                    <a:pt x="22968" y="31653"/>
                  </a:lnTo>
                  <a:lnTo>
                    <a:pt x="23692" y="24806"/>
                  </a:lnTo>
                  <a:lnTo>
                    <a:pt x="25921" y="17306"/>
                  </a:lnTo>
                  <a:lnTo>
                    <a:pt x="30214" y="10450"/>
                  </a:lnTo>
                  <a:lnTo>
                    <a:pt x="36719" y="4878"/>
                  </a:lnTo>
                  <a:lnTo>
                    <a:pt x="44865" y="1149"/>
                  </a:lnTo>
                  <a:lnTo>
                    <a:pt x="53643" y="0"/>
                  </a:lnTo>
                  <a:lnTo>
                    <a:pt x="62396" y="1567"/>
                  </a:lnTo>
                  <a:lnTo>
                    <a:pt x="70695" y="5517"/>
                  </a:lnTo>
                  <a:lnTo>
                    <a:pt x="78183" y="11358"/>
                  </a:lnTo>
                  <a:lnTo>
                    <a:pt x="84767" y="18615"/>
                  </a:lnTo>
                  <a:lnTo>
                    <a:pt x="90543" y="27058"/>
                  </a:lnTo>
                  <a:lnTo>
                    <a:pt x="95671" y="36693"/>
                  </a:lnTo>
                  <a:lnTo>
                    <a:pt x="100314" y="47434"/>
                  </a:lnTo>
                  <a:lnTo>
                    <a:pt x="104606" y="59255"/>
                  </a:lnTo>
                  <a:lnTo>
                    <a:pt x="108649" y="72253"/>
                  </a:lnTo>
                  <a:lnTo>
                    <a:pt x="112513" y="86362"/>
                  </a:lnTo>
                  <a:lnTo>
                    <a:pt x="115921" y="101075"/>
                  </a:lnTo>
                  <a:lnTo>
                    <a:pt x="118299" y="115565"/>
                  </a:lnTo>
                  <a:lnTo>
                    <a:pt x="119417" y="129391"/>
                  </a:lnTo>
                  <a:lnTo>
                    <a:pt x="119523" y="142792"/>
                  </a:lnTo>
                  <a:lnTo>
                    <a:pt x="119137" y="156470"/>
                  </a:lnTo>
                  <a:lnTo>
                    <a:pt x="118616" y="170815"/>
                  </a:lnTo>
                  <a:lnTo>
                    <a:pt x="117964" y="185569"/>
                  </a:lnTo>
                  <a:lnTo>
                    <a:pt x="116928" y="200028"/>
                  </a:lnTo>
                  <a:lnTo>
                    <a:pt x="115377" y="213795"/>
                  </a:lnTo>
                  <a:lnTo>
                    <a:pt x="113167" y="226803"/>
                  </a:lnTo>
                  <a:lnTo>
                    <a:pt x="110072" y="239145"/>
                  </a:lnTo>
                  <a:lnTo>
                    <a:pt x="106054" y="250958"/>
                  </a:lnTo>
                  <a:lnTo>
                    <a:pt x="101066" y="262213"/>
                  </a:lnTo>
                  <a:lnTo>
                    <a:pt x="94969" y="272712"/>
                  </a:lnTo>
                  <a:lnTo>
                    <a:pt x="87792" y="282396"/>
                  </a:lnTo>
                  <a:lnTo>
                    <a:pt x="79703" y="290867"/>
                  </a:lnTo>
                  <a:lnTo>
                    <a:pt x="70903" y="297347"/>
                  </a:lnTo>
                  <a:lnTo>
                    <a:pt x="61583" y="301585"/>
                  </a:lnTo>
                  <a:lnTo>
                    <a:pt x="52054" y="303633"/>
                  </a:lnTo>
                  <a:lnTo>
                    <a:pt x="42738" y="303578"/>
                  </a:lnTo>
                  <a:lnTo>
                    <a:pt x="33849" y="301685"/>
                  </a:lnTo>
                  <a:lnTo>
                    <a:pt x="25576" y="298163"/>
                  </a:lnTo>
                  <a:lnTo>
                    <a:pt x="18166" y="293067"/>
                  </a:lnTo>
                  <a:lnTo>
                    <a:pt x="11672" y="286570"/>
                  </a:lnTo>
                  <a:lnTo>
                    <a:pt x="6311" y="278940"/>
                  </a:lnTo>
                  <a:lnTo>
                    <a:pt x="2532" y="270449"/>
                  </a:lnTo>
                  <a:lnTo>
                    <a:pt x="440" y="261336"/>
                  </a:lnTo>
                  <a:lnTo>
                    <a:pt x="0" y="251946"/>
                  </a:lnTo>
                  <a:lnTo>
                    <a:pt x="1217" y="242723"/>
                  </a:lnTo>
                  <a:lnTo>
                    <a:pt x="3928" y="233896"/>
                  </a:lnTo>
                  <a:lnTo>
                    <a:pt x="8017" y="225665"/>
                  </a:lnTo>
                  <a:lnTo>
                    <a:pt x="13503" y="218282"/>
                  </a:lnTo>
                  <a:lnTo>
                    <a:pt x="20264" y="211807"/>
                  </a:lnTo>
                  <a:lnTo>
                    <a:pt x="28074" y="206458"/>
                  </a:lnTo>
                  <a:lnTo>
                    <a:pt x="36686" y="202688"/>
                  </a:lnTo>
                  <a:lnTo>
                    <a:pt x="45880" y="200605"/>
                  </a:lnTo>
                  <a:lnTo>
                    <a:pt x="55324" y="200342"/>
                  </a:lnTo>
                  <a:lnTo>
                    <a:pt x="64584" y="202210"/>
                  </a:lnTo>
                  <a:lnTo>
                    <a:pt x="73444" y="206162"/>
                  </a:lnTo>
                  <a:lnTo>
                    <a:pt x="82037" y="211560"/>
                  </a:lnTo>
                  <a:lnTo>
                    <a:pt x="90727" y="217397"/>
                  </a:lnTo>
                  <a:lnTo>
                    <a:pt x="99721" y="223060"/>
                  </a:lnTo>
                  <a:lnTo>
                    <a:pt x="108899" y="228485"/>
                  </a:lnTo>
                  <a:lnTo>
                    <a:pt x="117914" y="233960"/>
                  </a:lnTo>
                  <a:lnTo>
                    <a:pt x="126582" y="239669"/>
                  </a:lnTo>
                  <a:lnTo>
                    <a:pt x="135200" y="245334"/>
                  </a:lnTo>
                  <a:lnTo>
                    <a:pt x="144432" y="250313"/>
                  </a:lnTo>
                  <a:lnTo>
                    <a:pt x="154600" y="254285"/>
                  </a:lnTo>
                  <a:lnTo>
                    <a:pt x="165378" y="256936"/>
                  </a:lnTo>
                  <a:lnTo>
                    <a:pt x="176006" y="257808"/>
                  </a:lnTo>
                  <a:lnTo>
                    <a:pt x="186034" y="256843"/>
                  </a:lnTo>
                  <a:lnTo>
                    <a:pt x="195067" y="254586"/>
                  </a:lnTo>
                  <a:lnTo>
                    <a:pt x="203486" y="251779"/>
                  </a:lnTo>
                  <a:lnTo>
                    <a:pt x="212025" y="248177"/>
                  </a:lnTo>
                  <a:lnTo>
                    <a:pt x="222060" y="243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9090" y="2697269"/>
              <a:ext cx="418132" cy="481388"/>
            </a:xfrm>
            <a:custGeom>
              <a:avLst/>
              <a:gdLst/>
              <a:ahLst/>
              <a:cxnLst/>
              <a:rect l="0" t="0" r="0" b="0"/>
              <a:pathLst>
                <a:path w="418132" h="481388">
                  <a:moveTo>
                    <a:pt x="229290" y="0"/>
                  </a:moveTo>
                  <a:lnTo>
                    <a:pt x="217622" y="67"/>
                  </a:lnTo>
                  <a:lnTo>
                    <a:pt x="207133" y="707"/>
                  </a:lnTo>
                  <a:lnTo>
                    <a:pt x="196836" y="2008"/>
                  </a:lnTo>
                  <a:lnTo>
                    <a:pt x="186708" y="4041"/>
                  </a:lnTo>
                  <a:lnTo>
                    <a:pt x="177012" y="7006"/>
                  </a:lnTo>
                  <a:lnTo>
                    <a:pt x="167871" y="10925"/>
                  </a:lnTo>
                  <a:lnTo>
                    <a:pt x="159096" y="15675"/>
                  </a:lnTo>
                  <a:lnTo>
                    <a:pt x="150286" y="21078"/>
                  </a:lnTo>
                  <a:lnTo>
                    <a:pt x="141209" y="26974"/>
                  </a:lnTo>
                  <a:lnTo>
                    <a:pt x="131807" y="33389"/>
                  </a:lnTo>
                  <a:lnTo>
                    <a:pt x="122109" y="40526"/>
                  </a:lnTo>
                  <a:lnTo>
                    <a:pt x="112178" y="48439"/>
                  </a:lnTo>
                  <a:lnTo>
                    <a:pt x="102238" y="57041"/>
                  </a:lnTo>
                  <a:lnTo>
                    <a:pt x="92644" y="66193"/>
                  </a:lnTo>
                  <a:lnTo>
                    <a:pt x="83565" y="75759"/>
                  </a:lnTo>
                  <a:lnTo>
                    <a:pt x="74995" y="85623"/>
                  </a:lnTo>
                  <a:lnTo>
                    <a:pt x="66852" y="95697"/>
                  </a:lnTo>
                  <a:lnTo>
                    <a:pt x="59045" y="105922"/>
                  </a:lnTo>
                  <a:lnTo>
                    <a:pt x="51648" y="116415"/>
                  </a:lnTo>
                  <a:lnTo>
                    <a:pt x="44900" y="127452"/>
                  </a:lnTo>
                  <a:lnTo>
                    <a:pt x="38872" y="139139"/>
                  </a:lnTo>
                  <a:lnTo>
                    <a:pt x="33332" y="151430"/>
                  </a:lnTo>
                  <a:lnTo>
                    <a:pt x="27844" y="164213"/>
                  </a:lnTo>
                  <a:lnTo>
                    <a:pt x="22158" y="177374"/>
                  </a:lnTo>
                  <a:lnTo>
                    <a:pt x="16524" y="190975"/>
                  </a:lnTo>
                  <a:lnTo>
                    <a:pt x="11574" y="205244"/>
                  </a:lnTo>
                  <a:lnTo>
                    <a:pt x="7616" y="220247"/>
                  </a:lnTo>
                  <a:lnTo>
                    <a:pt x="4637" y="235746"/>
                  </a:lnTo>
                  <a:lnTo>
                    <a:pt x="2480" y="251303"/>
                  </a:lnTo>
                  <a:lnTo>
                    <a:pt x="962" y="266661"/>
                  </a:lnTo>
                  <a:lnTo>
                    <a:pt x="77" y="281906"/>
                  </a:lnTo>
                  <a:lnTo>
                    <a:pt x="0" y="297362"/>
                  </a:lnTo>
                  <a:lnTo>
                    <a:pt x="764" y="313200"/>
                  </a:lnTo>
                  <a:lnTo>
                    <a:pt x="2428" y="329279"/>
                  </a:lnTo>
                  <a:lnTo>
                    <a:pt x="5148" y="345233"/>
                  </a:lnTo>
                  <a:lnTo>
                    <a:pt x="8906" y="360848"/>
                  </a:lnTo>
                  <a:lnTo>
                    <a:pt x="13548" y="375758"/>
                  </a:lnTo>
                  <a:lnTo>
                    <a:pt x="18881" y="389391"/>
                  </a:lnTo>
                  <a:lnTo>
                    <a:pt x="24730" y="401558"/>
                  </a:lnTo>
                  <a:lnTo>
                    <a:pt x="31114" y="412388"/>
                  </a:lnTo>
                  <a:lnTo>
                    <a:pt x="38231" y="422138"/>
                  </a:lnTo>
                  <a:lnTo>
                    <a:pt x="46134" y="431072"/>
                  </a:lnTo>
                  <a:lnTo>
                    <a:pt x="54900" y="439414"/>
                  </a:lnTo>
                  <a:lnTo>
                    <a:pt x="64694" y="447338"/>
                  </a:lnTo>
                  <a:lnTo>
                    <a:pt x="75509" y="454963"/>
                  </a:lnTo>
                  <a:lnTo>
                    <a:pt x="87196" y="462052"/>
                  </a:lnTo>
                  <a:lnTo>
                    <a:pt x="99565" y="468054"/>
                  </a:lnTo>
                  <a:lnTo>
                    <a:pt x="112440" y="472754"/>
                  </a:lnTo>
                  <a:lnTo>
                    <a:pt x="125678" y="476248"/>
                  </a:lnTo>
                  <a:lnTo>
                    <a:pt x="139170" y="478758"/>
                  </a:lnTo>
                  <a:lnTo>
                    <a:pt x="152834" y="480512"/>
                  </a:lnTo>
                  <a:lnTo>
                    <a:pt x="166450" y="481387"/>
                  </a:lnTo>
                  <a:lnTo>
                    <a:pt x="179671" y="480925"/>
                  </a:lnTo>
                  <a:lnTo>
                    <a:pt x="192343" y="478991"/>
                  </a:lnTo>
                  <a:lnTo>
                    <a:pt x="204480" y="475896"/>
                  </a:lnTo>
                  <a:lnTo>
                    <a:pt x="216172" y="472210"/>
                  </a:lnTo>
                  <a:lnTo>
                    <a:pt x="227520" y="468320"/>
                  </a:lnTo>
                  <a:lnTo>
                    <a:pt x="238617" y="464253"/>
                  </a:lnTo>
                  <a:lnTo>
                    <a:pt x="249535" y="459770"/>
                  </a:lnTo>
                  <a:lnTo>
                    <a:pt x="260325" y="454757"/>
                  </a:lnTo>
                  <a:lnTo>
                    <a:pt x="270860" y="449238"/>
                  </a:lnTo>
                  <a:lnTo>
                    <a:pt x="280861" y="443301"/>
                  </a:lnTo>
                  <a:lnTo>
                    <a:pt x="290218" y="437044"/>
                  </a:lnTo>
                  <a:lnTo>
                    <a:pt x="298975" y="430553"/>
                  </a:lnTo>
                  <a:lnTo>
                    <a:pt x="307244" y="423896"/>
                  </a:lnTo>
                  <a:lnTo>
                    <a:pt x="315141" y="417124"/>
                  </a:lnTo>
                  <a:lnTo>
                    <a:pt x="322767" y="410271"/>
                  </a:lnTo>
                  <a:lnTo>
                    <a:pt x="330202" y="403364"/>
                  </a:lnTo>
                  <a:lnTo>
                    <a:pt x="337504" y="396416"/>
                  </a:lnTo>
                  <a:lnTo>
                    <a:pt x="344714" y="389275"/>
                  </a:lnTo>
                  <a:lnTo>
                    <a:pt x="351861" y="381642"/>
                  </a:lnTo>
                  <a:lnTo>
                    <a:pt x="358967" y="373387"/>
                  </a:lnTo>
                  <a:lnTo>
                    <a:pt x="366044" y="364385"/>
                  </a:lnTo>
                  <a:lnTo>
                    <a:pt x="373102" y="354431"/>
                  </a:lnTo>
                  <a:lnTo>
                    <a:pt x="380142" y="343510"/>
                  </a:lnTo>
                  <a:lnTo>
                    <a:pt x="387005" y="331751"/>
                  </a:lnTo>
                  <a:lnTo>
                    <a:pt x="393388" y="319335"/>
                  </a:lnTo>
                  <a:lnTo>
                    <a:pt x="399157" y="306427"/>
                  </a:lnTo>
                  <a:lnTo>
                    <a:pt x="404182" y="293168"/>
                  </a:lnTo>
                  <a:lnTo>
                    <a:pt x="408260" y="279662"/>
                  </a:lnTo>
                  <a:lnTo>
                    <a:pt x="411372" y="265984"/>
                  </a:lnTo>
                  <a:lnTo>
                    <a:pt x="413649" y="252189"/>
                  </a:lnTo>
                  <a:lnTo>
                    <a:pt x="415268" y="238315"/>
                  </a:lnTo>
                  <a:lnTo>
                    <a:pt x="416397" y="224386"/>
                  </a:lnTo>
                  <a:lnTo>
                    <a:pt x="417175" y="210422"/>
                  </a:lnTo>
                  <a:lnTo>
                    <a:pt x="417706" y="196433"/>
                  </a:lnTo>
                  <a:lnTo>
                    <a:pt x="418061" y="182428"/>
                  </a:lnTo>
                  <a:lnTo>
                    <a:pt x="418131" y="168412"/>
                  </a:lnTo>
                  <a:lnTo>
                    <a:pt x="417646" y="154388"/>
                  </a:lnTo>
                  <a:lnTo>
                    <a:pt x="416498" y="140370"/>
                  </a:lnTo>
                  <a:lnTo>
                    <a:pt x="414573" y="126684"/>
                  </a:lnTo>
                  <a:lnTo>
                    <a:pt x="411678" y="113947"/>
                  </a:lnTo>
                  <a:lnTo>
                    <a:pt x="407801" y="102413"/>
                  </a:lnTo>
                  <a:lnTo>
                    <a:pt x="403079" y="91856"/>
                  </a:lnTo>
                  <a:lnTo>
                    <a:pt x="397693" y="81764"/>
                  </a:lnTo>
                  <a:lnTo>
                    <a:pt x="391808" y="71790"/>
                  </a:lnTo>
                  <a:lnTo>
                    <a:pt x="385400" y="61936"/>
                  </a:lnTo>
                  <a:lnTo>
                    <a:pt x="378268" y="52460"/>
                  </a:lnTo>
                  <a:lnTo>
                    <a:pt x="370358" y="43492"/>
                  </a:lnTo>
                  <a:lnTo>
                    <a:pt x="361758" y="35181"/>
                  </a:lnTo>
                  <a:lnTo>
                    <a:pt x="352607" y="27751"/>
                  </a:lnTo>
                  <a:lnTo>
                    <a:pt x="343038" y="21243"/>
                  </a:lnTo>
                  <a:lnTo>
                    <a:pt x="333002" y="15705"/>
                  </a:lnTo>
                  <a:lnTo>
                    <a:pt x="322280" y="11275"/>
                  </a:lnTo>
                  <a:lnTo>
                    <a:pt x="310806" y="7924"/>
                  </a:lnTo>
                  <a:lnTo>
                    <a:pt x="298661" y="5486"/>
                  </a:lnTo>
                  <a:lnTo>
                    <a:pt x="285976" y="3757"/>
                  </a:lnTo>
                  <a:lnTo>
                    <a:pt x="272886" y="2559"/>
                  </a:lnTo>
                  <a:lnTo>
                    <a:pt x="259502" y="1905"/>
                  </a:lnTo>
                  <a:lnTo>
                    <a:pt x="245911" y="1989"/>
                  </a:lnTo>
                  <a:lnTo>
                    <a:pt x="232177" y="2865"/>
                  </a:lnTo>
                  <a:lnTo>
                    <a:pt x="218344" y="4606"/>
                  </a:lnTo>
                  <a:lnTo>
                    <a:pt x="204444" y="7378"/>
                  </a:lnTo>
                  <a:lnTo>
                    <a:pt x="190507" y="11166"/>
                  </a:lnTo>
                  <a:lnTo>
                    <a:pt x="176771" y="15708"/>
                  </a:lnTo>
                  <a:lnTo>
                    <a:pt x="162117" y="21130"/>
                  </a:lnTo>
                  <a:lnTo>
                    <a:pt x="143022" y="29026"/>
                  </a:lnTo>
                  <a:lnTo>
                    <a:pt x="113477" y="42114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274277" y="2507756"/>
            <a:ext cx="1558219" cy="789639"/>
            <a:chOff x="1274277" y="2507756"/>
            <a:chExt cx="1558219" cy="789639"/>
          </a:xfrm>
        </p:grpSpPr>
        <p:sp>
          <p:nvSpPr>
            <p:cNvPr id="49" name="Freeform 48"/>
            <p:cNvSpPr/>
            <p:nvPr/>
          </p:nvSpPr>
          <p:spPr>
            <a:xfrm>
              <a:off x="1390090" y="2507756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10462" y="11735"/>
                  </a:lnTo>
                  <a:lnTo>
                    <a:pt x="9822" y="22864"/>
                  </a:lnTo>
                  <a:lnTo>
                    <a:pt x="8530" y="34467"/>
                  </a:lnTo>
                  <a:lnTo>
                    <a:pt x="6843" y="46801"/>
                  </a:lnTo>
                  <a:lnTo>
                    <a:pt x="5175" y="60109"/>
                  </a:lnTo>
                  <a:lnTo>
                    <a:pt x="3766" y="74410"/>
                  </a:lnTo>
                  <a:lnTo>
                    <a:pt x="2840" y="89241"/>
                  </a:lnTo>
                  <a:lnTo>
                    <a:pt x="2678" y="103806"/>
                  </a:lnTo>
                  <a:lnTo>
                    <a:pt x="3348" y="117675"/>
                  </a:lnTo>
                  <a:lnTo>
                    <a:pt x="4595" y="130935"/>
                  </a:lnTo>
                  <a:lnTo>
                    <a:pt x="5963" y="143985"/>
                  </a:lnTo>
                  <a:lnTo>
                    <a:pt x="7170" y="157094"/>
                  </a:lnTo>
                  <a:lnTo>
                    <a:pt x="7960" y="170204"/>
                  </a:lnTo>
                  <a:lnTo>
                    <a:pt x="8032" y="183021"/>
                  </a:lnTo>
                  <a:lnTo>
                    <a:pt x="7303" y="195384"/>
                  </a:lnTo>
                  <a:lnTo>
                    <a:pt x="6007" y="207226"/>
                  </a:lnTo>
                  <a:lnTo>
                    <a:pt x="4474" y="219864"/>
                  </a:lnTo>
                  <a:lnTo>
                    <a:pt x="2567" y="236643"/>
                  </a:lnTo>
                  <a:lnTo>
                    <a:pt x="0" y="263213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274277" y="2844668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98901" y="5800"/>
                  </a:lnTo>
                  <a:lnTo>
                    <a:pt x="188413" y="10725"/>
                  </a:lnTo>
                  <a:lnTo>
                    <a:pt x="178106" y="15223"/>
                  </a:lnTo>
                  <a:lnTo>
                    <a:pt x="167632" y="19271"/>
                  </a:lnTo>
                  <a:lnTo>
                    <a:pt x="156640" y="22636"/>
                  </a:lnTo>
                  <a:lnTo>
                    <a:pt x="145002" y="25253"/>
                  </a:lnTo>
                  <a:lnTo>
                    <a:pt x="132921" y="27526"/>
                  </a:lnTo>
                  <a:lnTo>
                    <a:pt x="120815" y="30201"/>
                  </a:lnTo>
                  <a:lnTo>
                    <a:pt x="108928" y="33670"/>
                  </a:lnTo>
                  <a:lnTo>
                    <a:pt x="97167" y="37815"/>
                  </a:lnTo>
                  <a:lnTo>
                    <a:pt x="85205" y="42216"/>
                  </a:lnTo>
                  <a:lnTo>
                    <a:pt x="72869" y="46580"/>
                  </a:lnTo>
                  <a:lnTo>
                    <a:pt x="60363" y="50642"/>
                  </a:lnTo>
                  <a:lnTo>
                    <a:pt x="46742" y="54489"/>
                  </a:lnTo>
                  <a:lnTo>
                    <a:pt x="28572" y="584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316391" y="3005450"/>
              <a:ext cx="169051" cy="291945"/>
            </a:xfrm>
            <a:custGeom>
              <a:avLst/>
              <a:gdLst/>
              <a:ahLst/>
              <a:cxnLst/>
              <a:rect l="0" t="0" r="0" b="0"/>
              <a:pathLst>
                <a:path w="169051" h="291945">
                  <a:moveTo>
                    <a:pt x="0" y="18203"/>
                  </a:moveTo>
                  <a:lnTo>
                    <a:pt x="11735" y="15336"/>
                  </a:lnTo>
                  <a:lnTo>
                    <a:pt x="22864" y="13194"/>
                  </a:lnTo>
                  <a:lnTo>
                    <a:pt x="34458" y="11586"/>
                  </a:lnTo>
                  <a:lnTo>
                    <a:pt x="46446" y="10233"/>
                  </a:lnTo>
                  <a:lnTo>
                    <a:pt x="58458" y="8736"/>
                  </a:lnTo>
                  <a:lnTo>
                    <a:pt x="70265" y="6890"/>
                  </a:lnTo>
                  <a:lnTo>
                    <a:pt x="81964" y="4823"/>
                  </a:lnTo>
                  <a:lnTo>
                    <a:pt x="93881" y="2890"/>
                  </a:lnTo>
                  <a:lnTo>
                    <a:pt x="106189" y="1299"/>
                  </a:lnTo>
                  <a:lnTo>
                    <a:pt x="118742" y="248"/>
                  </a:lnTo>
                  <a:lnTo>
                    <a:pt x="131176" y="0"/>
                  </a:lnTo>
                  <a:lnTo>
                    <a:pt x="143261" y="625"/>
                  </a:lnTo>
                  <a:lnTo>
                    <a:pt x="154137" y="2352"/>
                  </a:lnTo>
                  <a:lnTo>
                    <a:pt x="162313" y="5639"/>
                  </a:lnTo>
                  <a:lnTo>
                    <a:pt x="167208" y="10593"/>
                  </a:lnTo>
                  <a:lnTo>
                    <a:pt x="169050" y="17020"/>
                  </a:lnTo>
                  <a:lnTo>
                    <a:pt x="168400" y="24622"/>
                  </a:lnTo>
                  <a:lnTo>
                    <a:pt x="165851" y="33108"/>
                  </a:lnTo>
                  <a:lnTo>
                    <a:pt x="161756" y="42398"/>
                  </a:lnTo>
                  <a:lnTo>
                    <a:pt x="156209" y="52610"/>
                  </a:lnTo>
                  <a:lnTo>
                    <a:pt x="149382" y="63738"/>
                  </a:lnTo>
                  <a:lnTo>
                    <a:pt x="141684" y="75650"/>
                  </a:lnTo>
                  <a:lnTo>
                    <a:pt x="133673" y="88177"/>
                  </a:lnTo>
                  <a:lnTo>
                    <a:pt x="125688" y="101167"/>
                  </a:lnTo>
                  <a:lnTo>
                    <a:pt x="117698" y="114653"/>
                  </a:lnTo>
                  <a:lnTo>
                    <a:pt x="109421" y="128844"/>
                  </a:lnTo>
                  <a:lnTo>
                    <a:pt x="100703" y="143796"/>
                  </a:lnTo>
                  <a:lnTo>
                    <a:pt x="91541" y="159260"/>
                  </a:lnTo>
                  <a:lnTo>
                    <a:pt x="82005" y="174795"/>
                  </a:lnTo>
                  <a:lnTo>
                    <a:pt x="72183" y="190128"/>
                  </a:lnTo>
                  <a:lnTo>
                    <a:pt x="62315" y="205018"/>
                  </a:lnTo>
                  <a:lnTo>
                    <a:pt x="52770" y="219170"/>
                  </a:lnTo>
                  <a:lnTo>
                    <a:pt x="43732" y="232493"/>
                  </a:lnTo>
                  <a:lnTo>
                    <a:pt x="35501" y="244814"/>
                  </a:lnTo>
                  <a:lnTo>
                    <a:pt x="27775" y="257097"/>
                  </a:lnTo>
                  <a:lnTo>
                    <a:pt x="19875" y="271538"/>
                  </a:lnTo>
                  <a:lnTo>
                    <a:pt x="10529" y="291944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846590" y="2886782"/>
              <a:ext cx="135313" cy="229375"/>
            </a:xfrm>
            <a:custGeom>
              <a:avLst/>
              <a:gdLst/>
              <a:ahLst/>
              <a:cxnLst/>
              <a:rect l="0" t="0" r="0" b="0"/>
              <a:pathLst>
                <a:path w="135313" h="229375">
                  <a:moveTo>
                    <a:pt x="90982" y="0"/>
                  </a:moveTo>
                  <a:lnTo>
                    <a:pt x="82248" y="3068"/>
                  </a:lnTo>
                  <a:lnTo>
                    <a:pt x="74541" y="7130"/>
                  </a:lnTo>
                  <a:lnTo>
                    <a:pt x="67139" y="12623"/>
                  </a:lnTo>
                  <a:lnTo>
                    <a:pt x="59878" y="19383"/>
                  </a:lnTo>
                  <a:lnTo>
                    <a:pt x="52699" y="27181"/>
                  </a:lnTo>
                  <a:lnTo>
                    <a:pt x="45578" y="35778"/>
                  </a:lnTo>
                  <a:lnTo>
                    <a:pt x="38661" y="44963"/>
                  </a:lnTo>
                  <a:lnTo>
                    <a:pt x="32243" y="54569"/>
                  </a:lnTo>
                  <a:lnTo>
                    <a:pt x="26445" y="64468"/>
                  </a:lnTo>
                  <a:lnTo>
                    <a:pt x="21230" y="74571"/>
                  </a:lnTo>
                  <a:lnTo>
                    <a:pt x="16493" y="84812"/>
                  </a:lnTo>
                  <a:lnTo>
                    <a:pt x="12125" y="95156"/>
                  </a:lnTo>
                  <a:lnTo>
                    <a:pt x="8191" y="105901"/>
                  </a:lnTo>
                  <a:lnTo>
                    <a:pt x="4921" y="117640"/>
                  </a:lnTo>
                  <a:lnTo>
                    <a:pt x="2391" y="130607"/>
                  </a:lnTo>
                  <a:lnTo>
                    <a:pt x="692" y="144402"/>
                  </a:lnTo>
                  <a:lnTo>
                    <a:pt x="0" y="158201"/>
                  </a:lnTo>
                  <a:lnTo>
                    <a:pt x="319" y="171514"/>
                  </a:lnTo>
                  <a:lnTo>
                    <a:pt x="1669" y="184043"/>
                  </a:lnTo>
                  <a:lnTo>
                    <a:pt x="4171" y="195532"/>
                  </a:lnTo>
                  <a:lnTo>
                    <a:pt x="7788" y="205944"/>
                  </a:lnTo>
                  <a:lnTo>
                    <a:pt x="12675" y="214935"/>
                  </a:lnTo>
                  <a:lnTo>
                    <a:pt x="19235" y="221779"/>
                  </a:lnTo>
                  <a:lnTo>
                    <a:pt x="27535" y="226273"/>
                  </a:lnTo>
                  <a:lnTo>
                    <a:pt x="37194" y="228665"/>
                  </a:lnTo>
                  <a:lnTo>
                    <a:pt x="47586" y="229374"/>
                  </a:lnTo>
                  <a:lnTo>
                    <a:pt x="58272" y="228809"/>
                  </a:lnTo>
                  <a:lnTo>
                    <a:pt x="68868" y="226992"/>
                  </a:lnTo>
                  <a:lnTo>
                    <a:pt x="78975" y="223579"/>
                  </a:lnTo>
                  <a:lnTo>
                    <a:pt x="88431" y="218509"/>
                  </a:lnTo>
                  <a:lnTo>
                    <a:pt x="97101" y="211988"/>
                  </a:lnTo>
                  <a:lnTo>
                    <a:pt x="104786" y="204315"/>
                  </a:lnTo>
                  <a:lnTo>
                    <a:pt x="111477" y="195778"/>
                  </a:lnTo>
                  <a:lnTo>
                    <a:pt x="117311" y="186452"/>
                  </a:lnTo>
                  <a:lnTo>
                    <a:pt x="122472" y="176215"/>
                  </a:lnTo>
                  <a:lnTo>
                    <a:pt x="127125" y="165070"/>
                  </a:lnTo>
                  <a:lnTo>
                    <a:pt x="131082" y="153147"/>
                  </a:lnTo>
                  <a:lnTo>
                    <a:pt x="133836" y="140611"/>
                  </a:lnTo>
                  <a:lnTo>
                    <a:pt x="135206" y="127625"/>
                  </a:lnTo>
                  <a:lnTo>
                    <a:pt x="135312" y="114481"/>
                  </a:lnTo>
                  <a:lnTo>
                    <a:pt x="134395" y="101584"/>
                  </a:lnTo>
                  <a:lnTo>
                    <a:pt x="132700" y="89138"/>
                  </a:lnTo>
                  <a:lnTo>
                    <a:pt x="130274" y="77323"/>
                  </a:lnTo>
                  <a:lnTo>
                    <a:pt x="126976" y="66382"/>
                  </a:lnTo>
                  <a:lnTo>
                    <a:pt x="122803" y="56368"/>
                  </a:lnTo>
                  <a:lnTo>
                    <a:pt x="117986" y="47660"/>
                  </a:lnTo>
                  <a:lnTo>
                    <a:pt x="112342" y="40297"/>
                  </a:lnTo>
                  <a:lnTo>
                    <a:pt x="104258" y="34748"/>
                  </a:lnTo>
                  <a:lnTo>
                    <a:pt x="9098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991559" y="2630473"/>
              <a:ext cx="135527" cy="445823"/>
            </a:xfrm>
            <a:custGeom>
              <a:avLst/>
              <a:gdLst/>
              <a:ahLst/>
              <a:cxnLst/>
              <a:rect l="0" t="0" r="0" b="0"/>
              <a:pathLst>
                <a:path w="135527" h="445823">
                  <a:moveTo>
                    <a:pt x="61827" y="445822"/>
                  </a:moveTo>
                  <a:lnTo>
                    <a:pt x="58893" y="437021"/>
                  </a:lnTo>
                  <a:lnTo>
                    <a:pt x="56111" y="428674"/>
                  </a:lnTo>
                  <a:lnTo>
                    <a:pt x="53211" y="419966"/>
                  </a:lnTo>
                  <a:lnTo>
                    <a:pt x="50171" y="410500"/>
                  </a:lnTo>
                  <a:lnTo>
                    <a:pt x="47006" y="399708"/>
                  </a:lnTo>
                  <a:lnTo>
                    <a:pt x="43742" y="387414"/>
                  </a:lnTo>
                  <a:lnTo>
                    <a:pt x="40404" y="373922"/>
                  </a:lnTo>
                  <a:lnTo>
                    <a:pt x="37012" y="359803"/>
                  </a:lnTo>
                  <a:lnTo>
                    <a:pt x="33588" y="345454"/>
                  </a:lnTo>
                  <a:lnTo>
                    <a:pt x="30306" y="330905"/>
                  </a:lnTo>
                  <a:lnTo>
                    <a:pt x="27482" y="315927"/>
                  </a:lnTo>
                  <a:lnTo>
                    <a:pt x="25246" y="300412"/>
                  </a:lnTo>
                  <a:lnTo>
                    <a:pt x="23406" y="284553"/>
                  </a:lnTo>
                  <a:lnTo>
                    <a:pt x="21556" y="268746"/>
                  </a:lnTo>
                  <a:lnTo>
                    <a:pt x="19457" y="253217"/>
                  </a:lnTo>
                  <a:lnTo>
                    <a:pt x="17045" y="237855"/>
                  </a:lnTo>
                  <a:lnTo>
                    <a:pt x="14347" y="222320"/>
                  </a:lnTo>
                  <a:lnTo>
                    <a:pt x="11422" y="206429"/>
                  </a:lnTo>
                  <a:lnTo>
                    <a:pt x="8492" y="190315"/>
                  </a:lnTo>
                  <a:lnTo>
                    <a:pt x="5911" y="174337"/>
                  </a:lnTo>
                  <a:lnTo>
                    <a:pt x="3847" y="158697"/>
                  </a:lnTo>
                  <a:lnTo>
                    <a:pt x="2293" y="143430"/>
                  </a:lnTo>
                  <a:lnTo>
                    <a:pt x="1168" y="128493"/>
                  </a:lnTo>
                  <a:lnTo>
                    <a:pt x="378" y="113816"/>
                  </a:lnTo>
                  <a:lnTo>
                    <a:pt x="0" y="99331"/>
                  </a:lnTo>
                  <a:lnTo>
                    <a:pt x="270" y="84986"/>
                  </a:lnTo>
                  <a:lnTo>
                    <a:pt x="1274" y="70748"/>
                  </a:lnTo>
                  <a:lnTo>
                    <a:pt x="3271" y="56913"/>
                  </a:lnTo>
                  <a:lnTo>
                    <a:pt x="6747" y="44076"/>
                  </a:lnTo>
                  <a:lnTo>
                    <a:pt x="11835" y="32489"/>
                  </a:lnTo>
                  <a:lnTo>
                    <a:pt x="18524" y="22405"/>
                  </a:lnTo>
                  <a:lnTo>
                    <a:pt x="26835" y="14227"/>
                  </a:lnTo>
                  <a:lnTo>
                    <a:pt x="36605" y="7993"/>
                  </a:lnTo>
                  <a:lnTo>
                    <a:pt x="47402" y="3603"/>
                  </a:lnTo>
                  <a:lnTo>
                    <a:pt x="58633" y="1006"/>
                  </a:lnTo>
                  <a:lnTo>
                    <a:pt x="69917" y="0"/>
                  </a:lnTo>
                  <a:lnTo>
                    <a:pt x="80932" y="440"/>
                  </a:lnTo>
                  <a:lnTo>
                    <a:pt x="91328" y="2321"/>
                  </a:lnTo>
                  <a:lnTo>
                    <a:pt x="100977" y="5500"/>
                  </a:lnTo>
                  <a:lnTo>
                    <a:pt x="109636" y="9431"/>
                  </a:lnTo>
                  <a:lnTo>
                    <a:pt x="117706" y="13632"/>
                  </a:lnTo>
                  <a:lnTo>
                    <a:pt x="125894" y="18468"/>
                  </a:lnTo>
                  <a:lnTo>
                    <a:pt x="135526" y="24682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905987" y="2897310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86" y="6613"/>
                  </a:lnTo>
                  <a:lnTo>
                    <a:pt x="161033" y="7793"/>
                  </a:lnTo>
                  <a:lnTo>
                    <a:pt x="148573" y="8642"/>
                  </a:lnTo>
                  <a:lnTo>
                    <a:pt x="134865" y="9239"/>
                  </a:lnTo>
                  <a:lnTo>
                    <a:pt x="120275" y="9653"/>
                  </a:lnTo>
                  <a:lnTo>
                    <a:pt x="105346" y="9937"/>
                  </a:lnTo>
                  <a:lnTo>
                    <a:pt x="90426" y="10131"/>
                  </a:lnTo>
                  <a:lnTo>
                    <a:pt x="75681" y="10262"/>
                  </a:lnTo>
                  <a:lnTo>
                    <a:pt x="59423" y="10365"/>
                  </a:lnTo>
                  <a:lnTo>
                    <a:pt x="36877" y="10448"/>
                  </a:lnTo>
                  <a:lnTo>
                    <a:pt x="0" y="10529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561466" y="2665683"/>
              <a:ext cx="28874" cy="357971"/>
            </a:xfrm>
            <a:custGeom>
              <a:avLst/>
              <a:gdLst/>
              <a:ahLst/>
              <a:cxnLst/>
              <a:rect l="0" t="0" r="0" b="0"/>
              <a:pathLst>
                <a:path w="28874" h="357971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59"/>
                  </a:lnTo>
                  <a:lnTo>
                    <a:pt x="201" y="46559"/>
                  </a:lnTo>
                  <a:lnTo>
                    <a:pt x="0" y="63003"/>
                  </a:lnTo>
                  <a:lnTo>
                    <a:pt x="656" y="80790"/>
                  </a:lnTo>
                  <a:lnTo>
                    <a:pt x="2068" y="99402"/>
                  </a:lnTo>
                  <a:lnTo>
                    <a:pt x="4080" y="118249"/>
                  </a:lnTo>
                  <a:lnTo>
                    <a:pt x="6538" y="136988"/>
                  </a:lnTo>
                  <a:lnTo>
                    <a:pt x="9153" y="155499"/>
                  </a:lnTo>
                  <a:lnTo>
                    <a:pt x="11520" y="173773"/>
                  </a:lnTo>
                  <a:lnTo>
                    <a:pt x="13447" y="191842"/>
                  </a:lnTo>
                  <a:lnTo>
                    <a:pt x="15078" y="209589"/>
                  </a:lnTo>
                  <a:lnTo>
                    <a:pt x="16787" y="226746"/>
                  </a:lnTo>
                  <a:lnTo>
                    <a:pt x="18787" y="243218"/>
                  </a:lnTo>
                  <a:lnTo>
                    <a:pt x="20962" y="259060"/>
                  </a:lnTo>
                  <a:lnTo>
                    <a:pt x="22970" y="274393"/>
                  </a:lnTo>
                  <a:lnTo>
                    <a:pt x="24617" y="289325"/>
                  </a:lnTo>
                  <a:lnTo>
                    <a:pt x="25879" y="303552"/>
                  </a:lnTo>
                  <a:lnTo>
                    <a:pt x="26937" y="317852"/>
                  </a:lnTo>
                  <a:lnTo>
                    <a:pt x="27882" y="334603"/>
                  </a:lnTo>
                  <a:lnTo>
                    <a:pt x="28873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811438" y="263409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1" y="27846"/>
                  </a:lnTo>
                  <a:lnTo>
                    <a:pt x="13088" y="38654"/>
                  </a:lnTo>
                  <a:lnTo>
                    <a:pt x="11590" y="49817"/>
                  </a:lnTo>
                  <a:lnTo>
                    <a:pt x="9744" y="61036"/>
                  </a:lnTo>
                  <a:lnTo>
                    <a:pt x="7677" y="72666"/>
                  </a:lnTo>
                  <a:lnTo>
                    <a:pt x="5745" y="85596"/>
                  </a:lnTo>
                  <a:lnTo>
                    <a:pt x="4149" y="100221"/>
                  </a:lnTo>
                  <a:lnTo>
                    <a:pt x="2925" y="116468"/>
                  </a:lnTo>
                  <a:lnTo>
                    <a:pt x="2029" y="134055"/>
                  </a:lnTo>
                  <a:lnTo>
                    <a:pt x="1392" y="152668"/>
                  </a:lnTo>
                  <a:lnTo>
                    <a:pt x="947" y="172031"/>
                  </a:lnTo>
                  <a:lnTo>
                    <a:pt x="641" y="191927"/>
                  </a:lnTo>
                  <a:lnTo>
                    <a:pt x="432" y="212190"/>
                  </a:lnTo>
                  <a:lnTo>
                    <a:pt x="290" y="232540"/>
                  </a:lnTo>
                  <a:lnTo>
                    <a:pt x="195" y="252589"/>
                  </a:lnTo>
                  <a:lnTo>
                    <a:pt x="130" y="272151"/>
                  </a:lnTo>
                  <a:lnTo>
                    <a:pt x="87" y="291220"/>
                  </a:lnTo>
                  <a:lnTo>
                    <a:pt x="58" y="309872"/>
                  </a:lnTo>
                  <a:lnTo>
                    <a:pt x="39" y="328196"/>
                  </a:lnTo>
                  <a:lnTo>
                    <a:pt x="26" y="346113"/>
                  </a:lnTo>
                  <a:lnTo>
                    <a:pt x="17" y="363385"/>
                  </a:lnTo>
                  <a:lnTo>
                    <a:pt x="12" y="379915"/>
                  </a:lnTo>
                  <a:lnTo>
                    <a:pt x="8" y="395170"/>
                  </a:lnTo>
                  <a:lnTo>
                    <a:pt x="5" y="409603"/>
                  </a:lnTo>
                  <a:lnTo>
                    <a:pt x="2" y="424480"/>
                  </a:lnTo>
                  <a:lnTo>
                    <a:pt x="0" y="442197"/>
                  </a:lnTo>
                </a:path>
              </a:pathLst>
            </a:custGeom>
            <a:ln w="38099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638686" y="2613041"/>
              <a:ext cx="162224" cy="269869"/>
            </a:xfrm>
            <a:custGeom>
              <a:avLst/>
              <a:gdLst/>
              <a:ahLst/>
              <a:cxnLst/>
              <a:rect l="0" t="0" r="0" b="0"/>
              <a:pathLst>
                <a:path w="162224" h="269869">
                  <a:moveTo>
                    <a:pt x="162223" y="231627"/>
                  </a:moveTo>
                  <a:lnTo>
                    <a:pt x="150555" y="231694"/>
                  </a:lnTo>
                  <a:lnTo>
                    <a:pt x="140066" y="232334"/>
                  </a:lnTo>
                  <a:lnTo>
                    <a:pt x="129760" y="233631"/>
                  </a:lnTo>
                  <a:lnTo>
                    <a:pt x="119286" y="235490"/>
                  </a:lnTo>
                  <a:lnTo>
                    <a:pt x="108294" y="237807"/>
                  </a:lnTo>
                  <a:lnTo>
                    <a:pt x="96655" y="240478"/>
                  </a:lnTo>
                  <a:lnTo>
                    <a:pt x="84574" y="243574"/>
                  </a:lnTo>
                  <a:lnTo>
                    <a:pt x="72468" y="247330"/>
                  </a:lnTo>
                  <a:lnTo>
                    <a:pt x="60586" y="251814"/>
                  </a:lnTo>
                  <a:lnTo>
                    <a:pt x="48998" y="256790"/>
                  </a:lnTo>
                  <a:lnTo>
                    <a:pt x="37684" y="261823"/>
                  </a:lnTo>
                  <a:lnTo>
                    <a:pt x="26600" y="266617"/>
                  </a:lnTo>
                  <a:lnTo>
                    <a:pt x="15980" y="269868"/>
                  </a:lnTo>
                  <a:lnTo>
                    <a:pt x="7300" y="268753"/>
                  </a:lnTo>
                  <a:lnTo>
                    <a:pt x="2112" y="262782"/>
                  </a:lnTo>
                  <a:lnTo>
                    <a:pt x="0" y="254152"/>
                  </a:lnTo>
                  <a:lnTo>
                    <a:pt x="147" y="243943"/>
                  </a:lnTo>
                  <a:lnTo>
                    <a:pt x="2086" y="232624"/>
                  </a:lnTo>
                  <a:lnTo>
                    <a:pt x="5439" y="220489"/>
                  </a:lnTo>
                  <a:lnTo>
                    <a:pt x="9704" y="207600"/>
                  </a:lnTo>
                  <a:lnTo>
                    <a:pt x="14282" y="193820"/>
                  </a:lnTo>
                  <a:lnTo>
                    <a:pt x="18822" y="179145"/>
                  </a:lnTo>
                  <a:lnTo>
                    <a:pt x="23351" y="163699"/>
                  </a:lnTo>
                  <a:lnTo>
                    <a:pt x="28155" y="147646"/>
                  </a:lnTo>
                  <a:lnTo>
                    <a:pt x="33384" y="131141"/>
                  </a:lnTo>
                  <a:lnTo>
                    <a:pt x="38881" y="114311"/>
                  </a:lnTo>
                  <a:lnTo>
                    <a:pt x="44271" y="97254"/>
                  </a:lnTo>
                  <a:lnTo>
                    <a:pt x="49339" y="80056"/>
                  </a:lnTo>
                  <a:lnTo>
                    <a:pt x="53892" y="63335"/>
                  </a:lnTo>
                  <a:lnTo>
                    <a:pt x="58131" y="46484"/>
                  </a:lnTo>
                  <a:lnTo>
                    <a:pt x="62425" y="26908"/>
                  </a:lnTo>
                  <a:lnTo>
                    <a:pt x="6746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525809" y="3899173"/>
            <a:ext cx="2198901" cy="692042"/>
            <a:chOff x="525809" y="3899173"/>
            <a:chExt cx="2198901" cy="692042"/>
          </a:xfrm>
        </p:grpSpPr>
        <p:sp>
          <p:nvSpPr>
            <p:cNvPr id="59" name="Freeform 58"/>
            <p:cNvSpPr/>
            <p:nvPr/>
          </p:nvSpPr>
          <p:spPr>
            <a:xfrm>
              <a:off x="629538" y="4032047"/>
              <a:ext cx="185116" cy="327541"/>
            </a:xfrm>
            <a:custGeom>
              <a:avLst/>
              <a:gdLst/>
              <a:ahLst/>
              <a:cxnLst/>
              <a:rect l="0" t="0" r="0" b="0"/>
              <a:pathLst>
                <a:path w="185116" h="327541">
                  <a:moveTo>
                    <a:pt x="42114" y="32742"/>
                  </a:moveTo>
                  <a:lnTo>
                    <a:pt x="45181" y="24075"/>
                  </a:lnTo>
                  <a:lnTo>
                    <a:pt x="49244" y="17009"/>
                  </a:lnTo>
                  <a:lnTo>
                    <a:pt x="54737" y="10912"/>
                  </a:lnTo>
                  <a:lnTo>
                    <a:pt x="61497" y="5857"/>
                  </a:lnTo>
                  <a:lnTo>
                    <a:pt x="69295" y="2291"/>
                  </a:lnTo>
                  <a:lnTo>
                    <a:pt x="77887" y="343"/>
                  </a:lnTo>
                  <a:lnTo>
                    <a:pt x="86899" y="0"/>
                  </a:lnTo>
                  <a:lnTo>
                    <a:pt x="95857" y="1282"/>
                  </a:lnTo>
                  <a:lnTo>
                    <a:pt x="104498" y="4036"/>
                  </a:lnTo>
                  <a:lnTo>
                    <a:pt x="112603" y="8155"/>
                  </a:lnTo>
                  <a:lnTo>
                    <a:pt x="119899" y="13659"/>
                  </a:lnTo>
                  <a:lnTo>
                    <a:pt x="126316" y="20433"/>
                  </a:lnTo>
                  <a:lnTo>
                    <a:pt x="131626" y="28252"/>
                  </a:lnTo>
                  <a:lnTo>
                    <a:pt x="135370" y="36870"/>
                  </a:lnTo>
                  <a:lnTo>
                    <a:pt x="137443" y="46073"/>
                  </a:lnTo>
                  <a:lnTo>
                    <a:pt x="138041" y="55692"/>
                  </a:lnTo>
                  <a:lnTo>
                    <a:pt x="137462" y="65602"/>
                  </a:lnTo>
                  <a:lnTo>
                    <a:pt x="135997" y="75707"/>
                  </a:lnTo>
                  <a:lnTo>
                    <a:pt x="133728" y="85781"/>
                  </a:lnTo>
                  <a:lnTo>
                    <a:pt x="130536" y="95471"/>
                  </a:lnTo>
                  <a:lnTo>
                    <a:pt x="126424" y="104615"/>
                  </a:lnTo>
                  <a:lnTo>
                    <a:pt x="121358" y="113060"/>
                  </a:lnTo>
                  <a:lnTo>
                    <a:pt x="115202" y="120586"/>
                  </a:lnTo>
                  <a:lnTo>
                    <a:pt x="108062" y="127158"/>
                  </a:lnTo>
                  <a:lnTo>
                    <a:pt x="102861" y="132526"/>
                  </a:lnTo>
                  <a:lnTo>
                    <a:pt x="102899" y="136426"/>
                  </a:lnTo>
                  <a:lnTo>
                    <a:pt x="106808" y="139334"/>
                  </a:lnTo>
                  <a:lnTo>
                    <a:pt x="112955" y="142046"/>
                  </a:lnTo>
                  <a:lnTo>
                    <a:pt x="120126" y="145245"/>
                  </a:lnTo>
                  <a:lnTo>
                    <a:pt x="127643" y="149207"/>
                  </a:lnTo>
                  <a:lnTo>
                    <a:pt x="135197" y="153928"/>
                  </a:lnTo>
                  <a:lnTo>
                    <a:pt x="142674" y="159284"/>
                  </a:lnTo>
                  <a:lnTo>
                    <a:pt x="150045" y="165134"/>
                  </a:lnTo>
                  <a:lnTo>
                    <a:pt x="157153" y="171511"/>
                  </a:lnTo>
                  <a:lnTo>
                    <a:pt x="163711" y="178620"/>
                  </a:lnTo>
                  <a:lnTo>
                    <a:pt x="169603" y="186516"/>
                  </a:lnTo>
                  <a:lnTo>
                    <a:pt x="174713" y="195277"/>
                  </a:lnTo>
                  <a:lnTo>
                    <a:pt x="178849" y="205068"/>
                  </a:lnTo>
                  <a:lnTo>
                    <a:pt x="181996" y="215875"/>
                  </a:lnTo>
                  <a:lnTo>
                    <a:pt x="184127" y="227387"/>
                  </a:lnTo>
                  <a:lnTo>
                    <a:pt x="185115" y="239106"/>
                  </a:lnTo>
                  <a:lnTo>
                    <a:pt x="184999" y="250722"/>
                  </a:lnTo>
                  <a:lnTo>
                    <a:pt x="183787" y="261961"/>
                  </a:lnTo>
                  <a:lnTo>
                    <a:pt x="181378" y="272508"/>
                  </a:lnTo>
                  <a:lnTo>
                    <a:pt x="177828" y="282262"/>
                  </a:lnTo>
                  <a:lnTo>
                    <a:pt x="173156" y="291134"/>
                  </a:lnTo>
                  <a:lnTo>
                    <a:pt x="167272" y="298954"/>
                  </a:lnTo>
                  <a:lnTo>
                    <a:pt x="160226" y="305732"/>
                  </a:lnTo>
                  <a:lnTo>
                    <a:pt x="151714" y="311455"/>
                  </a:lnTo>
                  <a:lnTo>
                    <a:pt x="141034" y="316009"/>
                  </a:lnTo>
                  <a:lnTo>
                    <a:pt x="128001" y="319445"/>
                  </a:lnTo>
                  <a:lnTo>
                    <a:pt x="113198" y="321940"/>
                  </a:lnTo>
                  <a:lnTo>
                    <a:pt x="97659" y="323706"/>
                  </a:lnTo>
                  <a:lnTo>
                    <a:pt x="82073" y="324934"/>
                  </a:lnTo>
                  <a:lnTo>
                    <a:pt x="66942" y="325780"/>
                  </a:lnTo>
                  <a:lnTo>
                    <a:pt x="51062" y="326448"/>
                  </a:lnTo>
                  <a:lnTo>
                    <a:pt x="30813" y="327001"/>
                  </a:lnTo>
                  <a:lnTo>
                    <a:pt x="0" y="3275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5809" y="3961433"/>
              <a:ext cx="428548" cy="530584"/>
            </a:xfrm>
            <a:custGeom>
              <a:avLst/>
              <a:gdLst/>
              <a:ahLst/>
              <a:cxnLst/>
              <a:rect l="0" t="0" r="0" b="0"/>
              <a:pathLst>
                <a:path w="428548" h="530584">
                  <a:moveTo>
                    <a:pt x="282713" y="19128"/>
                  </a:moveTo>
                  <a:lnTo>
                    <a:pt x="276712" y="13395"/>
                  </a:lnTo>
                  <a:lnTo>
                    <a:pt x="269867" y="9111"/>
                  </a:lnTo>
                  <a:lnTo>
                    <a:pt x="261475" y="5905"/>
                  </a:lnTo>
                  <a:lnTo>
                    <a:pt x="251675" y="3543"/>
                  </a:lnTo>
                  <a:lnTo>
                    <a:pt x="240712" y="1847"/>
                  </a:lnTo>
                  <a:lnTo>
                    <a:pt x="228851" y="656"/>
                  </a:lnTo>
                  <a:lnTo>
                    <a:pt x="216327" y="0"/>
                  </a:lnTo>
                  <a:lnTo>
                    <a:pt x="203330" y="80"/>
                  </a:lnTo>
                  <a:lnTo>
                    <a:pt x="190007" y="951"/>
                  </a:lnTo>
                  <a:lnTo>
                    <a:pt x="176622" y="2688"/>
                  </a:lnTo>
                  <a:lnTo>
                    <a:pt x="163557" y="5457"/>
                  </a:lnTo>
                  <a:lnTo>
                    <a:pt x="150985" y="9252"/>
                  </a:lnTo>
                  <a:lnTo>
                    <a:pt x="138746" y="14089"/>
                  </a:lnTo>
                  <a:lnTo>
                    <a:pt x="126454" y="20085"/>
                  </a:lnTo>
                  <a:lnTo>
                    <a:pt x="113894" y="27197"/>
                  </a:lnTo>
                  <a:lnTo>
                    <a:pt x="101338" y="35413"/>
                  </a:lnTo>
                  <a:lnTo>
                    <a:pt x="89434" y="44831"/>
                  </a:lnTo>
                  <a:lnTo>
                    <a:pt x="78500" y="55389"/>
                  </a:lnTo>
                  <a:lnTo>
                    <a:pt x="68531" y="66902"/>
                  </a:lnTo>
                  <a:lnTo>
                    <a:pt x="59374" y="79153"/>
                  </a:lnTo>
                  <a:lnTo>
                    <a:pt x="50850" y="91950"/>
                  </a:lnTo>
                  <a:lnTo>
                    <a:pt x="42955" y="105135"/>
                  </a:lnTo>
                  <a:lnTo>
                    <a:pt x="35864" y="118592"/>
                  </a:lnTo>
                  <a:lnTo>
                    <a:pt x="29609" y="132241"/>
                  </a:lnTo>
                  <a:lnTo>
                    <a:pt x="24083" y="146187"/>
                  </a:lnTo>
                  <a:lnTo>
                    <a:pt x="19137" y="160695"/>
                  </a:lnTo>
                  <a:lnTo>
                    <a:pt x="14629" y="175862"/>
                  </a:lnTo>
                  <a:lnTo>
                    <a:pt x="10600" y="191472"/>
                  </a:lnTo>
                  <a:lnTo>
                    <a:pt x="7266" y="207105"/>
                  </a:lnTo>
                  <a:lnTo>
                    <a:pt x="4689" y="222515"/>
                  </a:lnTo>
                  <a:lnTo>
                    <a:pt x="2789" y="237795"/>
                  </a:lnTo>
                  <a:lnTo>
                    <a:pt x="1430" y="253273"/>
                  </a:lnTo>
                  <a:lnTo>
                    <a:pt x="484" y="269127"/>
                  </a:lnTo>
                  <a:lnTo>
                    <a:pt x="0" y="285215"/>
                  </a:lnTo>
                  <a:lnTo>
                    <a:pt x="199" y="301176"/>
                  </a:lnTo>
                  <a:lnTo>
                    <a:pt x="1148" y="316805"/>
                  </a:lnTo>
                  <a:lnTo>
                    <a:pt x="2768" y="332064"/>
                  </a:lnTo>
                  <a:lnTo>
                    <a:pt x="4926" y="346996"/>
                  </a:lnTo>
                  <a:lnTo>
                    <a:pt x="7493" y="361665"/>
                  </a:lnTo>
                  <a:lnTo>
                    <a:pt x="10522" y="375975"/>
                  </a:lnTo>
                  <a:lnTo>
                    <a:pt x="14233" y="389670"/>
                  </a:lnTo>
                  <a:lnTo>
                    <a:pt x="18697" y="402663"/>
                  </a:lnTo>
                  <a:lnTo>
                    <a:pt x="24000" y="415017"/>
                  </a:lnTo>
                  <a:lnTo>
                    <a:pt x="30317" y="426853"/>
                  </a:lnTo>
                  <a:lnTo>
                    <a:pt x="37638" y="438295"/>
                  </a:lnTo>
                  <a:lnTo>
                    <a:pt x="45657" y="449286"/>
                  </a:lnTo>
                  <a:lnTo>
                    <a:pt x="53877" y="459600"/>
                  </a:lnTo>
                  <a:lnTo>
                    <a:pt x="62001" y="469170"/>
                  </a:lnTo>
                  <a:lnTo>
                    <a:pt x="70080" y="478071"/>
                  </a:lnTo>
                  <a:lnTo>
                    <a:pt x="78418" y="486438"/>
                  </a:lnTo>
                  <a:lnTo>
                    <a:pt x="87176" y="494396"/>
                  </a:lnTo>
                  <a:lnTo>
                    <a:pt x="96363" y="501894"/>
                  </a:lnTo>
                  <a:lnTo>
                    <a:pt x="105917" y="508710"/>
                  </a:lnTo>
                  <a:lnTo>
                    <a:pt x="115760" y="514773"/>
                  </a:lnTo>
                  <a:lnTo>
                    <a:pt x="125981" y="519998"/>
                  </a:lnTo>
                  <a:lnTo>
                    <a:pt x="136828" y="524210"/>
                  </a:lnTo>
                  <a:lnTo>
                    <a:pt x="148385" y="527407"/>
                  </a:lnTo>
                  <a:lnTo>
                    <a:pt x="160587" y="529571"/>
                  </a:lnTo>
                  <a:lnTo>
                    <a:pt x="173310" y="530583"/>
                  </a:lnTo>
                  <a:lnTo>
                    <a:pt x="186420" y="530486"/>
                  </a:lnTo>
                  <a:lnTo>
                    <a:pt x="199648" y="529456"/>
                  </a:lnTo>
                  <a:lnTo>
                    <a:pt x="212602" y="527703"/>
                  </a:lnTo>
                  <a:lnTo>
                    <a:pt x="225090" y="525410"/>
                  </a:lnTo>
                  <a:lnTo>
                    <a:pt x="237103" y="522567"/>
                  </a:lnTo>
                  <a:lnTo>
                    <a:pt x="248710" y="518981"/>
                  </a:lnTo>
                  <a:lnTo>
                    <a:pt x="260001" y="514606"/>
                  </a:lnTo>
                  <a:lnTo>
                    <a:pt x="271060" y="509532"/>
                  </a:lnTo>
                  <a:lnTo>
                    <a:pt x="281953" y="503902"/>
                  </a:lnTo>
                  <a:lnTo>
                    <a:pt x="292725" y="497849"/>
                  </a:lnTo>
                  <a:lnTo>
                    <a:pt x="303249" y="491327"/>
                  </a:lnTo>
                  <a:lnTo>
                    <a:pt x="313243" y="484118"/>
                  </a:lnTo>
                  <a:lnTo>
                    <a:pt x="322599" y="476156"/>
                  </a:lnTo>
                  <a:lnTo>
                    <a:pt x="331526" y="467521"/>
                  </a:lnTo>
                  <a:lnTo>
                    <a:pt x="340440" y="458347"/>
                  </a:lnTo>
                  <a:lnTo>
                    <a:pt x="349584" y="448763"/>
                  </a:lnTo>
                  <a:lnTo>
                    <a:pt x="358862" y="438716"/>
                  </a:lnTo>
                  <a:lnTo>
                    <a:pt x="367945" y="427987"/>
                  </a:lnTo>
                  <a:lnTo>
                    <a:pt x="376644" y="416505"/>
                  </a:lnTo>
                  <a:lnTo>
                    <a:pt x="384774" y="404183"/>
                  </a:lnTo>
                  <a:lnTo>
                    <a:pt x="392081" y="390847"/>
                  </a:lnTo>
                  <a:lnTo>
                    <a:pt x="398511" y="376507"/>
                  </a:lnTo>
                  <a:lnTo>
                    <a:pt x="404168" y="361469"/>
                  </a:lnTo>
                  <a:lnTo>
                    <a:pt x="409208" y="346230"/>
                  </a:lnTo>
                  <a:lnTo>
                    <a:pt x="413784" y="331092"/>
                  </a:lnTo>
                  <a:lnTo>
                    <a:pt x="417859" y="316166"/>
                  </a:lnTo>
                  <a:lnTo>
                    <a:pt x="421224" y="301458"/>
                  </a:lnTo>
                  <a:lnTo>
                    <a:pt x="423822" y="286934"/>
                  </a:lnTo>
                  <a:lnTo>
                    <a:pt x="425737" y="272553"/>
                  </a:lnTo>
                  <a:lnTo>
                    <a:pt x="427106" y="258278"/>
                  </a:lnTo>
                  <a:lnTo>
                    <a:pt x="428059" y="244081"/>
                  </a:lnTo>
                  <a:lnTo>
                    <a:pt x="428547" y="230105"/>
                  </a:lnTo>
                  <a:lnTo>
                    <a:pt x="428351" y="216640"/>
                  </a:lnTo>
                  <a:lnTo>
                    <a:pt x="427404" y="203800"/>
                  </a:lnTo>
                  <a:lnTo>
                    <a:pt x="425786" y="191381"/>
                  </a:lnTo>
                  <a:lnTo>
                    <a:pt x="423629" y="178968"/>
                  </a:lnTo>
                  <a:lnTo>
                    <a:pt x="421062" y="166318"/>
                  </a:lnTo>
                  <a:lnTo>
                    <a:pt x="418033" y="153362"/>
                  </a:lnTo>
                  <a:lnTo>
                    <a:pt x="414322" y="140125"/>
                  </a:lnTo>
                  <a:lnTo>
                    <a:pt x="409859" y="126665"/>
                  </a:lnTo>
                  <a:lnTo>
                    <a:pt x="404556" y="113202"/>
                  </a:lnTo>
                  <a:lnTo>
                    <a:pt x="398239" y="100090"/>
                  </a:lnTo>
                  <a:lnTo>
                    <a:pt x="390909" y="87504"/>
                  </a:lnTo>
                  <a:lnTo>
                    <a:pt x="382545" y="75766"/>
                  </a:lnTo>
                  <a:lnTo>
                    <a:pt x="373027" y="65408"/>
                  </a:lnTo>
                  <a:lnTo>
                    <a:pt x="362407" y="56591"/>
                  </a:lnTo>
                  <a:lnTo>
                    <a:pt x="351022" y="49161"/>
                  </a:lnTo>
                  <a:lnTo>
                    <a:pt x="339388" y="42848"/>
                  </a:lnTo>
                  <a:lnTo>
                    <a:pt x="327815" y="37378"/>
                  </a:lnTo>
                  <a:lnTo>
                    <a:pt x="316097" y="32685"/>
                  </a:lnTo>
                  <a:lnTo>
                    <a:pt x="303631" y="28895"/>
                  </a:lnTo>
                  <a:lnTo>
                    <a:pt x="290139" y="26014"/>
                  </a:lnTo>
                  <a:lnTo>
                    <a:pt x="275975" y="24077"/>
                  </a:lnTo>
                  <a:lnTo>
                    <a:pt x="261921" y="23227"/>
                  </a:lnTo>
                  <a:lnTo>
                    <a:pt x="248434" y="23429"/>
                  </a:lnTo>
                  <a:lnTo>
                    <a:pt x="235685" y="24369"/>
                  </a:lnTo>
                  <a:lnTo>
                    <a:pt x="222267" y="25625"/>
                  </a:lnTo>
                  <a:lnTo>
                    <a:pt x="204771" y="27306"/>
                  </a:lnTo>
                  <a:lnTo>
                    <a:pt x="177428" y="29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113848" y="3900227"/>
              <a:ext cx="229288" cy="238263"/>
            </a:xfrm>
            <a:custGeom>
              <a:avLst/>
              <a:gdLst/>
              <a:ahLst/>
              <a:cxnLst/>
              <a:rect l="0" t="0" r="0" b="0"/>
              <a:pathLst>
                <a:path w="229288" h="238263">
                  <a:moveTo>
                    <a:pt x="63171" y="17163"/>
                  </a:moveTo>
                  <a:lnTo>
                    <a:pt x="71973" y="14229"/>
                  </a:lnTo>
                  <a:lnTo>
                    <a:pt x="80319" y="11447"/>
                  </a:lnTo>
                  <a:lnTo>
                    <a:pt x="89023" y="8553"/>
                  </a:lnTo>
                  <a:lnTo>
                    <a:pt x="98316" y="5685"/>
                  </a:lnTo>
                  <a:lnTo>
                    <a:pt x="108460" y="3168"/>
                  </a:lnTo>
                  <a:lnTo>
                    <a:pt x="119500" y="1167"/>
                  </a:lnTo>
                  <a:lnTo>
                    <a:pt x="131167" y="0"/>
                  </a:lnTo>
                  <a:lnTo>
                    <a:pt x="142989" y="201"/>
                  </a:lnTo>
                  <a:lnTo>
                    <a:pt x="154669" y="1940"/>
                  </a:lnTo>
                  <a:lnTo>
                    <a:pt x="165781" y="5228"/>
                  </a:lnTo>
                  <a:lnTo>
                    <a:pt x="175709" y="10101"/>
                  </a:lnTo>
                  <a:lnTo>
                    <a:pt x="184221" y="16411"/>
                  </a:lnTo>
                  <a:lnTo>
                    <a:pt x="190935" y="23731"/>
                  </a:lnTo>
                  <a:lnTo>
                    <a:pt x="195172" y="31474"/>
                  </a:lnTo>
                  <a:lnTo>
                    <a:pt x="196797" y="39267"/>
                  </a:lnTo>
                  <a:lnTo>
                    <a:pt x="196127" y="46955"/>
                  </a:lnTo>
                  <a:lnTo>
                    <a:pt x="193635" y="54497"/>
                  </a:lnTo>
                  <a:lnTo>
                    <a:pt x="189775" y="61898"/>
                  </a:lnTo>
                  <a:lnTo>
                    <a:pt x="184764" y="69020"/>
                  </a:lnTo>
                  <a:lnTo>
                    <a:pt x="178586" y="75584"/>
                  </a:lnTo>
                  <a:lnTo>
                    <a:pt x="171399" y="81493"/>
                  </a:lnTo>
                  <a:lnTo>
                    <a:pt x="165998" y="87090"/>
                  </a:lnTo>
                  <a:lnTo>
                    <a:pt x="165542" y="92466"/>
                  </a:lnTo>
                  <a:lnTo>
                    <a:pt x="168661" y="97291"/>
                  </a:lnTo>
                  <a:lnTo>
                    <a:pt x="173742" y="102006"/>
                  </a:lnTo>
                  <a:lnTo>
                    <a:pt x="179989" y="106999"/>
                  </a:lnTo>
                  <a:lnTo>
                    <a:pt x="187205" y="112409"/>
                  </a:lnTo>
                  <a:lnTo>
                    <a:pt x="195256" y="118229"/>
                  </a:lnTo>
                  <a:lnTo>
                    <a:pt x="203658" y="124553"/>
                  </a:lnTo>
                  <a:lnTo>
                    <a:pt x="211633" y="131609"/>
                  </a:lnTo>
                  <a:lnTo>
                    <a:pt x="218770" y="139453"/>
                  </a:lnTo>
                  <a:lnTo>
                    <a:pt x="224531" y="147835"/>
                  </a:lnTo>
                  <a:lnTo>
                    <a:pt x="228115" y="156305"/>
                  </a:lnTo>
                  <a:lnTo>
                    <a:pt x="229287" y="164589"/>
                  </a:lnTo>
                  <a:lnTo>
                    <a:pt x="227971" y="172438"/>
                  </a:lnTo>
                  <a:lnTo>
                    <a:pt x="223980" y="179556"/>
                  </a:lnTo>
                  <a:lnTo>
                    <a:pt x="217482" y="185860"/>
                  </a:lnTo>
                  <a:lnTo>
                    <a:pt x="208902" y="191431"/>
                  </a:lnTo>
                  <a:lnTo>
                    <a:pt x="198718" y="196414"/>
                  </a:lnTo>
                  <a:lnTo>
                    <a:pt x="187361" y="200957"/>
                  </a:lnTo>
                  <a:lnTo>
                    <a:pt x="175334" y="205179"/>
                  </a:lnTo>
                  <a:lnTo>
                    <a:pt x="163195" y="209176"/>
                  </a:lnTo>
                  <a:lnTo>
                    <a:pt x="151248" y="213012"/>
                  </a:lnTo>
                  <a:lnTo>
                    <a:pt x="139260" y="216572"/>
                  </a:lnTo>
                  <a:lnTo>
                    <a:pt x="126606" y="219584"/>
                  </a:lnTo>
                  <a:lnTo>
                    <a:pt x="112984" y="221945"/>
                  </a:lnTo>
                  <a:lnTo>
                    <a:pt x="98731" y="223869"/>
                  </a:lnTo>
                  <a:lnTo>
                    <a:pt x="84617" y="225776"/>
                  </a:lnTo>
                  <a:lnTo>
                    <a:pt x="71089" y="227909"/>
                  </a:lnTo>
                  <a:lnTo>
                    <a:pt x="58313" y="230183"/>
                  </a:lnTo>
                  <a:lnTo>
                    <a:pt x="44873" y="232495"/>
                  </a:lnTo>
                  <a:lnTo>
                    <a:pt x="27359" y="235053"/>
                  </a:lnTo>
                  <a:lnTo>
                    <a:pt x="0" y="238262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71735" y="4180603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314648" y="67"/>
                  </a:lnTo>
                  <a:lnTo>
                    <a:pt x="303519" y="707"/>
                  </a:lnTo>
                  <a:lnTo>
                    <a:pt x="291921" y="2004"/>
                  </a:lnTo>
                  <a:lnTo>
                    <a:pt x="279760" y="3864"/>
                  </a:lnTo>
                  <a:lnTo>
                    <a:pt x="267100" y="6180"/>
                  </a:lnTo>
                  <a:lnTo>
                    <a:pt x="254039" y="8846"/>
                  </a:lnTo>
                  <a:lnTo>
                    <a:pt x="240514" y="11770"/>
                  </a:lnTo>
                  <a:lnTo>
                    <a:pt x="226301" y="14877"/>
                  </a:lnTo>
                  <a:lnTo>
                    <a:pt x="211337" y="18112"/>
                  </a:lnTo>
                  <a:lnTo>
                    <a:pt x="195865" y="21436"/>
                  </a:lnTo>
                  <a:lnTo>
                    <a:pt x="180327" y="24820"/>
                  </a:lnTo>
                  <a:lnTo>
                    <a:pt x="164986" y="28246"/>
                  </a:lnTo>
                  <a:lnTo>
                    <a:pt x="149922" y="31699"/>
                  </a:lnTo>
                  <a:lnTo>
                    <a:pt x="135120" y="35171"/>
                  </a:lnTo>
                  <a:lnTo>
                    <a:pt x="120534" y="38650"/>
                  </a:lnTo>
                  <a:lnTo>
                    <a:pt x="106111" y="41970"/>
                  </a:lnTo>
                  <a:lnTo>
                    <a:pt x="91807" y="44820"/>
                  </a:lnTo>
                  <a:lnTo>
                    <a:pt x="77596" y="47074"/>
                  </a:lnTo>
                  <a:lnTo>
                    <a:pt x="63673" y="48958"/>
                  </a:lnTo>
                  <a:lnTo>
                    <a:pt x="48873" y="51254"/>
                  </a:lnTo>
                  <a:lnTo>
                    <a:pt x="29659" y="5527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288220" y="4328002"/>
              <a:ext cx="15142" cy="263213"/>
            </a:xfrm>
            <a:custGeom>
              <a:avLst/>
              <a:gdLst/>
              <a:ahLst/>
              <a:cxnLst/>
              <a:rect l="0" t="0" r="0" b="0"/>
              <a:pathLst>
                <a:path w="15142" h="263213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6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7" y="74418"/>
                  </a:lnTo>
                  <a:lnTo>
                    <a:pt x="3003" y="89596"/>
                  </a:lnTo>
                  <a:lnTo>
                    <a:pt x="4178" y="105458"/>
                  </a:lnTo>
                  <a:lnTo>
                    <a:pt x="5813" y="121829"/>
                  </a:lnTo>
                  <a:lnTo>
                    <a:pt x="7740" y="138566"/>
                  </a:lnTo>
                  <a:lnTo>
                    <a:pt x="9580" y="155561"/>
                  </a:lnTo>
                  <a:lnTo>
                    <a:pt x="11115" y="172719"/>
                  </a:lnTo>
                  <a:lnTo>
                    <a:pt x="12300" y="189614"/>
                  </a:lnTo>
                  <a:lnTo>
                    <a:pt x="13299" y="207344"/>
                  </a:lnTo>
                  <a:lnTo>
                    <a:pt x="14196" y="229700"/>
                  </a:lnTo>
                  <a:lnTo>
                    <a:pt x="15141" y="263212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140287" y="4285888"/>
              <a:ext cx="131490" cy="200908"/>
            </a:xfrm>
            <a:custGeom>
              <a:avLst/>
              <a:gdLst/>
              <a:ahLst/>
              <a:cxnLst/>
              <a:rect l="0" t="0" r="0" b="0"/>
              <a:pathLst>
                <a:path w="131490" h="200908">
                  <a:moveTo>
                    <a:pt x="131489" y="136870"/>
                  </a:moveTo>
                  <a:lnTo>
                    <a:pt x="122688" y="139871"/>
                  </a:lnTo>
                  <a:lnTo>
                    <a:pt x="114341" y="143293"/>
                  </a:lnTo>
                  <a:lnTo>
                    <a:pt x="105642" y="147485"/>
                  </a:lnTo>
                  <a:lnTo>
                    <a:pt x="96522" y="152212"/>
                  </a:lnTo>
                  <a:lnTo>
                    <a:pt x="87027" y="157045"/>
                  </a:lnTo>
                  <a:lnTo>
                    <a:pt x="77239" y="161727"/>
                  </a:lnTo>
                  <a:lnTo>
                    <a:pt x="67398" y="166336"/>
                  </a:lnTo>
                  <a:lnTo>
                    <a:pt x="57873" y="171186"/>
                  </a:lnTo>
                  <a:lnTo>
                    <a:pt x="48835" y="176448"/>
                  </a:lnTo>
                  <a:lnTo>
                    <a:pt x="40123" y="182133"/>
                  </a:lnTo>
                  <a:lnTo>
                    <a:pt x="31354" y="188183"/>
                  </a:lnTo>
                  <a:lnTo>
                    <a:pt x="22312" y="194481"/>
                  </a:lnTo>
                  <a:lnTo>
                    <a:pt x="13291" y="199719"/>
                  </a:lnTo>
                  <a:lnTo>
                    <a:pt x="5865" y="200907"/>
                  </a:lnTo>
                  <a:lnTo>
                    <a:pt x="1562" y="197323"/>
                  </a:lnTo>
                  <a:lnTo>
                    <a:pt x="0" y="191105"/>
                  </a:lnTo>
                  <a:lnTo>
                    <a:pt x="307" y="183106"/>
                  </a:lnTo>
                  <a:lnTo>
                    <a:pt x="1795" y="173236"/>
                  </a:lnTo>
                  <a:lnTo>
                    <a:pt x="4019" y="161538"/>
                  </a:lnTo>
                  <a:lnTo>
                    <a:pt x="6703" y="148435"/>
                  </a:lnTo>
                  <a:lnTo>
                    <a:pt x="9679" y="134574"/>
                  </a:lnTo>
                  <a:lnTo>
                    <a:pt x="12835" y="120398"/>
                  </a:lnTo>
                  <a:lnTo>
                    <a:pt x="15944" y="106136"/>
                  </a:lnTo>
                  <a:lnTo>
                    <a:pt x="18655" y="91880"/>
                  </a:lnTo>
                  <a:lnTo>
                    <a:pt x="20816" y="77673"/>
                  </a:lnTo>
                  <a:lnTo>
                    <a:pt x="22640" y="63738"/>
                  </a:lnTo>
                  <a:lnTo>
                    <a:pt x="24889" y="48922"/>
                  </a:lnTo>
                  <a:lnTo>
                    <a:pt x="28876" y="29687"/>
                  </a:lnTo>
                  <a:lnTo>
                    <a:pt x="36733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603961" y="4222717"/>
              <a:ext cx="175857" cy="232758"/>
            </a:xfrm>
            <a:custGeom>
              <a:avLst/>
              <a:gdLst/>
              <a:ahLst/>
              <a:cxnLst/>
              <a:rect l="0" t="0" r="0" b="0"/>
              <a:pathLst>
                <a:path w="175857" h="232758">
                  <a:moveTo>
                    <a:pt x="99484" y="21057"/>
                  </a:moveTo>
                  <a:lnTo>
                    <a:pt x="87883" y="21191"/>
                  </a:lnTo>
                  <a:lnTo>
                    <a:pt x="78034" y="22471"/>
                  </a:lnTo>
                  <a:lnTo>
                    <a:pt x="69029" y="25065"/>
                  </a:lnTo>
                  <a:lnTo>
                    <a:pt x="60587" y="28784"/>
                  </a:lnTo>
                  <a:lnTo>
                    <a:pt x="52560" y="33417"/>
                  </a:lnTo>
                  <a:lnTo>
                    <a:pt x="44837" y="38758"/>
                  </a:lnTo>
                  <a:lnTo>
                    <a:pt x="37333" y="44952"/>
                  </a:lnTo>
                  <a:lnTo>
                    <a:pt x="29982" y="52462"/>
                  </a:lnTo>
                  <a:lnTo>
                    <a:pt x="22746" y="61445"/>
                  </a:lnTo>
                  <a:lnTo>
                    <a:pt x="15921" y="71916"/>
                  </a:lnTo>
                  <a:lnTo>
                    <a:pt x="10096" y="83926"/>
                  </a:lnTo>
                  <a:lnTo>
                    <a:pt x="5519" y="97333"/>
                  </a:lnTo>
                  <a:lnTo>
                    <a:pt x="2278" y="111556"/>
                  </a:lnTo>
                  <a:lnTo>
                    <a:pt x="469" y="125708"/>
                  </a:lnTo>
                  <a:lnTo>
                    <a:pt x="0" y="139290"/>
                  </a:lnTo>
                  <a:lnTo>
                    <a:pt x="802" y="152016"/>
                  </a:lnTo>
                  <a:lnTo>
                    <a:pt x="2927" y="163643"/>
                  </a:lnTo>
                  <a:lnTo>
                    <a:pt x="6280" y="174166"/>
                  </a:lnTo>
                  <a:lnTo>
                    <a:pt x="10647" y="183743"/>
                  </a:lnTo>
                  <a:lnTo>
                    <a:pt x="15794" y="192577"/>
                  </a:lnTo>
                  <a:lnTo>
                    <a:pt x="21518" y="200856"/>
                  </a:lnTo>
                  <a:lnTo>
                    <a:pt x="27819" y="208573"/>
                  </a:lnTo>
                  <a:lnTo>
                    <a:pt x="34880" y="215537"/>
                  </a:lnTo>
                  <a:lnTo>
                    <a:pt x="42741" y="221696"/>
                  </a:lnTo>
                  <a:lnTo>
                    <a:pt x="51309" y="226815"/>
                  </a:lnTo>
                  <a:lnTo>
                    <a:pt x="60438" y="230423"/>
                  </a:lnTo>
                  <a:lnTo>
                    <a:pt x="69984" y="232398"/>
                  </a:lnTo>
                  <a:lnTo>
                    <a:pt x="79665" y="232757"/>
                  </a:lnTo>
                  <a:lnTo>
                    <a:pt x="89084" y="231485"/>
                  </a:lnTo>
                  <a:lnTo>
                    <a:pt x="98046" y="228741"/>
                  </a:lnTo>
                  <a:lnTo>
                    <a:pt x="106538" y="224799"/>
                  </a:lnTo>
                  <a:lnTo>
                    <a:pt x="114628" y="219945"/>
                  </a:lnTo>
                  <a:lnTo>
                    <a:pt x="122400" y="214421"/>
                  </a:lnTo>
                  <a:lnTo>
                    <a:pt x="129773" y="208257"/>
                  </a:lnTo>
                  <a:lnTo>
                    <a:pt x="136506" y="201288"/>
                  </a:lnTo>
                  <a:lnTo>
                    <a:pt x="142519" y="193488"/>
                  </a:lnTo>
                  <a:lnTo>
                    <a:pt x="147880" y="184962"/>
                  </a:lnTo>
                  <a:lnTo>
                    <a:pt x="152715" y="175860"/>
                  </a:lnTo>
                  <a:lnTo>
                    <a:pt x="157154" y="166329"/>
                  </a:lnTo>
                  <a:lnTo>
                    <a:pt x="161305" y="156487"/>
                  </a:lnTo>
                  <a:lnTo>
                    <a:pt x="165254" y="146428"/>
                  </a:lnTo>
                  <a:lnTo>
                    <a:pt x="169052" y="136214"/>
                  </a:lnTo>
                  <a:lnTo>
                    <a:pt x="172417" y="125726"/>
                  </a:lnTo>
                  <a:lnTo>
                    <a:pt x="174766" y="114694"/>
                  </a:lnTo>
                  <a:lnTo>
                    <a:pt x="175856" y="103014"/>
                  </a:lnTo>
                  <a:lnTo>
                    <a:pt x="175602" y="90898"/>
                  </a:lnTo>
                  <a:lnTo>
                    <a:pt x="173911" y="78765"/>
                  </a:lnTo>
                  <a:lnTo>
                    <a:pt x="170883" y="66868"/>
                  </a:lnTo>
                  <a:lnTo>
                    <a:pt x="166748" y="55438"/>
                  </a:lnTo>
                  <a:lnTo>
                    <a:pt x="161765" y="44763"/>
                  </a:lnTo>
                  <a:lnTo>
                    <a:pt x="156149" y="34928"/>
                  </a:lnTo>
                  <a:lnTo>
                    <a:pt x="149753" y="26171"/>
                  </a:lnTo>
                  <a:lnTo>
                    <a:pt x="142097" y="18960"/>
                  </a:lnTo>
                  <a:lnTo>
                    <a:pt x="133036" y="13406"/>
                  </a:lnTo>
                  <a:lnTo>
                    <a:pt x="123318" y="9310"/>
                  </a:lnTo>
                  <a:lnTo>
                    <a:pt x="113450" y="5943"/>
                  </a:lnTo>
                  <a:lnTo>
                    <a:pt x="102564" y="3009"/>
                  </a:lnTo>
                  <a:lnTo>
                    <a:pt x="889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99626" y="3979865"/>
              <a:ext cx="135447" cy="442894"/>
            </a:xfrm>
            <a:custGeom>
              <a:avLst/>
              <a:gdLst/>
              <a:ahLst/>
              <a:cxnLst/>
              <a:rect l="0" t="0" r="0" b="0"/>
              <a:pathLst>
                <a:path w="135447" h="442894">
                  <a:moveTo>
                    <a:pt x="72275" y="442893"/>
                  </a:moveTo>
                  <a:lnTo>
                    <a:pt x="69341" y="434025"/>
                  </a:lnTo>
                  <a:lnTo>
                    <a:pt x="66559" y="425038"/>
                  </a:lnTo>
                  <a:lnTo>
                    <a:pt x="63659" y="415047"/>
                  </a:lnTo>
                  <a:lnTo>
                    <a:pt x="60619" y="404239"/>
                  </a:lnTo>
                  <a:lnTo>
                    <a:pt x="57454" y="393076"/>
                  </a:lnTo>
                  <a:lnTo>
                    <a:pt x="54190" y="381866"/>
                  </a:lnTo>
                  <a:lnTo>
                    <a:pt x="50852" y="370581"/>
                  </a:lnTo>
                  <a:lnTo>
                    <a:pt x="47461" y="358949"/>
                  </a:lnTo>
                  <a:lnTo>
                    <a:pt x="44032" y="346830"/>
                  </a:lnTo>
                  <a:lnTo>
                    <a:pt x="40577" y="334235"/>
                  </a:lnTo>
                  <a:lnTo>
                    <a:pt x="37105" y="321240"/>
                  </a:lnTo>
                  <a:lnTo>
                    <a:pt x="33620" y="307934"/>
                  </a:lnTo>
                  <a:lnTo>
                    <a:pt x="30127" y="294235"/>
                  </a:lnTo>
                  <a:lnTo>
                    <a:pt x="26629" y="279899"/>
                  </a:lnTo>
                  <a:lnTo>
                    <a:pt x="23127" y="264852"/>
                  </a:lnTo>
                  <a:lnTo>
                    <a:pt x="19622" y="249323"/>
                  </a:lnTo>
                  <a:lnTo>
                    <a:pt x="16116" y="233746"/>
                  </a:lnTo>
                  <a:lnTo>
                    <a:pt x="12613" y="218374"/>
                  </a:lnTo>
                  <a:lnTo>
                    <a:pt x="9278" y="203119"/>
                  </a:lnTo>
                  <a:lnTo>
                    <a:pt x="6418" y="187658"/>
                  </a:lnTo>
                  <a:lnTo>
                    <a:pt x="4163" y="171810"/>
                  </a:lnTo>
                  <a:lnTo>
                    <a:pt x="2479" y="155556"/>
                  </a:lnTo>
                  <a:lnTo>
                    <a:pt x="1266" y="138952"/>
                  </a:lnTo>
                  <a:lnTo>
                    <a:pt x="418" y="122083"/>
                  </a:lnTo>
                  <a:lnTo>
                    <a:pt x="0" y="105346"/>
                  </a:lnTo>
                  <a:lnTo>
                    <a:pt x="243" y="89416"/>
                  </a:lnTo>
                  <a:lnTo>
                    <a:pt x="1225" y="74598"/>
                  </a:lnTo>
                  <a:lnTo>
                    <a:pt x="3037" y="61022"/>
                  </a:lnTo>
                  <a:lnTo>
                    <a:pt x="5857" y="48816"/>
                  </a:lnTo>
                  <a:lnTo>
                    <a:pt x="9686" y="37906"/>
                  </a:lnTo>
                  <a:lnTo>
                    <a:pt x="14546" y="28238"/>
                  </a:lnTo>
                  <a:lnTo>
                    <a:pt x="20558" y="19874"/>
                  </a:lnTo>
                  <a:lnTo>
                    <a:pt x="27676" y="12734"/>
                  </a:lnTo>
                  <a:lnTo>
                    <a:pt x="35726" y="6935"/>
                  </a:lnTo>
                  <a:lnTo>
                    <a:pt x="44500" y="2863"/>
                  </a:lnTo>
                  <a:lnTo>
                    <a:pt x="53808" y="573"/>
                  </a:lnTo>
                  <a:lnTo>
                    <a:pt x="63498" y="0"/>
                  </a:lnTo>
                  <a:lnTo>
                    <a:pt x="73455" y="1129"/>
                  </a:lnTo>
                  <a:lnTo>
                    <a:pt x="83586" y="3777"/>
                  </a:lnTo>
                  <a:lnTo>
                    <a:pt x="93573" y="7730"/>
                  </a:lnTo>
                  <a:lnTo>
                    <a:pt x="103945" y="13429"/>
                  </a:lnTo>
                  <a:lnTo>
                    <a:pt x="116730" y="23606"/>
                  </a:lnTo>
                  <a:lnTo>
                    <a:pt x="135446" y="42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703444" y="4257016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21" y="4948"/>
                  </a:lnTo>
                  <a:lnTo>
                    <a:pt x="149894" y="2806"/>
                  </a:lnTo>
                  <a:lnTo>
                    <a:pt x="138611" y="1208"/>
                  </a:lnTo>
                  <a:lnTo>
                    <a:pt x="126117" y="200"/>
                  </a:lnTo>
                  <a:lnTo>
                    <a:pt x="113285" y="0"/>
                  </a:lnTo>
                  <a:lnTo>
                    <a:pt x="100662" y="651"/>
                  </a:lnTo>
                  <a:lnTo>
                    <a:pt x="88279" y="1889"/>
                  </a:lnTo>
                  <a:lnTo>
                    <a:pt x="75836" y="3253"/>
                  </a:lnTo>
                  <a:lnTo>
                    <a:pt x="63151" y="4463"/>
                  </a:lnTo>
                  <a:lnTo>
                    <a:pt x="50593" y="5427"/>
                  </a:lnTo>
                  <a:lnTo>
                    <a:pt x="37670" y="6252"/>
                  </a:lnTo>
                  <a:lnTo>
                    <a:pt x="22125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37868" y="3948976"/>
              <a:ext cx="28873" cy="421141"/>
            </a:xfrm>
            <a:custGeom>
              <a:avLst/>
              <a:gdLst/>
              <a:ahLst/>
              <a:cxnLst/>
              <a:rect l="0" t="0" r="0" b="0"/>
              <a:pathLst>
                <a:path w="28873" h="421141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36"/>
                  </a:lnTo>
                  <a:lnTo>
                    <a:pt x="1889" y="72666"/>
                  </a:lnTo>
                  <a:lnTo>
                    <a:pt x="3253" y="85596"/>
                  </a:lnTo>
                  <a:lnTo>
                    <a:pt x="4467" y="100222"/>
                  </a:lnTo>
                  <a:lnTo>
                    <a:pt x="5602" y="116468"/>
                  </a:lnTo>
                  <a:lnTo>
                    <a:pt x="6970" y="134055"/>
                  </a:lnTo>
                  <a:lnTo>
                    <a:pt x="8738" y="152668"/>
                  </a:lnTo>
                  <a:lnTo>
                    <a:pt x="10756" y="172031"/>
                  </a:lnTo>
                  <a:lnTo>
                    <a:pt x="12657" y="191928"/>
                  </a:lnTo>
                  <a:lnTo>
                    <a:pt x="14233" y="212190"/>
                  </a:lnTo>
                  <a:lnTo>
                    <a:pt x="15444" y="232540"/>
                  </a:lnTo>
                  <a:lnTo>
                    <a:pt x="16331" y="252589"/>
                  </a:lnTo>
                  <a:lnTo>
                    <a:pt x="16963" y="272146"/>
                  </a:lnTo>
                  <a:lnTo>
                    <a:pt x="17404" y="291043"/>
                  </a:lnTo>
                  <a:lnTo>
                    <a:pt x="17708" y="309047"/>
                  </a:lnTo>
                  <a:lnTo>
                    <a:pt x="17920" y="326117"/>
                  </a:lnTo>
                  <a:lnTo>
                    <a:pt x="18233" y="342209"/>
                  </a:lnTo>
                  <a:lnTo>
                    <a:pt x="18976" y="357184"/>
                  </a:lnTo>
                  <a:lnTo>
                    <a:pt x="20289" y="371063"/>
                  </a:lnTo>
                  <a:lnTo>
                    <a:pt x="21993" y="383561"/>
                  </a:lnTo>
                  <a:lnTo>
                    <a:pt x="23853" y="395238"/>
                  </a:lnTo>
                  <a:lnTo>
                    <a:pt x="26034" y="407124"/>
                  </a:lnTo>
                  <a:lnTo>
                    <a:pt x="28872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454764" y="3899173"/>
              <a:ext cx="269946" cy="523586"/>
            </a:xfrm>
            <a:custGeom>
              <a:avLst/>
              <a:gdLst/>
              <a:ahLst/>
              <a:cxnLst/>
              <a:rect l="0" t="0" r="0" b="0"/>
              <a:pathLst>
                <a:path w="269946" h="523586">
                  <a:moveTo>
                    <a:pt x="38318" y="39274"/>
                  </a:moveTo>
                  <a:lnTo>
                    <a:pt x="32518" y="45209"/>
                  </a:lnTo>
                  <a:lnTo>
                    <a:pt x="27593" y="51414"/>
                  </a:lnTo>
                  <a:lnTo>
                    <a:pt x="23091" y="58514"/>
                  </a:lnTo>
                  <a:lnTo>
                    <a:pt x="18870" y="66627"/>
                  </a:lnTo>
                  <a:lnTo>
                    <a:pt x="14856" y="75921"/>
                  </a:lnTo>
                  <a:lnTo>
                    <a:pt x="10989" y="86300"/>
                  </a:lnTo>
                  <a:lnTo>
                    <a:pt x="7037" y="95133"/>
                  </a:lnTo>
                  <a:lnTo>
                    <a:pt x="3476" y="98750"/>
                  </a:lnTo>
                  <a:lnTo>
                    <a:pt x="1457" y="97387"/>
                  </a:lnTo>
                  <a:lnTo>
                    <a:pt x="1025" y="92583"/>
                  </a:lnTo>
                  <a:lnTo>
                    <a:pt x="1820" y="85620"/>
                  </a:lnTo>
                  <a:lnTo>
                    <a:pt x="3485" y="77332"/>
                  </a:lnTo>
                  <a:lnTo>
                    <a:pt x="5751" y="68225"/>
                  </a:lnTo>
                  <a:lnTo>
                    <a:pt x="8424" y="58610"/>
                  </a:lnTo>
                  <a:lnTo>
                    <a:pt x="11373" y="48672"/>
                  </a:lnTo>
                  <a:lnTo>
                    <a:pt x="14516" y="38538"/>
                  </a:lnTo>
                  <a:lnTo>
                    <a:pt x="18120" y="28608"/>
                  </a:lnTo>
                  <a:lnTo>
                    <a:pt x="22759" y="19542"/>
                  </a:lnTo>
                  <a:lnTo>
                    <a:pt x="28662" y="11644"/>
                  </a:lnTo>
                  <a:lnTo>
                    <a:pt x="35748" y="5358"/>
                  </a:lnTo>
                  <a:lnTo>
                    <a:pt x="43801" y="1416"/>
                  </a:lnTo>
                  <a:lnTo>
                    <a:pt x="52585" y="0"/>
                  </a:lnTo>
                  <a:lnTo>
                    <a:pt x="61736" y="1152"/>
                  </a:lnTo>
                  <a:lnTo>
                    <a:pt x="70791" y="5032"/>
                  </a:lnTo>
                  <a:lnTo>
                    <a:pt x="79501" y="11456"/>
                  </a:lnTo>
                  <a:lnTo>
                    <a:pt x="87652" y="19987"/>
                  </a:lnTo>
                  <a:lnTo>
                    <a:pt x="94981" y="30136"/>
                  </a:lnTo>
                  <a:lnTo>
                    <a:pt x="101429" y="41471"/>
                  </a:lnTo>
                  <a:lnTo>
                    <a:pt x="107098" y="53484"/>
                  </a:lnTo>
                  <a:lnTo>
                    <a:pt x="112149" y="65613"/>
                  </a:lnTo>
                  <a:lnTo>
                    <a:pt x="116736" y="77544"/>
                  </a:lnTo>
                  <a:lnTo>
                    <a:pt x="120988" y="89181"/>
                  </a:lnTo>
                  <a:lnTo>
                    <a:pt x="125005" y="100536"/>
                  </a:lnTo>
                  <a:lnTo>
                    <a:pt x="128859" y="111668"/>
                  </a:lnTo>
                  <a:lnTo>
                    <a:pt x="132601" y="122960"/>
                  </a:lnTo>
                  <a:lnTo>
                    <a:pt x="136267" y="135073"/>
                  </a:lnTo>
                  <a:lnTo>
                    <a:pt x="139877" y="148306"/>
                  </a:lnTo>
                  <a:lnTo>
                    <a:pt x="143284" y="162620"/>
                  </a:lnTo>
                  <a:lnTo>
                    <a:pt x="146192" y="177832"/>
                  </a:lnTo>
                  <a:lnTo>
                    <a:pt x="148480" y="193735"/>
                  </a:lnTo>
                  <a:lnTo>
                    <a:pt x="150185" y="210141"/>
                  </a:lnTo>
                  <a:lnTo>
                    <a:pt x="151412" y="226906"/>
                  </a:lnTo>
                  <a:lnTo>
                    <a:pt x="152275" y="243921"/>
                  </a:lnTo>
                  <a:lnTo>
                    <a:pt x="152872" y="261109"/>
                  </a:lnTo>
                  <a:lnTo>
                    <a:pt x="153281" y="278413"/>
                  </a:lnTo>
                  <a:lnTo>
                    <a:pt x="153555" y="295793"/>
                  </a:lnTo>
                  <a:lnTo>
                    <a:pt x="153570" y="313059"/>
                  </a:lnTo>
                  <a:lnTo>
                    <a:pt x="153049" y="329884"/>
                  </a:lnTo>
                  <a:lnTo>
                    <a:pt x="151881" y="346130"/>
                  </a:lnTo>
                  <a:lnTo>
                    <a:pt x="150112" y="361819"/>
                  </a:lnTo>
                  <a:lnTo>
                    <a:pt x="147854" y="377048"/>
                  </a:lnTo>
                  <a:lnTo>
                    <a:pt x="145223" y="391920"/>
                  </a:lnTo>
                  <a:lnTo>
                    <a:pt x="142322" y="406367"/>
                  </a:lnTo>
                  <a:lnTo>
                    <a:pt x="139229" y="420155"/>
                  </a:lnTo>
                  <a:lnTo>
                    <a:pt x="135998" y="433207"/>
                  </a:lnTo>
                  <a:lnTo>
                    <a:pt x="132507" y="445430"/>
                  </a:lnTo>
                  <a:lnTo>
                    <a:pt x="128478" y="456646"/>
                  </a:lnTo>
                  <a:lnTo>
                    <a:pt x="123802" y="466858"/>
                  </a:lnTo>
                  <a:lnTo>
                    <a:pt x="118525" y="476208"/>
                  </a:lnTo>
                  <a:lnTo>
                    <a:pt x="112757" y="484883"/>
                  </a:lnTo>
                  <a:lnTo>
                    <a:pt x="106614" y="493041"/>
                  </a:lnTo>
                  <a:lnTo>
                    <a:pt x="100030" y="500336"/>
                  </a:lnTo>
                  <a:lnTo>
                    <a:pt x="92779" y="505951"/>
                  </a:lnTo>
                  <a:lnTo>
                    <a:pt x="84795" y="509573"/>
                  </a:lnTo>
                  <a:lnTo>
                    <a:pt x="76315" y="511191"/>
                  </a:lnTo>
                  <a:lnTo>
                    <a:pt x="67776" y="510839"/>
                  </a:lnTo>
                  <a:lnTo>
                    <a:pt x="59441" y="508748"/>
                  </a:lnTo>
                  <a:lnTo>
                    <a:pt x="51387" y="505261"/>
                  </a:lnTo>
                  <a:lnTo>
                    <a:pt x="43599" y="500720"/>
                  </a:lnTo>
                  <a:lnTo>
                    <a:pt x="36037" y="495405"/>
                  </a:lnTo>
                  <a:lnTo>
                    <a:pt x="28976" y="489213"/>
                  </a:lnTo>
                  <a:lnTo>
                    <a:pt x="22986" y="481694"/>
                  </a:lnTo>
                  <a:lnTo>
                    <a:pt x="18286" y="472706"/>
                  </a:lnTo>
                  <a:lnTo>
                    <a:pt x="14620" y="462399"/>
                  </a:lnTo>
                  <a:lnTo>
                    <a:pt x="11462" y="451030"/>
                  </a:lnTo>
                  <a:lnTo>
                    <a:pt x="8449" y="438862"/>
                  </a:lnTo>
                  <a:lnTo>
                    <a:pt x="5576" y="426115"/>
                  </a:lnTo>
                  <a:lnTo>
                    <a:pt x="3092" y="412960"/>
                  </a:lnTo>
                  <a:lnTo>
                    <a:pt x="1131" y="399531"/>
                  </a:lnTo>
                  <a:lnTo>
                    <a:pt x="0" y="386244"/>
                  </a:lnTo>
                  <a:lnTo>
                    <a:pt x="230" y="373775"/>
                  </a:lnTo>
                  <a:lnTo>
                    <a:pt x="1994" y="362436"/>
                  </a:lnTo>
                  <a:lnTo>
                    <a:pt x="5469" y="352517"/>
                  </a:lnTo>
                  <a:lnTo>
                    <a:pt x="11001" y="344452"/>
                  </a:lnTo>
                  <a:lnTo>
                    <a:pt x="18568" y="338296"/>
                  </a:lnTo>
                  <a:lnTo>
                    <a:pt x="27545" y="334128"/>
                  </a:lnTo>
                  <a:lnTo>
                    <a:pt x="36940" y="332213"/>
                  </a:lnTo>
                  <a:lnTo>
                    <a:pt x="46139" y="332483"/>
                  </a:lnTo>
                  <a:lnTo>
                    <a:pt x="54921" y="334763"/>
                  </a:lnTo>
                  <a:lnTo>
                    <a:pt x="63272" y="338950"/>
                  </a:lnTo>
                  <a:lnTo>
                    <a:pt x="71261" y="344801"/>
                  </a:lnTo>
                  <a:lnTo>
                    <a:pt x="79134" y="351980"/>
                  </a:lnTo>
                  <a:lnTo>
                    <a:pt x="87275" y="360161"/>
                  </a:lnTo>
                  <a:lnTo>
                    <a:pt x="95872" y="369068"/>
                  </a:lnTo>
                  <a:lnTo>
                    <a:pt x="104938" y="378487"/>
                  </a:lnTo>
                  <a:lnTo>
                    <a:pt x="114403" y="388262"/>
                  </a:lnTo>
                  <a:lnTo>
                    <a:pt x="124175" y="398282"/>
                  </a:lnTo>
                  <a:lnTo>
                    <a:pt x="134007" y="408467"/>
                  </a:lnTo>
                  <a:lnTo>
                    <a:pt x="143527" y="418766"/>
                  </a:lnTo>
                  <a:lnTo>
                    <a:pt x="152562" y="429140"/>
                  </a:lnTo>
                  <a:lnTo>
                    <a:pt x="161272" y="439565"/>
                  </a:lnTo>
                  <a:lnTo>
                    <a:pt x="170041" y="450024"/>
                  </a:lnTo>
                  <a:lnTo>
                    <a:pt x="179091" y="460497"/>
                  </a:lnTo>
                  <a:lnTo>
                    <a:pt x="188476" y="470649"/>
                  </a:lnTo>
                  <a:lnTo>
                    <a:pt x="198163" y="479861"/>
                  </a:lnTo>
                  <a:lnTo>
                    <a:pt x="208086" y="487869"/>
                  </a:lnTo>
                  <a:lnTo>
                    <a:pt x="218116" y="494786"/>
                  </a:lnTo>
                  <a:lnTo>
                    <a:pt x="229258" y="501701"/>
                  </a:lnTo>
                  <a:lnTo>
                    <a:pt x="244725" y="510339"/>
                  </a:lnTo>
                  <a:lnTo>
                    <a:pt x="269945" y="523585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27134" y="5493638"/>
            <a:ext cx="372918" cy="496133"/>
            <a:chOff x="527134" y="5493638"/>
            <a:chExt cx="372918" cy="496133"/>
          </a:xfrm>
        </p:grpSpPr>
        <p:sp>
          <p:nvSpPr>
            <p:cNvPr id="71" name="Freeform 70"/>
            <p:cNvSpPr/>
            <p:nvPr/>
          </p:nvSpPr>
          <p:spPr>
            <a:xfrm>
              <a:off x="744693" y="5546280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0" y="0"/>
                  </a:moveTo>
                  <a:lnTo>
                    <a:pt x="0" y="11870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0" y="85875"/>
                  </a:lnTo>
                  <a:lnTo>
                    <a:pt x="0" y="101423"/>
                  </a:lnTo>
                  <a:lnTo>
                    <a:pt x="0" y="116610"/>
                  </a:lnTo>
                  <a:lnTo>
                    <a:pt x="0" y="131488"/>
                  </a:lnTo>
                  <a:lnTo>
                    <a:pt x="0" y="146291"/>
                  </a:lnTo>
                  <a:lnTo>
                    <a:pt x="0" y="161389"/>
                  </a:lnTo>
                  <a:lnTo>
                    <a:pt x="0" y="176959"/>
                  </a:lnTo>
                  <a:lnTo>
                    <a:pt x="0" y="192843"/>
                  </a:lnTo>
                  <a:lnTo>
                    <a:pt x="0" y="208660"/>
                  </a:lnTo>
                  <a:lnTo>
                    <a:pt x="0" y="224189"/>
                  </a:lnTo>
                  <a:lnTo>
                    <a:pt x="0" y="239379"/>
                  </a:lnTo>
                  <a:lnTo>
                    <a:pt x="0" y="254265"/>
                  </a:lnTo>
                  <a:lnTo>
                    <a:pt x="5" y="268911"/>
                  </a:lnTo>
                  <a:lnTo>
                    <a:pt x="178" y="283545"/>
                  </a:lnTo>
                  <a:lnTo>
                    <a:pt x="826" y="298523"/>
                  </a:lnTo>
                  <a:lnTo>
                    <a:pt x="2075" y="314004"/>
                  </a:lnTo>
                  <a:lnTo>
                    <a:pt x="3736" y="329801"/>
                  </a:lnTo>
                  <a:lnTo>
                    <a:pt x="5563" y="347338"/>
                  </a:lnTo>
                  <a:lnTo>
                    <a:pt x="7717" y="371512"/>
                  </a:lnTo>
                  <a:lnTo>
                    <a:pt x="10529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89872" y="5535752"/>
              <a:ext cx="175880" cy="319634"/>
            </a:xfrm>
            <a:custGeom>
              <a:avLst/>
              <a:gdLst/>
              <a:ahLst/>
              <a:cxnLst/>
              <a:rect l="0" t="0" r="0" b="0"/>
              <a:pathLst>
                <a:path w="175880" h="319634">
                  <a:moveTo>
                    <a:pt x="175879" y="168456"/>
                  </a:moveTo>
                  <a:lnTo>
                    <a:pt x="167077" y="174324"/>
                  </a:lnTo>
                  <a:lnTo>
                    <a:pt x="158731" y="179889"/>
                  </a:lnTo>
                  <a:lnTo>
                    <a:pt x="150036" y="185688"/>
                  </a:lnTo>
                  <a:lnTo>
                    <a:pt x="141088" y="191768"/>
                  </a:lnTo>
                  <a:lnTo>
                    <a:pt x="132242" y="198098"/>
                  </a:lnTo>
                  <a:lnTo>
                    <a:pt x="123698" y="204630"/>
                  </a:lnTo>
                  <a:lnTo>
                    <a:pt x="115337" y="211479"/>
                  </a:lnTo>
                  <a:lnTo>
                    <a:pt x="106811" y="218910"/>
                  </a:lnTo>
                  <a:lnTo>
                    <a:pt x="97928" y="227021"/>
                  </a:lnTo>
                  <a:lnTo>
                    <a:pt x="88656" y="235756"/>
                  </a:lnTo>
                  <a:lnTo>
                    <a:pt x="79047" y="244998"/>
                  </a:lnTo>
                  <a:lnTo>
                    <a:pt x="69175" y="254623"/>
                  </a:lnTo>
                  <a:lnTo>
                    <a:pt x="59275" y="264527"/>
                  </a:lnTo>
                  <a:lnTo>
                    <a:pt x="49708" y="274628"/>
                  </a:lnTo>
                  <a:lnTo>
                    <a:pt x="40641" y="284861"/>
                  </a:lnTo>
                  <a:lnTo>
                    <a:pt x="31910" y="295021"/>
                  </a:lnTo>
                  <a:lnTo>
                    <a:pt x="23128" y="304769"/>
                  </a:lnTo>
                  <a:lnTo>
                    <a:pt x="14106" y="313877"/>
                  </a:lnTo>
                  <a:lnTo>
                    <a:pt x="6175" y="319633"/>
                  </a:lnTo>
                  <a:lnTo>
                    <a:pt x="1479" y="319347"/>
                  </a:lnTo>
                  <a:lnTo>
                    <a:pt x="0" y="315079"/>
                  </a:lnTo>
                  <a:lnTo>
                    <a:pt x="673" y="308495"/>
                  </a:lnTo>
                  <a:lnTo>
                    <a:pt x="2594" y="300501"/>
                  </a:lnTo>
                  <a:lnTo>
                    <a:pt x="5212" y="291610"/>
                  </a:lnTo>
                  <a:lnTo>
                    <a:pt x="8381" y="281814"/>
                  </a:lnTo>
                  <a:lnTo>
                    <a:pt x="12237" y="270698"/>
                  </a:lnTo>
                  <a:lnTo>
                    <a:pt x="16815" y="258141"/>
                  </a:lnTo>
                  <a:lnTo>
                    <a:pt x="21868" y="244617"/>
                  </a:lnTo>
                  <a:lnTo>
                    <a:pt x="26957" y="230997"/>
                  </a:lnTo>
                  <a:lnTo>
                    <a:pt x="31827" y="217799"/>
                  </a:lnTo>
                  <a:lnTo>
                    <a:pt x="36402" y="205176"/>
                  </a:lnTo>
                  <a:lnTo>
                    <a:pt x="40701" y="193092"/>
                  </a:lnTo>
                  <a:lnTo>
                    <a:pt x="44778" y="181448"/>
                  </a:lnTo>
                  <a:lnTo>
                    <a:pt x="48684" y="170136"/>
                  </a:lnTo>
                  <a:lnTo>
                    <a:pt x="52469" y="159067"/>
                  </a:lnTo>
                  <a:lnTo>
                    <a:pt x="56166" y="148168"/>
                  </a:lnTo>
                  <a:lnTo>
                    <a:pt x="59803" y="137387"/>
                  </a:lnTo>
                  <a:lnTo>
                    <a:pt x="63399" y="126689"/>
                  </a:lnTo>
                  <a:lnTo>
                    <a:pt x="66962" y="116041"/>
                  </a:lnTo>
                  <a:lnTo>
                    <a:pt x="70337" y="105263"/>
                  </a:lnTo>
                  <a:lnTo>
                    <a:pt x="73225" y="94034"/>
                  </a:lnTo>
                  <a:lnTo>
                    <a:pt x="75503" y="82223"/>
                  </a:lnTo>
                  <a:lnTo>
                    <a:pt x="77372" y="70019"/>
                  </a:lnTo>
                  <a:lnTo>
                    <a:pt x="79241" y="57827"/>
                  </a:lnTo>
                  <a:lnTo>
                    <a:pt x="81348" y="45899"/>
                  </a:lnTo>
                  <a:lnTo>
                    <a:pt x="83605" y="34749"/>
                  </a:lnTo>
                  <a:lnTo>
                    <a:pt x="85905" y="24142"/>
                  </a:lnTo>
                  <a:lnTo>
                    <a:pt x="88452" y="13146"/>
                  </a:lnTo>
                  <a:lnTo>
                    <a:pt x="9165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27134" y="5493638"/>
              <a:ext cx="372918" cy="496133"/>
            </a:xfrm>
            <a:custGeom>
              <a:avLst/>
              <a:gdLst/>
              <a:ahLst/>
              <a:cxnLst/>
              <a:rect l="0" t="0" r="0" b="0"/>
              <a:pathLst>
                <a:path w="372918" h="496133">
                  <a:moveTo>
                    <a:pt x="122803" y="0"/>
                  </a:moveTo>
                  <a:lnTo>
                    <a:pt x="116935" y="5935"/>
                  </a:lnTo>
                  <a:lnTo>
                    <a:pt x="111371" y="12139"/>
                  </a:lnTo>
                  <a:lnTo>
                    <a:pt x="105572" y="19240"/>
                  </a:lnTo>
                  <a:lnTo>
                    <a:pt x="99491" y="27353"/>
                  </a:lnTo>
                  <a:lnTo>
                    <a:pt x="93161" y="36648"/>
                  </a:lnTo>
                  <a:lnTo>
                    <a:pt x="86633" y="47100"/>
                  </a:lnTo>
                  <a:lnTo>
                    <a:pt x="79957" y="58697"/>
                  </a:lnTo>
                  <a:lnTo>
                    <a:pt x="73175" y="71532"/>
                  </a:lnTo>
                  <a:lnTo>
                    <a:pt x="66322" y="85535"/>
                  </a:lnTo>
                  <a:lnTo>
                    <a:pt x="59585" y="100512"/>
                  </a:lnTo>
                  <a:lnTo>
                    <a:pt x="53288" y="116242"/>
                  </a:lnTo>
                  <a:lnTo>
                    <a:pt x="47572" y="132518"/>
                  </a:lnTo>
                  <a:lnTo>
                    <a:pt x="42412" y="148853"/>
                  </a:lnTo>
                  <a:lnTo>
                    <a:pt x="37712" y="164512"/>
                  </a:lnTo>
                  <a:lnTo>
                    <a:pt x="33364" y="179153"/>
                  </a:lnTo>
                  <a:lnTo>
                    <a:pt x="29273" y="192780"/>
                  </a:lnTo>
                  <a:lnTo>
                    <a:pt x="25365" y="205554"/>
                  </a:lnTo>
                  <a:lnTo>
                    <a:pt x="21585" y="217677"/>
                  </a:lnTo>
                  <a:lnTo>
                    <a:pt x="17892" y="229652"/>
                  </a:lnTo>
                  <a:lnTo>
                    <a:pt x="14259" y="242233"/>
                  </a:lnTo>
                  <a:lnTo>
                    <a:pt x="10671" y="255782"/>
                  </a:lnTo>
                  <a:lnTo>
                    <a:pt x="7279" y="270310"/>
                  </a:lnTo>
                  <a:lnTo>
                    <a:pt x="4381" y="285666"/>
                  </a:lnTo>
                  <a:lnTo>
                    <a:pt x="2104" y="301665"/>
                  </a:lnTo>
                  <a:lnTo>
                    <a:pt x="576" y="318135"/>
                  </a:lnTo>
                  <a:lnTo>
                    <a:pt x="0" y="334944"/>
                  </a:lnTo>
                  <a:lnTo>
                    <a:pt x="397" y="351978"/>
                  </a:lnTo>
                  <a:lnTo>
                    <a:pt x="1800" y="368839"/>
                  </a:lnTo>
                  <a:lnTo>
                    <a:pt x="4336" y="384861"/>
                  </a:lnTo>
                  <a:lnTo>
                    <a:pt x="7968" y="399742"/>
                  </a:lnTo>
                  <a:lnTo>
                    <a:pt x="12524" y="413362"/>
                  </a:lnTo>
                  <a:lnTo>
                    <a:pt x="17799" y="425599"/>
                  </a:lnTo>
                  <a:lnTo>
                    <a:pt x="23608" y="436535"/>
                  </a:lnTo>
                  <a:lnTo>
                    <a:pt x="29966" y="446389"/>
                  </a:lnTo>
                  <a:lnTo>
                    <a:pt x="37064" y="455411"/>
                  </a:lnTo>
                  <a:lnTo>
                    <a:pt x="44956" y="463816"/>
                  </a:lnTo>
                  <a:lnTo>
                    <a:pt x="53714" y="471617"/>
                  </a:lnTo>
                  <a:lnTo>
                    <a:pt x="63503" y="478637"/>
                  </a:lnTo>
                  <a:lnTo>
                    <a:pt x="74319" y="484834"/>
                  </a:lnTo>
                  <a:lnTo>
                    <a:pt x="86176" y="489978"/>
                  </a:lnTo>
                  <a:lnTo>
                    <a:pt x="99192" y="493603"/>
                  </a:lnTo>
                  <a:lnTo>
                    <a:pt x="113314" y="495593"/>
                  </a:lnTo>
                  <a:lnTo>
                    <a:pt x="128204" y="496132"/>
                  </a:lnTo>
                  <a:lnTo>
                    <a:pt x="143344" y="495513"/>
                  </a:lnTo>
                  <a:lnTo>
                    <a:pt x="158410" y="494017"/>
                  </a:lnTo>
                  <a:lnTo>
                    <a:pt x="173118" y="491557"/>
                  </a:lnTo>
                  <a:lnTo>
                    <a:pt x="187148" y="487705"/>
                  </a:lnTo>
                  <a:lnTo>
                    <a:pt x="200398" y="482335"/>
                  </a:lnTo>
                  <a:lnTo>
                    <a:pt x="212940" y="475611"/>
                  </a:lnTo>
                  <a:lnTo>
                    <a:pt x="224911" y="467803"/>
                  </a:lnTo>
                  <a:lnTo>
                    <a:pt x="236446" y="459184"/>
                  </a:lnTo>
                  <a:lnTo>
                    <a:pt x="247500" y="450142"/>
                  </a:lnTo>
                  <a:lnTo>
                    <a:pt x="257858" y="441161"/>
                  </a:lnTo>
                  <a:lnTo>
                    <a:pt x="267461" y="432482"/>
                  </a:lnTo>
                  <a:lnTo>
                    <a:pt x="276557" y="423672"/>
                  </a:lnTo>
                  <a:lnTo>
                    <a:pt x="285584" y="413773"/>
                  </a:lnTo>
                  <a:lnTo>
                    <a:pt x="294805" y="402327"/>
                  </a:lnTo>
                  <a:lnTo>
                    <a:pt x="304134" y="389365"/>
                  </a:lnTo>
                  <a:lnTo>
                    <a:pt x="313251" y="375135"/>
                  </a:lnTo>
                  <a:lnTo>
                    <a:pt x="321977" y="359929"/>
                  </a:lnTo>
                  <a:lnTo>
                    <a:pt x="330295" y="344006"/>
                  </a:lnTo>
                  <a:lnTo>
                    <a:pt x="338261" y="327572"/>
                  </a:lnTo>
                  <a:lnTo>
                    <a:pt x="345942" y="310784"/>
                  </a:lnTo>
                  <a:lnTo>
                    <a:pt x="353083" y="293749"/>
                  </a:lnTo>
                  <a:lnTo>
                    <a:pt x="359126" y="276548"/>
                  </a:lnTo>
                  <a:lnTo>
                    <a:pt x="363858" y="259237"/>
                  </a:lnTo>
                  <a:lnTo>
                    <a:pt x="367374" y="242019"/>
                  </a:lnTo>
                  <a:lnTo>
                    <a:pt x="369900" y="225224"/>
                  </a:lnTo>
                  <a:lnTo>
                    <a:pt x="371670" y="209004"/>
                  </a:lnTo>
                  <a:lnTo>
                    <a:pt x="372725" y="193502"/>
                  </a:lnTo>
                  <a:lnTo>
                    <a:pt x="372917" y="178930"/>
                  </a:lnTo>
                  <a:lnTo>
                    <a:pt x="372230" y="165308"/>
                  </a:lnTo>
                  <a:lnTo>
                    <a:pt x="370617" y="152346"/>
                  </a:lnTo>
                  <a:lnTo>
                    <a:pt x="367933" y="139560"/>
                  </a:lnTo>
                  <a:lnTo>
                    <a:pt x="364198" y="126656"/>
                  </a:lnTo>
                  <a:lnTo>
                    <a:pt x="359571" y="113528"/>
                  </a:lnTo>
                  <a:lnTo>
                    <a:pt x="354249" y="100175"/>
                  </a:lnTo>
                  <a:lnTo>
                    <a:pt x="348402" y="86642"/>
                  </a:lnTo>
                  <a:lnTo>
                    <a:pt x="341849" y="73299"/>
                  </a:lnTo>
                  <a:lnTo>
                    <a:pt x="334088" y="60800"/>
                  </a:lnTo>
                  <a:lnTo>
                    <a:pt x="324938" y="49440"/>
                  </a:lnTo>
                  <a:lnTo>
                    <a:pt x="314521" y="39339"/>
                  </a:lnTo>
                  <a:lnTo>
                    <a:pt x="303079" y="30619"/>
                  </a:lnTo>
                  <a:lnTo>
                    <a:pt x="290853" y="23203"/>
                  </a:lnTo>
                  <a:lnTo>
                    <a:pt x="277728" y="17034"/>
                  </a:lnTo>
                  <a:lnTo>
                    <a:pt x="263254" y="12173"/>
                  </a:lnTo>
                  <a:lnTo>
                    <a:pt x="247300" y="8537"/>
                  </a:lnTo>
                  <a:lnTo>
                    <a:pt x="230179" y="6246"/>
                  </a:lnTo>
                  <a:lnTo>
                    <a:pt x="212462" y="5680"/>
                  </a:lnTo>
                  <a:lnTo>
                    <a:pt x="194549" y="6894"/>
                  </a:lnTo>
                  <a:lnTo>
                    <a:pt x="176792" y="9658"/>
                  </a:lnTo>
                  <a:lnTo>
                    <a:pt x="159570" y="13647"/>
                  </a:lnTo>
                  <a:lnTo>
                    <a:pt x="143031" y="18550"/>
                  </a:lnTo>
                  <a:lnTo>
                    <a:pt x="127300" y="24111"/>
                  </a:lnTo>
                  <a:lnTo>
                    <a:pt x="112567" y="30135"/>
                  </a:lnTo>
                  <a:lnTo>
                    <a:pt x="98851" y="36470"/>
                  </a:lnTo>
                  <a:lnTo>
                    <a:pt x="86462" y="42711"/>
                  </a:lnTo>
                  <a:lnTo>
                    <a:pt x="74870" y="48803"/>
                  </a:lnTo>
                  <a:lnTo>
                    <a:pt x="63054" y="55281"/>
                  </a:lnTo>
                  <a:lnTo>
                    <a:pt x="49103" y="63171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113190" y="5369940"/>
            <a:ext cx="1661129" cy="776466"/>
            <a:chOff x="1113190" y="5369940"/>
            <a:chExt cx="1661129" cy="776466"/>
          </a:xfrm>
        </p:grpSpPr>
        <p:sp>
          <p:nvSpPr>
            <p:cNvPr id="75" name="Freeform 74"/>
            <p:cNvSpPr/>
            <p:nvPr/>
          </p:nvSpPr>
          <p:spPr>
            <a:xfrm>
              <a:off x="1159275" y="5369940"/>
              <a:ext cx="217129" cy="320997"/>
            </a:xfrm>
            <a:custGeom>
              <a:avLst/>
              <a:gdLst/>
              <a:ahLst/>
              <a:cxnLst/>
              <a:rect l="0" t="0" r="0" b="0"/>
              <a:pathLst>
                <a:path w="217129" h="320997">
                  <a:moveTo>
                    <a:pt x="38144" y="7885"/>
                  </a:moveTo>
                  <a:lnTo>
                    <a:pt x="32343" y="13886"/>
                  </a:lnTo>
                  <a:lnTo>
                    <a:pt x="27419" y="20731"/>
                  </a:lnTo>
                  <a:lnTo>
                    <a:pt x="22921" y="29123"/>
                  </a:lnTo>
                  <a:lnTo>
                    <a:pt x="18873" y="38924"/>
                  </a:lnTo>
                  <a:lnTo>
                    <a:pt x="15508" y="49886"/>
                  </a:lnTo>
                  <a:lnTo>
                    <a:pt x="12885" y="61716"/>
                  </a:lnTo>
                  <a:lnTo>
                    <a:pt x="10428" y="72993"/>
                  </a:lnTo>
                  <a:lnTo>
                    <a:pt x="7327" y="79953"/>
                  </a:lnTo>
                  <a:lnTo>
                    <a:pt x="4039" y="80401"/>
                  </a:lnTo>
                  <a:lnTo>
                    <a:pt x="1460" y="76044"/>
                  </a:lnTo>
                  <a:lnTo>
                    <a:pt x="0" y="68657"/>
                  </a:lnTo>
                  <a:lnTo>
                    <a:pt x="83" y="59609"/>
                  </a:lnTo>
                  <a:lnTo>
                    <a:pt x="1783" y="49736"/>
                  </a:lnTo>
                  <a:lnTo>
                    <a:pt x="4898" y="39641"/>
                  </a:lnTo>
                  <a:lnTo>
                    <a:pt x="9136" y="29849"/>
                  </a:lnTo>
                  <a:lnTo>
                    <a:pt x="14222" y="20601"/>
                  </a:lnTo>
                  <a:lnTo>
                    <a:pt x="20247" y="12405"/>
                  </a:lnTo>
                  <a:lnTo>
                    <a:pt x="27649" y="6101"/>
                  </a:lnTo>
                  <a:lnTo>
                    <a:pt x="36545" y="1975"/>
                  </a:lnTo>
                  <a:lnTo>
                    <a:pt x="46451" y="0"/>
                  </a:lnTo>
                  <a:lnTo>
                    <a:pt x="56484" y="104"/>
                  </a:lnTo>
                  <a:lnTo>
                    <a:pt x="66115" y="2028"/>
                  </a:lnTo>
                  <a:lnTo>
                    <a:pt x="75020" y="5571"/>
                  </a:lnTo>
                  <a:lnTo>
                    <a:pt x="82922" y="10680"/>
                  </a:lnTo>
                  <a:lnTo>
                    <a:pt x="89787" y="17186"/>
                  </a:lnTo>
                  <a:lnTo>
                    <a:pt x="95753" y="24822"/>
                  </a:lnTo>
                  <a:lnTo>
                    <a:pt x="101009" y="33318"/>
                  </a:lnTo>
                  <a:lnTo>
                    <a:pt x="105738" y="42438"/>
                  </a:lnTo>
                  <a:lnTo>
                    <a:pt x="110087" y="52002"/>
                  </a:lnTo>
                  <a:lnTo>
                    <a:pt x="114169" y="61875"/>
                  </a:lnTo>
                  <a:lnTo>
                    <a:pt x="118067" y="71965"/>
                  </a:lnTo>
                  <a:lnTo>
                    <a:pt x="121838" y="82367"/>
                  </a:lnTo>
                  <a:lnTo>
                    <a:pt x="125524" y="93344"/>
                  </a:lnTo>
                  <a:lnTo>
                    <a:pt x="129143" y="104995"/>
                  </a:lnTo>
                  <a:lnTo>
                    <a:pt x="132386" y="117432"/>
                  </a:lnTo>
                  <a:lnTo>
                    <a:pt x="134652" y="130845"/>
                  </a:lnTo>
                  <a:lnTo>
                    <a:pt x="135690" y="145239"/>
                  </a:lnTo>
                  <a:lnTo>
                    <a:pt x="135572" y="160311"/>
                  </a:lnTo>
                  <a:lnTo>
                    <a:pt x="134504" y="175574"/>
                  </a:lnTo>
                  <a:lnTo>
                    <a:pt x="132713" y="190723"/>
                  </a:lnTo>
                  <a:lnTo>
                    <a:pt x="130392" y="205487"/>
                  </a:lnTo>
                  <a:lnTo>
                    <a:pt x="127698" y="219554"/>
                  </a:lnTo>
                  <a:lnTo>
                    <a:pt x="124738" y="232829"/>
                  </a:lnTo>
                  <a:lnTo>
                    <a:pt x="121430" y="245387"/>
                  </a:lnTo>
                  <a:lnTo>
                    <a:pt x="117524" y="257368"/>
                  </a:lnTo>
                  <a:lnTo>
                    <a:pt x="112926" y="268911"/>
                  </a:lnTo>
                  <a:lnTo>
                    <a:pt x="107532" y="279970"/>
                  </a:lnTo>
                  <a:lnTo>
                    <a:pt x="101154" y="290332"/>
                  </a:lnTo>
                  <a:lnTo>
                    <a:pt x="93786" y="299920"/>
                  </a:lnTo>
                  <a:lnTo>
                    <a:pt x="85567" y="308325"/>
                  </a:lnTo>
                  <a:lnTo>
                    <a:pt x="76679" y="314761"/>
                  </a:lnTo>
                  <a:lnTo>
                    <a:pt x="67299" y="318968"/>
                  </a:lnTo>
                  <a:lnTo>
                    <a:pt x="57731" y="320996"/>
                  </a:lnTo>
                  <a:lnTo>
                    <a:pt x="48388" y="320926"/>
                  </a:lnTo>
                  <a:lnTo>
                    <a:pt x="39486" y="319020"/>
                  </a:lnTo>
                  <a:lnTo>
                    <a:pt x="31374" y="315320"/>
                  </a:lnTo>
                  <a:lnTo>
                    <a:pt x="24604" y="309571"/>
                  </a:lnTo>
                  <a:lnTo>
                    <a:pt x="19354" y="301818"/>
                  </a:lnTo>
                  <a:lnTo>
                    <a:pt x="15642" y="292360"/>
                  </a:lnTo>
                  <a:lnTo>
                    <a:pt x="13509" y="281572"/>
                  </a:lnTo>
                  <a:lnTo>
                    <a:pt x="12822" y="269805"/>
                  </a:lnTo>
                  <a:lnTo>
                    <a:pt x="13647" y="257670"/>
                  </a:lnTo>
                  <a:lnTo>
                    <a:pt x="16319" y="245990"/>
                  </a:lnTo>
                  <a:lnTo>
                    <a:pt x="20857" y="235192"/>
                  </a:lnTo>
                  <a:lnTo>
                    <a:pt x="27003" y="225809"/>
                  </a:lnTo>
                  <a:lnTo>
                    <a:pt x="34417" y="218635"/>
                  </a:lnTo>
                  <a:lnTo>
                    <a:pt x="42772" y="213892"/>
                  </a:lnTo>
                  <a:lnTo>
                    <a:pt x="51804" y="211487"/>
                  </a:lnTo>
                  <a:lnTo>
                    <a:pt x="61311" y="211293"/>
                  </a:lnTo>
                  <a:lnTo>
                    <a:pt x="71147" y="213006"/>
                  </a:lnTo>
                  <a:lnTo>
                    <a:pt x="81209" y="216066"/>
                  </a:lnTo>
                  <a:lnTo>
                    <a:pt x="91423" y="219787"/>
                  </a:lnTo>
                  <a:lnTo>
                    <a:pt x="101745" y="223724"/>
                  </a:lnTo>
                  <a:lnTo>
                    <a:pt x="112305" y="227667"/>
                  </a:lnTo>
                  <a:lnTo>
                    <a:pt x="123388" y="231542"/>
                  </a:lnTo>
                  <a:lnTo>
                    <a:pt x="135102" y="235328"/>
                  </a:lnTo>
                  <a:lnTo>
                    <a:pt x="147372" y="238882"/>
                  </a:lnTo>
                  <a:lnTo>
                    <a:pt x="161546" y="242275"/>
                  </a:lnTo>
                  <a:lnTo>
                    <a:pt x="182221" y="245806"/>
                  </a:lnTo>
                  <a:lnTo>
                    <a:pt x="217128" y="2500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113190" y="5704208"/>
              <a:ext cx="315856" cy="73700"/>
            </a:xfrm>
            <a:custGeom>
              <a:avLst/>
              <a:gdLst/>
              <a:ahLst/>
              <a:cxnLst/>
              <a:rect l="0" t="0" r="0" b="0"/>
              <a:pathLst>
                <a:path w="315856" h="73700">
                  <a:moveTo>
                    <a:pt x="315855" y="0"/>
                  </a:moveTo>
                  <a:lnTo>
                    <a:pt x="307054" y="2934"/>
                  </a:lnTo>
                  <a:lnTo>
                    <a:pt x="298708" y="5716"/>
                  </a:lnTo>
                  <a:lnTo>
                    <a:pt x="290004" y="8616"/>
                  </a:lnTo>
                  <a:lnTo>
                    <a:pt x="280710" y="11657"/>
                  </a:lnTo>
                  <a:lnTo>
                    <a:pt x="270567" y="14821"/>
                  </a:lnTo>
                  <a:lnTo>
                    <a:pt x="259517" y="18081"/>
                  </a:lnTo>
                  <a:lnTo>
                    <a:pt x="247505" y="21246"/>
                  </a:lnTo>
                  <a:lnTo>
                    <a:pt x="234386" y="23988"/>
                  </a:lnTo>
                  <a:lnTo>
                    <a:pt x="220195" y="26169"/>
                  </a:lnTo>
                  <a:lnTo>
                    <a:pt x="205260" y="27971"/>
                  </a:lnTo>
                  <a:lnTo>
                    <a:pt x="190090" y="29795"/>
                  </a:lnTo>
                  <a:lnTo>
                    <a:pt x="174999" y="31877"/>
                  </a:lnTo>
                  <a:lnTo>
                    <a:pt x="160104" y="34277"/>
                  </a:lnTo>
                  <a:lnTo>
                    <a:pt x="145417" y="36967"/>
                  </a:lnTo>
                  <a:lnTo>
                    <a:pt x="130912" y="39891"/>
                  </a:lnTo>
                  <a:lnTo>
                    <a:pt x="116714" y="42991"/>
                  </a:lnTo>
                  <a:lnTo>
                    <a:pt x="103092" y="46217"/>
                  </a:lnTo>
                  <a:lnTo>
                    <a:pt x="90144" y="49533"/>
                  </a:lnTo>
                  <a:lnTo>
                    <a:pt x="77650" y="52911"/>
                  </a:lnTo>
                  <a:lnTo>
                    <a:pt x="65187" y="56333"/>
                  </a:lnTo>
                  <a:lnTo>
                    <a:pt x="52521" y="59778"/>
                  </a:lnTo>
                  <a:lnTo>
                    <a:pt x="40187" y="63087"/>
                  </a:lnTo>
                  <a:lnTo>
                    <a:pt x="28190" y="66280"/>
                  </a:lnTo>
                  <a:lnTo>
                    <a:pt x="15470" y="696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211294" y="5830550"/>
              <a:ext cx="156829" cy="315856"/>
            </a:xfrm>
            <a:custGeom>
              <a:avLst/>
              <a:gdLst/>
              <a:ahLst/>
              <a:cxnLst/>
              <a:rect l="0" t="0" r="0" b="0"/>
              <a:pathLst>
                <a:path w="156829" h="315856">
                  <a:moveTo>
                    <a:pt x="133524" y="0"/>
                  </a:moveTo>
                  <a:lnTo>
                    <a:pt x="121856" y="67"/>
                  </a:lnTo>
                  <a:lnTo>
                    <a:pt x="111367" y="707"/>
                  </a:lnTo>
                  <a:lnTo>
                    <a:pt x="101065" y="2004"/>
                  </a:lnTo>
                  <a:lnTo>
                    <a:pt x="90764" y="3864"/>
                  </a:lnTo>
                  <a:lnTo>
                    <a:pt x="80420" y="6180"/>
                  </a:lnTo>
                  <a:lnTo>
                    <a:pt x="70031" y="8851"/>
                  </a:lnTo>
                  <a:lnTo>
                    <a:pt x="59602" y="11948"/>
                  </a:lnTo>
                  <a:lnTo>
                    <a:pt x="49144" y="15703"/>
                  </a:lnTo>
                  <a:lnTo>
                    <a:pt x="38678" y="20201"/>
                  </a:lnTo>
                  <a:lnTo>
                    <a:pt x="28702" y="25696"/>
                  </a:lnTo>
                  <a:lnTo>
                    <a:pt x="20141" y="32673"/>
                  </a:lnTo>
                  <a:lnTo>
                    <a:pt x="13387" y="41261"/>
                  </a:lnTo>
                  <a:lnTo>
                    <a:pt x="8346" y="51284"/>
                  </a:lnTo>
                  <a:lnTo>
                    <a:pt x="4714" y="62453"/>
                  </a:lnTo>
                  <a:lnTo>
                    <a:pt x="2162" y="74478"/>
                  </a:lnTo>
                  <a:lnTo>
                    <a:pt x="565" y="86958"/>
                  </a:lnTo>
                  <a:lnTo>
                    <a:pt x="0" y="99401"/>
                  </a:lnTo>
                  <a:lnTo>
                    <a:pt x="433" y="111521"/>
                  </a:lnTo>
                  <a:lnTo>
                    <a:pt x="1895" y="122428"/>
                  </a:lnTo>
                  <a:lnTo>
                    <a:pt x="5251" y="130402"/>
                  </a:lnTo>
                  <a:lnTo>
                    <a:pt x="10540" y="134399"/>
                  </a:lnTo>
                  <a:lnTo>
                    <a:pt x="16036" y="134487"/>
                  </a:lnTo>
                  <a:lnTo>
                    <a:pt x="21133" y="131440"/>
                  </a:lnTo>
                  <a:lnTo>
                    <a:pt x="26128" y="126417"/>
                  </a:lnTo>
                  <a:lnTo>
                    <a:pt x="31729" y="120708"/>
                  </a:lnTo>
                  <a:lnTo>
                    <a:pt x="38289" y="115085"/>
                  </a:lnTo>
                  <a:lnTo>
                    <a:pt x="45818" y="110167"/>
                  </a:lnTo>
                  <a:lnTo>
                    <a:pt x="54171" y="106613"/>
                  </a:lnTo>
                  <a:lnTo>
                    <a:pt x="63155" y="104635"/>
                  </a:lnTo>
                  <a:lnTo>
                    <a:pt x="72441" y="104254"/>
                  </a:lnTo>
                  <a:lnTo>
                    <a:pt x="81587" y="105502"/>
                  </a:lnTo>
                  <a:lnTo>
                    <a:pt x="90362" y="108226"/>
                  </a:lnTo>
                  <a:lnTo>
                    <a:pt x="98726" y="112151"/>
                  </a:lnTo>
                  <a:lnTo>
                    <a:pt x="106730" y="116993"/>
                  </a:lnTo>
                  <a:lnTo>
                    <a:pt x="114444" y="122509"/>
                  </a:lnTo>
                  <a:lnTo>
                    <a:pt x="121779" y="128668"/>
                  </a:lnTo>
                  <a:lnTo>
                    <a:pt x="128485" y="135632"/>
                  </a:lnTo>
                  <a:lnTo>
                    <a:pt x="134480" y="143434"/>
                  </a:lnTo>
                  <a:lnTo>
                    <a:pt x="139829" y="152130"/>
                  </a:lnTo>
                  <a:lnTo>
                    <a:pt x="144657" y="161879"/>
                  </a:lnTo>
                  <a:lnTo>
                    <a:pt x="149081" y="172658"/>
                  </a:lnTo>
                  <a:lnTo>
                    <a:pt x="152883" y="184152"/>
                  </a:lnTo>
                  <a:lnTo>
                    <a:pt x="155533" y="195860"/>
                  </a:lnTo>
                  <a:lnTo>
                    <a:pt x="156828" y="207473"/>
                  </a:lnTo>
                  <a:lnTo>
                    <a:pt x="156714" y="218879"/>
                  </a:lnTo>
                  <a:lnTo>
                    <a:pt x="155117" y="230071"/>
                  </a:lnTo>
                  <a:lnTo>
                    <a:pt x="152152" y="241076"/>
                  </a:lnTo>
                  <a:lnTo>
                    <a:pt x="148060" y="251771"/>
                  </a:lnTo>
                  <a:lnTo>
                    <a:pt x="143105" y="261887"/>
                  </a:lnTo>
                  <a:lnTo>
                    <a:pt x="137508" y="271315"/>
                  </a:lnTo>
                  <a:lnTo>
                    <a:pt x="131125" y="279783"/>
                  </a:lnTo>
                  <a:lnTo>
                    <a:pt x="123478" y="286793"/>
                  </a:lnTo>
                  <a:lnTo>
                    <a:pt x="114404" y="292214"/>
                  </a:lnTo>
                  <a:lnTo>
                    <a:pt x="104039" y="296380"/>
                  </a:lnTo>
                  <a:lnTo>
                    <a:pt x="92632" y="299882"/>
                  </a:lnTo>
                  <a:lnTo>
                    <a:pt x="80447" y="303128"/>
                  </a:lnTo>
                  <a:lnTo>
                    <a:pt x="67925" y="306170"/>
                  </a:lnTo>
                  <a:lnTo>
                    <a:pt x="54234" y="309091"/>
                  </a:lnTo>
                  <a:lnTo>
                    <a:pt x="35941" y="312154"/>
                  </a:lnTo>
                  <a:lnTo>
                    <a:pt x="7182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675768" y="5798965"/>
              <a:ext cx="127884" cy="168439"/>
            </a:xfrm>
            <a:custGeom>
              <a:avLst/>
              <a:gdLst/>
              <a:ahLst/>
              <a:cxnLst/>
              <a:rect l="0" t="0" r="0" b="0"/>
              <a:pathLst>
                <a:path w="127884" h="168439">
                  <a:moveTo>
                    <a:pt x="69133" y="0"/>
                  </a:moveTo>
                  <a:lnTo>
                    <a:pt x="57532" y="3000"/>
                  </a:lnTo>
                  <a:lnTo>
                    <a:pt x="47683" y="6422"/>
                  </a:lnTo>
                  <a:lnTo>
                    <a:pt x="38682" y="10623"/>
                  </a:lnTo>
                  <a:lnTo>
                    <a:pt x="30414" y="15696"/>
                  </a:lnTo>
                  <a:lnTo>
                    <a:pt x="23035" y="21826"/>
                  </a:lnTo>
                  <a:lnTo>
                    <a:pt x="16569" y="29014"/>
                  </a:lnTo>
                  <a:lnTo>
                    <a:pt x="11063" y="37274"/>
                  </a:lnTo>
                  <a:lnTo>
                    <a:pt x="6657" y="46717"/>
                  </a:lnTo>
                  <a:lnTo>
                    <a:pt x="3327" y="57286"/>
                  </a:lnTo>
                  <a:lnTo>
                    <a:pt x="1072" y="68636"/>
                  </a:lnTo>
                  <a:lnTo>
                    <a:pt x="0" y="80245"/>
                  </a:lnTo>
                  <a:lnTo>
                    <a:pt x="56" y="91792"/>
                  </a:lnTo>
                  <a:lnTo>
                    <a:pt x="1058" y="103154"/>
                  </a:lnTo>
                  <a:lnTo>
                    <a:pt x="2793" y="114317"/>
                  </a:lnTo>
                  <a:lnTo>
                    <a:pt x="5078" y="125297"/>
                  </a:lnTo>
                  <a:lnTo>
                    <a:pt x="8085" y="135807"/>
                  </a:lnTo>
                  <a:lnTo>
                    <a:pt x="12314" y="145265"/>
                  </a:lnTo>
                  <a:lnTo>
                    <a:pt x="17938" y="153435"/>
                  </a:lnTo>
                  <a:lnTo>
                    <a:pt x="24835" y="160073"/>
                  </a:lnTo>
                  <a:lnTo>
                    <a:pt x="32761" y="164783"/>
                  </a:lnTo>
                  <a:lnTo>
                    <a:pt x="41458" y="167537"/>
                  </a:lnTo>
                  <a:lnTo>
                    <a:pt x="50552" y="168438"/>
                  </a:lnTo>
                  <a:lnTo>
                    <a:pt x="59569" y="167538"/>
                  </a:lnTo>
                  <a:lnTo>
                    <a:pt x="68258" y="165038"/>
                  </a:lnTo>
                  <a:lnTo>
                    <a:pt x="76565" y="160922"/>
                  </a:lnTo>
                  <a:lnTo>
                    <a:pt x="84530" y="154887"/>
                  </a:lnTo>
                  <a:lnTo>
                    <a:pt x="92219" y="146943"/>
                  </a:lnTo>
                  <a:lnTo>
                    <a:pt x="99536" y="137526"/>
                  </a:lnTo>
                  <a:lnTo>
                    <a:pt x="106231" y="127296"/>
                  </a:lnTo>
                  <a:lnTo>
                    <a:pt x="112214" y="116709"/>
                  </a:lnTo>
                  <a:lnTo>
                    <a:pt x="117385" y="105840"/>
                  </a:lnTo>
                  <a:lnTo>
                    <a:pt x="121561" y="94485"/>
                  </a:lnTo>
                  <a:lnTo>
                    <a:pt x="124734" y="82555"/>
                  </a:lnTo>
                  <a:lnTo>
                    <a:pt x="126882" y="70255"/>
                  </a:lnTo>
                  <a:lnTo>
                    <a:pt x="127883" y="57992"/>
                  </a:lnTo>
                  <a:lnTo>
                    <a:pt x="127770" y="46008"/>
                  </a:lnTo>
                  <a:lnTo>
                    <a:pt x="126390" y="34689"/>
                  </a:lnTo>
                  <a:lnTo>
                    <a:pt x="123336" y="24619"/>
                  </a:lnTo>
                  <a:lnTo>
                    <a:pt x="118540" y="16008"/>
                  </a:lnTo>
                  <a:lnTo>
                    <a:pt x="112217" y="9058"/>
                  </a:lnTo>
                  <a:lnTo>
                    <a:pt x="104685" y="4130"/>
                  </a:lnTo>
                  <a:lnTo>
                    <a:pt x="96255" y="1227"/>
                  </a:lnTo>
                  <a:lnTo>
                    <a:pt x="87343" y="226"/>
                  </a:lnTo>
                  <a:lnTo>
                    <a:pt x="78448" y="1057"/>
                  </a:lnTo>
                  <a:lnTo>
                    <a:pt x="69810" y="3519"/>
                  </a:lnTo>
                  <a:lnTo>
                    <a:pt x="60972" y="7167"/>
                  </a:lnTo>
                  <a:lnTo>
                    <a:pt x="50838" y="12655"/>
                  </a:lnTo>
                  <a:lnTo>
                    <a:pt x="37547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822116" y="5503962"/>
              <a:ext cx="112299" cy="442402"/>
            </a:xfrm>
            <a:custGeom>
              <a:avLst/>
              <a:gdLst/>
              <a:ahLst/>
              <a:cxnLst/>
              <a:rect l="0" t="0" r="0" b="0"/>
              <a:pathLst>
                <a:path w="112299" h="442402">
                  <a:moveTo>
                    <a:pt x="70184" y="442401"/>
                  </a:moveTo>
                  <a:lnTo>
                    <a:pt x="67317" y="433533"/>
                  </a:lnTo>
                  <a:lnTo>
                    <a:pt x="65175" y="424545"/>
                  </a:lnTo>
                  <a:lnTo>
                    <a:pt x="63567" y="414550"/>
                  </a:lnTo>
                  <a:lnTo>
                    <a:pt x="62214" y="403570"/>
                  </a:lnTo>
                  <a:lnTo>
                    <a:pt x="60717" y="391759"/>
                  </a:lnTo>
                  <a:lnTo>
                    <a:pt x="58866" y="379300"/>
                  </a:lnTo>
                  <a:lnTo>
                    <a:pt x="56627" y="366362"/>
                  </a:lnTo>
                  <a:lnTo>
                    <a:pt x="54046" y="353082"/>
                  </a:lnTo>
                  <a:lnTo>
                    <a:pt x="51197" y="339560"/>
                  </a:lnTo>
                  <a:lnTo>
                    <a:pt x="48147" y="325872"/>
                  </a:lnTo>
                  <a:lnTo>
                    <a:pt x="44955" y="312070"/>
                  </a:lnTo>
                  <a:lnTo>
                    <a:pt x="41661" y="298191"/>
                  </a:lnTo>
                  <a:lnTo>
                    <a:pt x="38298" y="284259"/>
                  </a:lnTo>
                  <a:lnTo>
                    <a:pt x="34888" y="270293"/>
                  </a:lnTo>
                  <a:lnTo>
                    <a:pt x="31445" y="256298"/>
                  </a:lnTo>
                  <a:lnTo>
                    <a:pt x="27979" y="242119"/>
                  </a:lnTo>
                  <a:lnTo>
                    <a:pt x="24500" y="227454"/>
                  </a:lnTo>
                  <a:lnTo>
                    <a:pt x="21011" y="212185"/>
                  </a:lnTo>
                  <a:lnTo>
                    <a:pt x="17514" y="196677"/>
                  </a:lnTo>
                  <a:lnTo>
                    <a:pt x="14014" y="181645"/>
                  </a:lnTo>
                  <a:lnTo>
                    <a:pt x="10515" y="167453"/>
                  </a:lnTo>
                  <a:lnTo>
                    <a:pt x="7182" y="153805"/>
                  </a:lnTo>
                  <a:lnTo>
                    <a:pt x="4324" y="139961"/>
                  </a:lnTo>
                  <a:lnTo>
                    <a:pt x="2074" y="125500"/>
                  </a:lnTo>
                  <a:lnTo>
                    <a:pt x="564" y="110498"/>
                  </a:lnTo>
                  <a:lnTo>
                    <a:pt x="0" y="95341"/>
                  </a:lnTo>
                  <a:lnTo>
                    <a:pt x="405" y="80292"/>
                  </a:lnTo>
                  <a:lnTo>
                    <a:pt x="1812" y="65610"/>
                  </a:lnTo>
                  <a:lnTo>
                    <a:pt x="4352" y="51604"/>
                  </a:lnTo>
                  <a:lnTo>
                    <a:pt x="7995" y="38388"/>
                  </a:lnTo>
                  <a:lnTo>
                    <a:pt x="12899" y="26379"/>
                  </a:lnTo>
                  <a:lnTo>
                    <a:pt x="19471" y="16364"/>
                  </a:lnTo>
                  <a:lnTo>
                    <a:pt x="27779" y="8601"/>
                  </a:lnTo>
                  <a:lnTo>
                    <a:pt x="37442" y="3202"/>
                  </a:lnTo>
                  <a:lnTo>
                    <a:pt x="47838" y="385"/>
                  </a:lnTo>
                  <a:lnTo>
                    <a:pt x="58521" y="0"/>
                  </a:lnTo>
                  <a:lnTo>
                    <a:pt x="69013" y="1328"/>
                  </a:lnTo>
                  <a:lnTo>
                    <a:pt x="79844" y="3401"/>
                  </a:lnTo>
                  <a:lnTo>
                    <a:pt x="93076" y="6395"/>
                  </a:lnTo>
                  <a:lnTo>
                    <a:pt x="112298" y="10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765957" y="5735794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1" y="4"/>
                  </a:lnTo>
                  <a:lnTo>
                    <a:pt x="100953" y="177"/>
                  </a:lnTo>
                  <a:lnTo>
                    <a:pt x="88941" y="825"/>
                  </a:lnTo>
                  <a:lnTo>
                    <a:pt x="77139" y="2079"/>
                  </a:lnTo>
                  <a:lnTo>
                    <a:pt x="65612" y="3904"/>
                  </a:lnTo>
                  <a:lnTo>
                    <a:pt x="54344" y="6200"/>
                  </a:lnTo>
                  <a:lnTo>
                    <a:pt x="43298" y="8852"/>
                  </a:lnTo>
                  <a:lnTo>
                    <a:pt x="32879" y="11609"/>
                  </a:lnTo>
                  <a:lnTo>
                    <a:pt x="22906" y="14363"/>
                  </a:lnTo>
                  <a:lnTo>
                    <a:pt x="12503" y="17356"/>
                  </a:lnTo>
                  <a:lnTo>
                    <a:pt x="0" y="21056"/>
                  </a:lnTo>
                </a:path>
              </a:pathLst>
            </a:custGeom>
            <a:ln w="38099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11024" y="5520099"/>
              <a:ext cx="255914" cy="489436"/>
            </a:xfrm>
            <a:custGeom>
              <a:avLst/>
              <a:gdLst/>
              <a:ahLst/>
              <a:cxnLst/>
              <a:rect l="0" t="0" r="0" b="0"/>
              <a:pathLst>
                <a:path w="255914" h="489436">
                  <a:moveTo>
                    <a:pt x="70830" y="15653"/>
                  </a:moveTo>
                  <a:lnTo>
                    <a:pt x="67829" y="24387"/>
                  </a:lnTo>
                  <a:lnTo>
                    <a:pt x="64407" y="32094"/>
                  </a:lnTo>
                  <a:lnTo>
                    <a:pt x="60216" y="39500"/>
                  </a:lnTo>
                  <a:lnTo>
                    <a:pt x="55488" y="46934"/>
                  </a:lnTo>
                  <a:lnTo>
                    <a:pt x="50655" y="54761"/>
                  </a:lnTo>
                  <a:lnTo>
                    <a:pt x="45969" y="63135"/>
                  </a:lnTo>
                  <a:lnTo>
                    <a:pt x="41187" y="71879"/>
                  </a:lnTo>
                  <a:lnTo>
                    <a:pt x="35689" y="80594"/>
                  </a:lnTo>
                  <a:lnTo>
                    <a:pt x="29183" y="89024"/>
                  </a:lnTo>
                  <a:lnTo>
                    <a:pt x="21997" y="96274"/>
                  </a:lnTo>
                  <a:lnTo>
                    <a:pt x="14254" y="100145"/>
                  </a:lnTo>
                  <a:lnTo>
                    <a:pt x="6802" y="99638"/>
                  </a:lnTo>
                  <a:lnTo>
                    <a:pt x="1907" y="95950"/>
                  </a:lnTo>
                  <a:lnTo>
                    <a:pt x="0" y="90098"/>
                  </a:lnTo>
                  <a:lnTo>
                    <a:pt x="622" y="82756"/>
                  </a:lnTo>
                  <a:lnTo>
                    <a:pt x="3166" y="74389"/>
                  </a:lnTo>
                  <a:lnTo>
                    <a:pt x="7105" y="65325"/>
                  </a:lnTo>
                  <a:lnTo>
                    <a:pt x="12191" y="55952"/>
                  </a:lnTo>
                  <a:lnTo>
                    <a:pt x="18430" y="46731"/>
                  </a:lnTo>
                  <a:lnTo>
                    <a:pt x="25739" y="37903"/>
                  </a:lnTo>
                  <a:lnTo>
                    <a:pt x="33935" y="29668"/>
                  </a:lnTo>
                  <a:lnTo>
                    <a:pt x="42815" y="22283"/>
                  </a:lnTo>
                  <a:lnTo>
                    <a:pt x="52203" y="15800"/>
                  </a:lnTo>
                  <a:lnTo>
                    <a:pt x="62118" y="10276"/>
                  </a:lnTo>
                  <a:lnTo>
                    <a:pt x="72760" y="5856"/>
                  </a:lnTo>
                  <a:lnTo>
                    <a:pt x="84170" y="2519"/>
                  </a:lnTo>
                  <a:lnTo>
                    <a:pt x="95934" y="429"/>
                  </a:lnTo>
                  <a:lnTo>
                    <a:pt x="107298" y="0"/>
                  </a:lnTo>
                  <a:lnTo>
                    <a:pt x="117861" y="1310"/>
                  </a:lnTo>
                  <a:lnTo>
                    <a:pt x="127410" y="4307"/>
                  </a:lnTo>
                  <a:lnTo>
                    <a:pt x="135752" y="8985"/>
                  </a:lnTo>
                  <a:lnTo>
                    <a:pt x="142917" y="15170"/>
                  </a:lnTo>
                  <a:lnTo>
                    <a:pt x="149085" y="22575"/>
                  </a:lnTo>
                  <a:lnTo>
                    <a:pt x="154477" y="30907"/>
                  </a:lnTo>
                  <a:lnTo>
                    <a:pt x="159287" y="39920"/>
                  </a:lnTo>
                  <a:lnTo>
                    <a:pt x="163352" y="49580"/>
                  </a:lnTo>
                  <a:lnTo>
                    <a:pt x="166178" y="60048"/>
                  </a:lnTo>
                  <a:lnTo>
                    <a:pt x="167593" y="71346"/>
                  </a:lnTo>
                  <a:lnTo>
                    <a:pt x="167559" y="83205"/>
                  </a:lnTo>
                  <a:lnTo>
                    <a:pt x="166015" y="95166"/>
                  </a:lnTo>
                  <a:lnTo>
                    <a:pt x="163086" y="106947"/>
                  </a:lnTo>
                  <a:lnTo>
                    <a:pt x="159018" y="118299"/>
                  </a:lnTo>
                  <a:lnTo>
                    <a:pt x="154079" y="128922"/>
                  </a:lnTo>
                  <a:lnTo>
                    <a:pt x="148497" y="138732"/>
                  </a:lnTo>
                  <a:lnTo>
                    <a:pt x="142294" y="147811"/>
                  </a:lnTo>
                  <a:lnTo>
                    <a:pt x="135300" y="156302"/>
                  </a:lnTo>
                  <a:lnTo>
                    <a:pt x="127559" y="164297"/>
                  </a:lnTo>
                  <a:lnTo>
                    <a:pt x="121852" y="169980"/>
                  </a:lnTo>
                  <a:lnTo>
                    <a:pt x="121435" y="171559"/>
                  </a:lnTo>
                  <a:lnTo>
                    <a:pt x="125083" y="170981"/>
                  </a:lnTo>
                  <a:lnTo>
                    <a:pt x="131286" y="170108"/>
                  </a:lnTo>
                  <a:lnTo>
                    <a:pt x="139070" y="169819"/>
                  </a:lnTo>
                  <a:lnTo>
                    <a:pt x="147839" y="170519"/>
                  </a:lnTo>
                  <a:lnTo>
                    <a:pt x="157230" y="172466"/>
                  </a:lnTo>
                  <a:lnTo>
                    <a:pt x="167013" y="175648"/>
                  </a:lnTo>
                  <a:lnTo>
                    <a:pt x="176883" y="180044"/>
                  </a:lnTo>
                  <a:lnTo>
                    <a:pt x="186444" y="185730"/>
                  </a:lnTo>
                  <a:lnTo>
                    <a:pt x="195509" y="192619"/>
                  </a:lnTo>
                  <a:lnTo>
                    <a:pt x="204072" y="200343"/>
                  </a:lnTo>
                  <a:lnTo>
                    <a:pt x="212212" y="208365"/>
                  </a:lnTo>
                  <a:lnTo>
                    <a:pt x="220018" y="216353"/>
                  </a:lnTo>
                  <a:lnTo>
                    <a:pt x="227415" y="224343"/>
                  </a:lnTo>
                  <a:lnTo>
                    <a:pt x="234163" y="232619"/>
                  </a:lnTo>
                  <a:lnTo>
                    <a:pt x="240182" y="241341"/>
                  </a:lnTo>
                  <a:lnTo>
                    <a:pt x="245377" y="250674"/>
                  </a:lnTo>
                  <a:lnTo>
                    <a:pt x="249568" y="260858"/>
                  </a:lnTo>
                  <a:lnTo>
                    <a:pt x="252752" y="271933"/>
                  </a:lnTo>
                  <a:lnTo>
                    <a:pt x="254908" y="283626"/>
                  </a:lnTo>
                  <a:lnTo>
                    <a:pt x="255913" y="295468"/>
                  </a:lnTo>
                  <a:lnTo>
                    <a:pt x="255812" y="307171"/>
                  </a:lnTo>
                  <a:lnTo>
                    <a:pt x="254780" y="318638"/>
                  </a:lnTo>
                  <a:lnTo>
                    <a:pt x="253025" y="329870"/>
                  </a:lnTo>
                  <a:lnTo>
                    <a:pt x="250735" y="340907"/>
                  </a:lnTo>
                  <a:lnTo>
                    <a:pt x="248064" y="351793"/>
                  </a:lnTo>
                  <a:lnTo>
                    <a:pt x="245126" y="362569"/>
                  </a:lnTo>
                  <a:lnTo>
                    <a:pt x="241999" y="373264"/>
                  </a:lnTo>
                  <a:lnTo>
                    <a:pt x="238578" y="383735"/>
                  </a:lnTo>
                  <a:lnTo>
                    <a:pt x="234595" y="393693"/>
                  </a:lnTo>
                  <a:lnTo>
                    <a:pt x="229946" y="403021"/>
                  </a:lnTo>
                  <a:lnTo>
                    <a:pt x="224517" y="411760"/>
                  </a:lnTo>
                  <a:lnTo>
                    <a:pt x="218115" y="420015"/>
                  </a:lnTo>
                  <a:lnTo>
                    <a:pt x="210727" y="427899"/>
                  </a:lnTo>
                  <a:lnTo>
                    <a:pt x="202325" y="435347"/>
                  </a:lnTo>
                  <a:lnTo>
                    <a:pt x="192782" y="442130"/>
                  </a:lnTo>
                  <a:lnTo>
                    <a:pt x="182139" y="448171"/>
                  </a:lnTo>
                  <a:lnTo>
                    <a:pt x="170570" y="453382"/>
                  </a:lnTo>
                  <a:lnTo>
                    <a:pt x="158280" y="457584"/>
                  </a:lnTo>
                  <a:lnTo>
                    <a:pt x="145463" y="460784"/>
                  </a:lnTo>
                  <a:lnTo>
                    <a:pt x="132433" y="463289"/>
                  </a:lnTo>
                  <a:lnTo>
                    <a:pt x="119613" y="465593"/>
                  </a:lnTo>
                  <a:lnTo>
                    <a:pt x="107219" y="468001"/>
                  </a:lnTo>
                  <a:lnTo>
                    <a:pt x="95342" y="470660"/>
                  </a:lnTo>
                  <a:lnTo>
                    <a:pt x="82670" y="474018"/>
                  </a:lnTo>
                  <a:lnTo>
                    <a:pt x="65856" y="479492"/>
                  </a:lnTo>
                  <a:lnTo>
                    <a:pt x="39245" y="4894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83412" y="5546280"/>
              <a:ext cx="290907" cy="395394"/>
            </a:xfrm>
            <a:custGeom>
              <a:avLst/>
              <a:gdLst/>
              <a:ahLst/>
              <a:cxnLst/>
              <a:rect l="0" t="0" r="0" b="0"/>
              <a:pathLst>
                <a:path w="290907" h="395394">
                  <a:moveTo>
                    <a:pt x="114297" y="0"/>
                  </a:moveTo>
                  <a:lnTo>
                    <a:pt x="102696" y="134"/>
                  </a:lnTo>
                  <a:lnTo>
                    <a:pt x="92847" y="1415"/>
                  </a:lnTo>
                  <a:lnTo>
                    <a:pt x="83846" y="4012"/>
                  </a:lnTo>
                  <a:lnTo>
                    <a:pt x="75578" y="7905"/>
                  </a:lnTo>
                  <a:lnTo>
                    <a:pt x="68199" y="13186"/>
                  </a:lnTo>
                  <a:lnTo>
                    <a:pt x="61724" y="19772"/>
                  </a:lnTo>
                  <a:lnTo>
                    <a:pt x="55872" y="27445"/>
                  </a:lnTo>
                  <a:lnTo>
                    <a:pt x="50170" y="35956"/>
                  </a:lnTo>
                  <a:lnTo>
                    <a:pt x="44333" y="45088"/>
                  </a:lnTo>
                  <a:lnTo>
                    <a:pt x="38427" y="54826"/>
                  </a:lnTo>
                  <a:lnTo>
                    <a:pt x="32762" y="65347"/>
                  </a:lnTo>
                  <a:lnTo>
                    <a:pt x="27506" y="76686"/>
                  </a:lnTo>
                  <a:lnTo>
                    <a:pt x="22671" y="88741"/>
                  </a:lnTo>
                  <a:lnTo>
                    <a:pt x="18197" y="101364"/>
                  </a:lnTo>
                  <a:lnTo>
                    <a:pt x="14009" y="114414"/>
                  </a:lnTo>
                  <a:lnTo>
                    <a:pt x="10197" y="127771"/>
                  </a:lnTo>
                  <a:lnTo>
                    <a:pt x="7010" y="141344"/>
                  </a:lnTo>
                  <a:lnTo>
                    <a:pt x="4531" y="155066"/>
                  </a:lnTo>
                  <a:lnTo>
                    <a:pt x="2696" y="168892"/>
                  </a:lnTo>
                  <a:lnTo>
                    <a:pt x="1382" y="182786"/>
                  </a:lnTo>
                  <a:lnTo>
                    <a:pt x="464" y="196727"/>
                  </a:lnTo>
                  <a:lnTo>
                    <a:pt x="0" y="210700"/>
                  </a:lnTo>
                  <a:lnTo>
                    <a:pt x="213" y="224695"/>
                  </a:lnTo>
                  <a:lnTo>
                    <a:pt x="1174" y="238704"/>
                  </a:lnTo>
                  <a:lnTo>
                    <a:pt x="2973" y="252723"/>
                  </a:lnTo>
                  <a:lnTo>
                    <a:pt x="5783" y="266748"/>
                  </a:lnTo>
                  <a:lnTo>
                    <a:pt x="9602" y="280773"/>
                  </a:lnTo>
                  <a:lnTo>
                    <a:pt x="14285" y="294633"/>
                  </a:lnTo>
                  <a:lnTo>
                    <a:pt x="19646" y="308018"/>
                  </a:lnTo>
                  <a:lnTo>
                    <a:pt x="25513" y="320796"/>
                  </a:lnTo>
                  <a:lnTo>
                    <a:pt x="31910" y="332834"/>
                  </a:lnTo>
                  <a:lnTo>
                    <a:pt x="39034" y="343926"/>
                  </a:lnTo>
                  <a:lnTo>
                    <a:pt x="46939" y="354050"/>
                  </a:lnTo>
                  <a:lnTo>
                    <a:pt x="55535" y="363170"/>
                  </a:lnTo>
                  <a:lnTo>
                    <a:pt x="64684" y="371159"/>
                  </a:lnTo>
                  <a:lnTo>
                    <a:pt x="74251" y="378048"/>
                  </a:lnTo>
                  <a:lnTo>
                    <a:pt x="84286" y="383846"/>
                  </a:lnTo>
                  <a:lnTo>
                    <a:pt x="95008" y="388450"/>
                  </a:lnTo>
                  <a:lnTo>
                    <a:pt x="106481" y="391915"/>
                  </a:lnTo>
                  <a:lnTo>
                    <a:pt x="118627" y="394260"/>
                  </a:lnTo>
                  <a:lnTo>
                    <a:pt x="131311" y="395393"/>
                  </a:lnTo>
                  <a:lnTo>
                    <a:pt x="144401" y="395369"/>
                  </a:lnTo>
                  <a:lnTo>
                    <a:pt x="157785" y="394050"/>
                  </a:lnTo>
                  <a:lnTo>
                    <a:pt x="171376" y="391036"/>
                  </a:lnTo>
                  <a:lnTo>
                    <a:pt x="185101" y="386266"/>
                  </a:lnTo>
                  <a:lnTo>
                    <a:pt x="198588" y="379961"/>
                  </a:lnTo>
                  <a:lnTo>
                    <a:pt x="211191" y="372441"/>
                  </a:lnTo>
                  <a:lnTo>
                    <a:pt x="222626" y="364015"/>
                  </a:lnTo>
                  <a:lnTo>
                    <a:pt x="232778" y="354934"/>
                  </a:lnTo>
                  <a:lnTo>
                    <a:pt x="241532" y="345396"/>
                  </a:lnTo>
                  <a:lnTo>
                    <a:pt x="248982" y="335533"/>
                  </a:lnTo>
                  <a:lnTo>
                    <a:pt x="255512" y="325284"/>
                  </a:lnTo>
                  <a:lnTo>
                    <a:pt x="261681" y="314413"/>
                  </a:lnTo>
                  <a:lnTo>
                    <a:pt x="267830" y="302835"/>
                  </a:lnTo>
                  <a:lnTo>
                    <a:pt x="273778" y="290618"/>
                  </a:lnTo>
                  <a:lnTo>
                    <a:pt x="278939" y="277885"/>
                  </a:lnTo>
                  <a:lnTo>
                    <a:pt x="283040" y="264762"/>
                  </a:lnTo>
                  <a:lnTo>
                    <a:pt x="286114" y="251356"/>
                  </a:lnTo>
                  <a:lnTo>
                    <a:pt x="288335" y="237749"/>
                  </a:lnTo>
                  <a:lnTo>
                    <a:pt x="289896" y="224005"/>
                  </a:lnTo>
                  <a:lnTo>
                    <a:pt x="290809" y="210165"/>
                  </a:lnTo>
                  <a:lnTo>
                    <a:pt x="290906" y="196261"/>
                  </a:lnTo>
                  <a:lnTo>
                    <a:pt x="290155" y="182313"/>
                  </a:lnTo>
                  <a:lnTo>
                    <a:pt x="288499" y="168336"/>
                  </a:lnTo>
                  <a:lnTo>
                    <a:pt x="285785" y="154338"/>
                  </a:lnTo>
                  <a:lnTo>
                    <a:pt x="282031" y="140331"/>
                  </a:lnTo>
                  <a:lnTo>
                    <a:pt x="277391" y="126484"/>
                  </a:lnTo>
                  <a:lnTo>
                    <a:pt x="272060" y="113106"/>
                  </a:lnTo>
                  <a:lnTo>
                    <a:pt x="266217" y="100329"/>
                  </a:lnTo>
                  <a:lnTo>
                    <a:pt x="260006" y="88122"/>
                  </a:lnTo>
                  <a:lnTo>
                    <a:pt x="253538" y="76384"/>
                  </a:lnTo>
                  <a:lnTo>
                    <a:pt x="246888" y="65014"/>
                  </a:lnTo>
                  <a:lnTo>
                    <a:pt x="239949" y="54241"/>
                  </a:lnTo>
                  <a:lnTo>
                    <a:pt x="232451" y="44606"/>
                  </a:lnTo>
                  <a:lnTo>
                    <a:pt x="224288" y="36314"/>
                  </a:lnTo>
                  <a:lnTo>
                    <a:pt x="215346" y="29424"/>
                  </a:lnTo>
                  <a:lnTo>
                    <a:pt x="205433" y="24011"/>
                  </a:lnTo>
                  <a:lnTo>
                    <a:pt x="194539" y="19969"/>
                  </a:lnTo>
                  <a:lnTo>
                    <a:pt x="182799" y="17219"/>
                  </a:lnTo>
                  <a:lnTo>
                    <a:pt x="170395" y="15806"/>
                  </a:lnTo>
                  <a:lnTo>
                    <a:pt x="157505" y="15634"/>
                  </a:lnTo>
                  <a:lnTo>
                    <a:pt x="144596" y="16652"/>
                  </a:lnTo>
                  <a:lnTo>
                    <a:pt x="132390" y="18930"/>
                  </a:lnTo>
                  <a:lnTo>
                    <a:pt x="121221" y="22392"/>
                  </a:lnTo>
                  <a:lnTo>
                    <a:pt x="111079" y="27005"/>
                  </a:lnTo>
                  <a:lnTo>
                    <a:pt x="101799" y="32849"/>
                  </a:lnTo>
                  <a:lnTo>
                    <a:pt x="93192" y="39842"/>
                  </a:lnTo>
                  <a:lnTo>
                    <a:pt x="85384" y="47330"/>
                  </a:lnTo>
                  <a:lnTo>
                    <a:pt x="78052" y="54919"/>
                  </a:lnTo>
                  <a:lnTo>
                    <a:pt x="70547" y="63273"/>
                  </a:lnTo>
                  <a:lnTo>
                    <a:pt x="61654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1479977" y="-8093"/>
            <a:ext cx="1580539" cy="700834"/>
            <a:chOff x="1479977" y="-8093"/>
            <a:chExt cx="1580539" cy="700834"/>
          </a:xfrm>
        </p:grpSpPr>
        <p:sp>
          <p:nvSpPr>
            <p:cNvPr id="2" name="Freeform 1"/>
            <p:cNvSpPr/>
            <p:nvPr/>
          </p:nvSpPr>
          <p:spPr>
            <a:xfrm>
              <a:off x="1606319" y="-8093"/>
              <a:ext cx="10530" cy="263212"/>
            </a:xfrm>
            <a:custGeom>
              <a:avLst/>
              <a:gdLst/>
              <a:ahLst/>
              <a:cxnLst/>
              <a:rect l="0" t="0" r="0" b="0"/>
              <a:pathLst>
                <a:path w="10530" h="263212">
                  <a:moveTo>
                    <a:pt x="10529" y="0"/>
                  </a:moveTo>
                  <a:lnTo>
                    <a:pt x="7662" y="11734"/>
                  </a:lnTo>
                  <a:lnTo>
                    <a:pt x="5520" y="22863"/>
                  </a:lnTo>
                  <a:lnTo>
                    <a:pt x="3917" y="34461"/>
                  </a:lnTo>
                  <a:lnTo>
                    <a:pt x="2736" y="46622"/>
                  </a:lnTo>
                  <a:lnTo>
                    <a:pt x="1888" y="59282"/>
                  </a:lnTo>
                  <a:lnTo>
                    <a:pt x="1290" y="72338"/>
                  </a:lnTo>
                  <a:lnTo>
                    <a:pt x="876" y="85690"/>
                  </a:lnTo>
                  <a:lnTo>
                    <a:pt x="592" y="99255"/>
                  </a:lnTo>
                  <a:lnTo>
                    <a:pt x="399" y="112975"/>
                  </a:lnTo>
                  <a:lnTo>
                    <a:pt x="268" y="126967"/>
                  </a:lnTo>
                  <a:lnTo>
                    <a:pt x="179" y="141506"/>
                  </a:lnTo>
                  <a:lnTo>
                    <a:pt x="120" y="156693"/>
                  </a:lnTo>
                  <a:lnTo>
                    <a:pt x="80" y="172317"/>
                  </a:lnTo>
                  <a:lnTo>
                    <a:pt x="54" y="187958"/>
                  </a:lnTo>
                  <a:lnTo>
                    <a:pt x="36" y="203351"/>
                  </a:lnTo>
                  <a:lnTo>
                    <a:pt x="24" y="217822"/>
                  </a:lnTo>
                  <a:lnTo>
                    <a:pt x="15" y="231634"/>
                  </a:lnTo>
                  <a:lnTo>
                    <a:pt x="7" y="245996"/>
                  </a:lnTo>
                  <a:lnTo>
                    <a:pt x="0" y="2632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79977" y="286704"/>
              <a:ext cx="273742" cy="105286"/>
            </a:xfrm>
            <a:custGeom>
              <a:avLst/>
              <a:gdLst/>
              <a:ahLst/>
              <a:cxnLst/>
              <a:rect l="0" t="0" r="0" b="0"/>
              <a:pathLst>
                <a:path w="273742" h="105286">
                  <a:moveTo>
                    <a:pt x="273741" y="0"/>
                  </a:moveTo>
                  <a:lnTo>
                    <a:pt x="262140" y="3001"/>
                  </a:lnTo>
                  <a:lnTo>
                    <a:pt x="252292" y="6423"/>
                  </a:lnTo>
                  <a:lnTo>
                    <a:pt x="243277" y="10615"/>
                  </a:lnTo>
                  <a:lnTo>
                    <a:pt x="234490" y="15342"/>
                  </a:lnTo>
                  <a:lnTo>
                    <a:pt x="225166" y="20175"/>
                  </a:lnTo>
                  <a:lnTo>
                    <a:pt x="214941" y="24852"/>
                  </a:lnTo>
                  <a:lnTo>
                    <a:pt x="203958" y="29288"/>
                  </a:lnTo>
                  <a:lnTo>
                    <a:pt x="192663" y="33490"/>
                  </a:lnTo>
                  <a:lnTo>
                    <a:pt x="181355" y="37503"/>
                  </a:lnTo>
                  <a:lnTo>
                    <a:pt x="170000" y="41536"/>
                  </a:lnTo>
                  <a:lnTo>
                    <a:pt x="158318" y="45937"/>
                  </a:lnTo>
                  <a:lnTo>
                    <a:pt x="146164" y="50861"/>
                  </a:lnTo>
                  <a:lnTo>
                    <a:pt x="133546" y="56137"/>
                  </a:lnTo>
                  <a:lnTo>
                    <a:pt x="120536" y="61371"/>
                  </a:lnTo>
                  <a:lnTo>
                    <a:pt x="107228" y="66335"/>
                  </a:lnTo>
                  <a:lnTo>
                    <a:pt x="93867" y="70972"/>
                  </a:lnTo>
                  <a:lnTo>
                    <a:pt x="80824" y="75312"/>
                  </a:lnTo>
                  <a:lnTo>
                    <a:pt x="68279" y="79416"/>
                  </a:lnTo>
                  <a:lnTo>
                    <a:pt x="56301" y="83382"/>
                  </a:lnTo>
                  <a:lnTo>
                    <a:pt x="43550" y="87841"/>
                  </a:lnTo>
                  <a:lnTo>
                    <a:pt x="26673" y="94302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43235" y="421733"/>
              <a:ext cx="136785" cy="271008"/>
            </a:xfrm>
            <a:custGeom>
              <a:avLst/>
              <a:gdLst/>
              <a:ahLst/>
              <a:cxnLst/>
              <a:rect l="0" t="0" r="0" b="0"/>
              <a:pathLst>
                <a:path w="136785" h="271008">
                  <a:moveTo>
                    <a:pt x="136784" y="43955"/>
                  </a:moveTo>
                  <a:lnTo>
                    <a:pt x="130916" y="49823"/>
                  </a:lnTo>
                  <a:lnTo>
                    <a:pt x="125352" y="55387"/>
                  </a:lnTo>
                  <a:lnTo>
                    <a:pt x="119557" y="61195"/>
                  </a:lnTo>
                  <a:lnTo>
                    <a:pt x="113649" y="67622"/>
                  </a:lnTo>
                  <a:lnTo>
                    <a:pt x="107968" y="75248"/>
                  </a:lnTo>
                  <a:lnTo>
                    <a:pt x="102688" y="84278"/>
                  </a:lnTo>
                  <a:lnTo>
                    <a:pt x="97665" y="94433"/>
                  </a:lnTo>
                  <a:lnTo>
                    <a:pt x="92531" y="105160"/>
                  </a:lnTo>
                  <a:lnTo>
                    <a:pt x="87080" y="116076"/>
                  </a:lnTo>
                  <a:lnTo>
                    <a:pt x="81436" y="126997"/>
                  </a:lnTo>
                  <a:lnTo>
                    <a:pt x="75948" y="137854"/>
                  </a:lnTo>
                  <a:lnTo>
                    <a:pt x="70805" y="148636"/>
                  </a:lnTo>
                  <a:lnTo>
                    <a:pt x="65877" y="159350"/>
                  </a:lnTo>
                  <a:lnTo>
                    <a:pt x="60808" y="170010"/>
                  </a:lnTo>
                  <a:lnTo>
                    <a:pt x="55403" y="180630"/>
                  </a:lnTo>
                  <a:lnTo>
                    <a:pt x="49789" y="191222"/>
                  </a:lnTo>
                  <a:lnTo>
                    <a:pt x="44321" y="201794"/>
                  </a:lnTo>
                  <a:lnTo>
                    <a:pt x="39206" y="212351"/>
                  </a:lnTo>
                  <a:lnTo>
                    <a:pt x="34805" y="222899"/>
                  </a:lnTo>
                  <a:lnTo>
                    <a:pt x="31688" y="233441"/>
                  </a:lnTo>
                  <a:lnTo>
                    <a:pt x="30050" y="243960"/>
                  </a:lnTo>
                  <a:lnTo>
                    <a:pt x="30089" y="253804"/>
                  </a:lnTo>
                  <a:lnTo>
                    <a:pt x="32160" y="261743"/>
                  </a:lnTo>
                  <a:lnTo>
                    <a:pt x="36254" y="267256"/>
                  </a:lnTo>
                  <a:lnTo>
                    <a:pt x="41916" y="270312"/>
                  </a:lnTo>
                  <a:lnTo>
                    <a:pt x="48464" y="271007"/>
                  </a:lnTo>
                  <a:lnTo>
                    <a:pt x="55421" y="269664"/>
                  </a:lnTo>
                  <a:lnTo>
                    <a:pt x="62699" y="266867"/>
                  </a:lnTo>
                  <a:lnTo>
                    <a:pt x="70489" y="263329"/>
                  </a:lnTo>
                  <a:lnTo>
                    <a:pt x="78871" y="259510"/>
                  </a:lnTo>
                  <a:lnTo>
                    <a:pt x="87636" y="255307"/>
                  </a:lnTo>
                  <a:lnTo>
                    <a:pt x="96373" y="250195"/>
                  </a:lnTo>
                  <a:lnTo>
                    <a:pt x="104836" y="243933"/>
                  </a:lnTo>
                  <a:lnTo>
                    <a:pt x="112637" y="236421"/>
                  </a:lnTo>
                  <a:lnTo>
                    <a:pt x="119192" y="227542"/>
                  </a:lnTo>
                  <a:lnTo>
                    <a:pt x="124291" y="217382"/>
                  </a:lnTo>
                  <a:lnTo>
                    <a:pt x="127730" y="206321"/>
                  </a:lnTo>
                  <a:lnTo>
                    <a:pt x="129146" y="194912"/>
                  </a:lnTo>
                  <a:lnTo>
                    <a:pt x="128543" y="183507"/>
                  </a:lnTo>
                  <a:lnTo>
                    <a:pt x="126208" y="172411"/>
                  </a:lnTo>
                  <a:lnTo>
                    <a:pt x="122515" y="161961"/>
                  </a:lnTo>
                  <a:lnTo>
                    <a:pt x="117810" y="152272"/>
                  </a:lnTo>
                  <a:lnTo>
                    <a:pt x="112213" y="143444"/>
                  </a:lnTo>
                  <a:lnTo>
                    <a:pt x="105634" y="135653"/>
                  </a:lnTo>
                  <a:lnTo>
                    <a:pt x="98099" y="128886"/>
                  </a:lnTo>
                  <a:lnTo>
                    <a:pt x="89753" y="122831"/>
                  </a:lnTo>
                  <a:lnTo>
                    <a:pt x="80772" y="116989"/>
                  </a:lnTo>
                  <a:lnTo>
                    <a:pt x="71321" y="111057"/>
                  </a:lnTo>
                  <a:lnTo>
                    <a:pt x="61534" y="105087"/>
                  </a:lnTo>
                  <a:lnTo>
                    <a:pt x="51512" y="99379"/>
                  </a:lnTo>
                  <a:lnTo>
                    <a:pt x="41335" y="94084"/>
                  </a:lnTo>
                  <a:lnTo>
                    <a:pt x="31383" y="88884"/>
                  </a:lnTo>
                  <a:lnTo>
                    <a:pt x="22307" y="83101"/>
                  </a:lnTo>
                  <a:lnTo>
                    <a:pt x="14398" y="76393"/>
                  </a:lnTo>
                  <a:lnTo>
                    <a:pt x="7936" y="68751"/>
                  </a:lnTo>
                  <a:lnTo>
                    <a:pt x="3344" y="60318"/>
                  </a:lnTo>
                  <a:lnTo>
                    <a:pt x="674" y="51281"/>
                  </a:lnTo>
                  <a:lnTo>
                    <a:pt x="0" y="42128"/>
                  </a:lnTo>
                  <a:lnTo>
                    <a:pt x="1584" y="33604"/>
                  </a:lnTo>
                  <a:lnTo>
                    <a:pt x="5352" y="26063"/>
                  </a:lnTo>
                  <a:lnTo>
                    <a:pt x="10964" y="19512"/>
                  </a:lnTo>
                  <a:lnTo>
                    <a:pt x="18009" y="13796"/>
                  </a:lnTo>
                  <a:lnTo>
                    <a:pt x="26119" y="8737"/>
                  </a:lnTo>
                  <a:lnTo>
                    <a:pt x="35154" y="4490"/>
                  </a:lnTo>
                  <a:lnTo>
                    <a:pt x="45196" y="1533"/>
                  </a:lnTo>
                  <a:lnTo>
                    <a:pt x="56199" y="28"/>
                  </a:lnTo>
                  <a:lnTo>
                    <a:pt x="67689" y="0"/>
                  </a:lnTo>
                  <a:lnTo>
                    <a:pt x="78868" y="1501"/>
                  </a:lnTo>
                  <a:lnTo>
                    <a:pt x="89303" y="4392"/>
                  </a:lnTo>
                  <a:lnTo>
                    <a:pt x="98627" y="8113"/>
                  </a:lnTo>
                  <a:lnTo>
                    <a:pt x="107281" y="12143"/>
                  </a:lnTo>
                  <a:lnTo>
                    <a:pt x="116019" y="16833"/>
                  </a:lnTo>
                  <a:lnTo>
                    <a:pt x="126255" y="22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994760" y="391989"/>
              <a:ext cx="178340" cy="172556"/>
            </a:xfrm>
            <a:custGeom>
              <a:avLst/>
              <a:gdLst/>
              <a:ahLst/>
              <a:cxnLst/>
              <a:rect l="0" t="0" r="0" b="0"/>
              <a:pathLst>
                <a:path w="178340" h="172556">
                  <a:moveTo>
                    <a:pt x="95870" y="0"/>
                  </a:moveTo>
                  <a:lnTo>
                    <a:pt x="84202" y="3001"/>
                  </a:lnTo>
                  <a:lnTo>
                    <a:pt x="73713" y="6423"/>
                  </a:lnTo>
                  <a:lnTo>
                    <a:pt x="63416" y="10619"/>
                  </a:lnTo>
                  <a:lnTo>
                    <a:pt x="53288" y="15519"/>
                  </a:lnTo>
                  <a:lnTo>
                    <a:pt x="43592" y="21001"/>
                  </a:lnTo>
                  <a:lnTo>
                    <a:pt x="34461" y="26936"/>
                  </a:lnTo>
                  <a:lnTo>
                    <a:pt x="26031" y="33370"/>
                  </a:lnTo>
                  <a:lnTo>
                    <a:pt x="18518" y="40517"/>
                  </a:lnTo>
                  <a:lnTo>
                    <a:pt x="11956" y="48439"/>
                  </a:lnTo>
                  <a:lnTo>
                    <a:pt x="6550" y="57216"/>
                  </a:lnTo>
                  <a:lnTo>
                    <a:pt x="2742" y="67018"/>
                  </a:lnTo>
                  <a:lnTo>
                    <a:pt x="626" y="77832"/>
                  </a:lnTo>
                  <a:lnTo>
                    <a:pt x="0" y="89349"/>
                  </a:lnTo>
                  <a:lnTo>
                    <a:pt x="561" y="101072"/>
                  </a:lnTo>
                  <a:lnTo>
                    <a:pt x="2017" y="112690"/>
                  </a:lnTo>
                  <a:lnTo>
                    <a:pt x="4450" y="123931"/>
                  </a:lnTo>
                  <a:lnTo>
                    <a:pt x="8285" y="134479"/>
                  </a:lnTo>
                  <a:lnTo>
                    <a:pt x="13647" y="144229"/>
                  </a:lnTo>
                  <a:lnTo>
                    <a:pt x="20535" y="152928"/>
                  </a:lnTo>
                  <a:lnTo>
                    <a:pt x="28987" y="160101"/>
                  </a:lnTo>
                  <a:lnTo>
                    <a:pt x="38856" y="165625"/>
                  </a:lnTo>
                  <a:lnTo>
                    <a:pt x="49720" y="169523"/>
                  </a:lnTo>
                  <a:lnTo>
                    <a:pt x="60996" y="171780"/>
                  </a:lnTo>
                  <a:lnTo>
                    <a:pt x="72317" y="172555"/>
                  </a:lnTo>
                  <a:lnTo>
                    <a:pt x="83525" y="171960"/>
                  </a:lnTo>
                  <a:lnTo>
                    <a:pt x="94584" y="169973"/>
                  </a:lnTo>
                  <a:lnTo>
                    <a:pt x="105499" y="166714"/>
                  </a:lnTo>
                  <a:lnTo>
                    <a:pt x="116135" y="162410"/>
                  </a:lnTo>
                  <a:lnTo>
                    <a:pt x="126211" y="157304"/>
                  </a:lnTo>
                  <a:lnTo>
                    <a:pt x="135622" y="151608"/>
                  </a:lnTo>
                  <a:lnTo>
                    <a:pt x="144417" y="145327"/>
                  </a:lnTo>
                  <a:lnTo>
                    <a:pt x="152712" y="138279"/>
                  </a:lnTo>
                  <a:lnTo>
                    <a:pt x="160613" y="130426"/>
                  </a:lnTo>
                  <a:lnTo>
                    <a:pt x="167733" y="121863"/>
                  </a:lnTo>
                  <a:lnTo>
                    <a:pt x="173231" y="112738"/>
                  </a:lnTo>
                  <a:lnTo>
                    <a:pt x="176774" y="103194"/>
                  </a:lnTo>
                  <a:lnTo>
                    <a:pt x="178339" y="93515"/>
                  </a:lnTo>
                  <a:lnTo>
                    <a:pt x="177951" y="84097"/>
                  </a:lnTo>
                  <a:lnTo>
                    <a:pt x="175837" y="75135"/>
                  </a:lnTo>
                  <a:lnTo>
                    <a:pt x="172334" y="66644"/>
                  </a:lnTo>
                  <a:lnTo>
                    <a:pt x="167783" y="58555"/>
                  </a:lnTo>
                  <a:lnTo>
                    <a:pt x="162465" y="50782"/>
                  </a:lnTo>
                  <a:lnTo>
                    <a:pt x="156441" y="43409"/>
                  </a:lnTo>
                  <a:lnTo>
                    <a:pt x="149567" y="36676"/>
                  </a:lnTo>
                  <a:lnTo>
                    <a:pt x="141831" y="30673"/>
                  </a:lnTo>
                  <a:lnTo>
                    <a:pt x="133347" y="25658"/>
                  </a:lnTo>
                  <a:lnTo>
                    <a:pt x="124274" y="22119"/>
                  </a:lnTo>
                  <a:lnTo>
                    <a:pt x="114775" y="20183"/>
                  </a:lnTo>
                  <a:lnTo>
                    <a:pt x="105430" y="19513"/>
                  </a:lnTo>
                  <a:lnTo>
                    <a:pt x="96310" y="19432"/>
                  </a:lnTo>
                  <a:lnTo>
                    <a:pt x="86618" y="19932"/>
                  </a:lnTo>
                  <a:lnTo>
                    <a:pt x="748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189565" y="159381"/>
              <a:ext cx="132693" cy="380008"/>
            </a:xfrm>
            <a:custGeom>
              <a:avLst/>
              <a:gdLst/>
              <a:ahLst/>
              <a:cxnLst/>
              <a:rect l="0" t="0" r="0" b="0"/>
              <a:pathLst>
                <a:path w="132693" h="380008">
                  <a:moveTo>
                    <a:pt x="58993" y="380007"/>
                  </a:moveTo>
                  <a:lnTo>
                    <a:pt x="56059" y="371138"/>
                  </a:lnTo>
                  <a:lnTo>
                    <a:pt x="53276" y="362151"/>
                  </a:lnTo>
                  <a:lnTo>
                    <a:pt x="50377" y="352152"/>
                  </a:lnTo>
                  <a:lnTo>
                    <a:pt x="47336" y="340998"/>
                  </a:lnTo>
                  <a:lnTo>
                    <a:pt x="44171" y="328538"/>
                  </a:lnTo>
                  <a:lnTo>
                    <a:pt x="40912" y="314831"/>
                  </a:lnTo>
                  <a:lnTo>
                    <a:pt x="37747" y="300241"/>
                  </a:lnTo>
                  <a:lnTo>
                    <a:pt x="35004" y="285312"/>
                  </a:lnTo>
                  <a:lnTo>
                    <a:pt x="32824" y="270392"/>
                  </a:lnTo>
                  <a:lnTo>
                    <a:pt x="31022" y="255784"/>
                  </a:lnTo>
                  <a:lnTo>
                    <a:pt x="29198" y="241822"/>
                  </a:lnTo>
                  <a:lnTo>
                    <a:pt x="27116" y="228613"/>
                  </a:lnTo>
                  <a:lnTo>
                    <a:pt x="24716" y="215930"/>
                  </a:lnTo>
                  <a:lnTo>
                    <a:pt x="22025" y="203332"/>
                  </a:lnTo>
                  <a:lnTo>
                    <a:pt x="19101" y="190553"/>
                  </a:lnTo>
                  <a:lnTo>
                    <a:pt x="16002" y="177510"/>
                  </a:lnTo>
                  <a:lnTo>
                    <a:pt x="12775" y="164213"/>
                  </a:lnTo>
                  <a:lnTo>
                    <a:pt x="9464" y="150709"/>
                  </a:lnTo>
                  <a:lnTo>
                    <a:pt x="6258" y="137046"/>
                  </a:lnTo>
                  <a:lnTo>
                    <a:pt x="3486" y="123267"/>
                  </a:lnTo>
                  <a:lnTo>
                    <a:pt x="1298" y="109411"/>
                  </a:lnTo>
                  <a:lnTo>
                    <a:pt x="0" y="95667"/>
                  </a:lnTo>
                  <a:lnTo>
                    <a:pt x="110" y="82358"/>
                  </a:lnTo>
                  <a:lnTo>
                    <a:pt x="1782" y="69633"/>
                  </a:lnTo>
                  <a:lnTo>
                    <a:pt x="4853" y="57630"/>
                  </a:lnTo>
                  <a:lnTo>
                    <a:pt x="9049" y="46562"/>
                  </a:lnTo>
                  <a:lnTo>
                    <a:pt x="14096" y="36454"/>
                  </a:lnTo>
                  <a:lnTo>
                    <a:pt x="19923" y="27344"/>
                  </a:lnTo>
                  <a:lnTo>
                    <a:pt x="26657" y="19363"/>
                  </a:lnTo>
                  <a:lnTo>
                    <a:pt x="34296" y="12482"/>
                  </a:lnTo>
                  <a:lnTo>
                    <a:pt x="42712" y="6860"/>
                  </a:lnTo>
                  <a:lnTo>
                    <a:pt x="51740" y="2906"/>
                  </a:lnTo>
                  <a:lnTo>
                    <a:pt x="61221" y="692"/>
                  </a:lnTo>
                  <a:lnTo>
                    <a:pt x="71029" y="0"/>
                  </a:lnTo>
                  <a:lnTo>
                    <a:pt x="81066" y="516"/>
                  </a:lnTo>
                  <a:lnTo>
                    <a:pt x="91247" y="1934"/>
                  </a:lnTo>
                  <a:lnTo>
                    <a:pt x="101069" y="4040"/>
                  </a:lnTo>
                  <a:lnTo>
                    <a:pt x="110567" y="7024"/>
                  </a:lnTo>
                  <a:lnTo>
                    <a:pt x="120576" y="12258"/>
                  </a:lnTo>
                  <a:lnTo>
                    <a:pt x="132692" y="22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22216" y="381460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0"/>
                  </a:moveTo>
                  <a:lnTo>
                    <a:pt x="156787" y="67"/>
                  </a:lnTo>
                  <a:lnTo>
                    <a:pt x="146299" y="707"/>
                  </a:lnTo>
                  <a:lnTo>
                    <a:pt x="135992" y="1999"/>
                  </a:lnTo>
                  <a:lnTo>
                    <a:pt x="125518" y="3686"/>
                  </a:lnTo>
                  <a:lnTo>
                    <a:pt x="114526" y="5354"/>
                  </a:lnTo>
                  <a:lnTo>
                    <a:pt x="102884" y="6768"/>
                  </a:lnTo>
                  <a:lnTo>
                    <a:pt x="90630" y="7866"/>
                  </a:lnTo>
                  <a:lnTo>
                    <a:pt x="77875" y="8676"/>
                  </a:lnTo>
                  <a:lnTo>
                    <a:pt x="64753" y="9256"/>
                  </a:lnTo>
                  <a:lnTo>
                    <a:pt x="51782" y="9662"/>
                  </a:lnTo>
                  <a:lnTo>
                    <a:pt x="38477" y="9987"/>
                  </a:lnTo>
                  <a:lnTo>
                    <a:pt x="22555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774982" y="181419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8191" y="8935"/>
                  </a:lnTo>
                  <a:lnTo>
                    <a:pt x="16048" y="18562"/>
                  </a:lnTo>
                  <a:lnTo>
                    <a:pt x="14446" y="29854"/>
                  </a:lnTo>
                  <a:lnTo>
                    <a:pt x="13265" y="42694"/>
                  </a:lnTo>
                  <a:lnTo>
                    <a:pt x="12417" y="56822"/>
                  </a:lnTo>
                  <a:lnTo>
                    <a:pt x="11819" y="71947"/>
                  </a:lnTo>
                  <a:lnTo>
                    <a:pt x="11405" y="87809"/>
                  </a:lnTo>
                  <a:lnTo>
                    <a:pt x="11121" y="104197"/>
                  </a:lnTo>
                  <a:lnTo>
                    <a:pt x="10927" y="120954"/>
                  </a:lnTo>
                  <a:lnTo>
                    <a:pt x="10796" y="137966"/>
                  </a:lnTo>
                  <a:lnTo>
                    <a:pt x="10709" y="155152"/>
                  </a:lnTo>
                  <a:lnTo>
                    <a:pt x="10649" y="172457"/>
                  </a:lnTo>
                  <a:lnTo>
                    <a:pt x="10609" y="189841"/>
                  </a:lnTo>
                  <a:lnTo>
                    <a:pt x="10583" y="207280"/>
                  </a:lnTo>
                  <a:lnTo>
                    <a:pt x="10560" y="224750"/>
                  </a:lnTo>
                  <a:lnTo>
                    <a:pt x="10376" y="242076"/>
                  </a:lnTo>
                  <a:lnTo>
                    <a:pt x="9719" y="258942"/>
                  </a:lnTo>
                  <a:lnTo>
                    <a:pt x="8465" y="275215"/>
                  </a:lnTo>
                  <a:lnTo>
                    <a:pt x="6809" y="290922"/>
                  </a:lnTo>
                  <a:lnTo>
                    <a:pt x="5158" y="306164"/>
                  </a:lnTo>
                  <a:lnTo>
                    <a:pt x="3754" y="321030"/>
                  </a:lnTo>
                  <a:lnTo>
                    <a:pt x="2658" y="335014"/>
                  </a:lnTo>
                  <a:lnTo>
                    <a:pt x="1729" y="348380"/>
                  </a:lnTo>
                  <a:lnTo>
                    <a:pt x="890" y="36230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859211" y="191947"/>
              <a:ext cx="201305" cy="368702"/>
            </a:xfrm>
            <a:custGeom>
              <a:avLst/>
              <a:gdLst/>
              <a:ahLst/>
              <a:cxnLst/>
              <a:rect l="0" t="0" r="0" b="0"/>
              <a:pathLst>
                <a:path w="201305" h="368702">
                  <a:moveTo>
                    <a:pt x="126342" y="0"/>
                  </a:moveTo>
                  <a:lnTo>
                    <a:pt x="120474" y="5935"/>
                  </a:lnTo>
                  <a:lnTo>
                    <a:pt x="114909" y="12139"/>
                  </a:lnTo>
                  <a:lnTo>
                    <a:pt x="109110" y="19235"/>
                  </a:lnTo>
                  <a:lnTo>
                    <a:pt x="103030" y="27175"/>
                  </a:lnTo>
                  <a:lnTo>
                    <a:pt x="96700" y="35822"/>
                  </a:lnTo>
                  <a:lnTo>
                    <a:pt x="90176" y="45021"/>
                  </a:lnTo>
                  <a:lnTo>
                    <a:pt x="83673" y="54794"/>
                  </a:lnTo>
                  <a:lnTo>
                    <a:pt x="77539" y="65332"/>
                  </a:lnTo>
                  <a:lnTo>
                    <a:pt x="71930" y="76673"/>
                  </a:lnTo>
                  <a:lnTo>
                    <a:pt x="66673" y="88559"/>
                  </a:lnTo>
                  <a:lnTo>
                    <a:pt x="61376" y="100537"/>
                  </a:lnTo>
                  <a:lnTo>
                    <a:pt x="55814" y="112334"/>
                  </a:lnTo>
                  <a:lnTo>
                    <a:pt x="50094" y="123866"/>
                  </a:lnTo>
                  <a:lnTo>
                    <a:pt x="44554" y="135142"/>
                  </a:lnTo>
                  <a:lnTo>
                    <a:pt x="39381" y="146213"/>
                  </a:lnTo>
                  <a:lnTo>
                    <a:pt x="34603" y="157292"/>
                  </a:lnTo>
                  <a:lnTo>
                    <a:pt x="30167" y="168731"/>
                  </a:lnTo>
                  <a:lnTo>
                    <a:pt x="26004" y="180692"/>
                  </a:lnTo>
                  <a:lnTo>
                    <a:pt x="22209" y="193167"/>
                  </a:lnTo>
                  <a:lnTo>
                    <a:pt x="19032" y="206075"/>
                  </a:lnTo>
                  <a:lnTo>
                    <a:pt x="16561" y="219315"/>
                  </a:lnTo>
                  <a:lnTo>
                    <a:pt x="14731" y="232799"/>
                  </a:lnTo>
                  <a:lnTo>
                    <a:pt x="13420" y="246457"/>
                  </a:lnTo>
                  <a:lnTo>
                    <a:pt x="12509" y="260227"/>
                  </a:lnTo>
                  <a:lnTo>
                    <a:pt x="12219" y="273744"/>
                  </a:lnTo>
                  <a:lnTo>
                    <a:pt x="13082" y="286368"/>
                  </a:lnTo>
                  <a:lnTo>
                    <a:pt x="15288" y="297824"/>
                  </a:lnTo>
                  <a:lnTo>
                    <a:pt x="18567" y="308331"/>
                  </a:lnTo>
                  <a:lnTo>
                    <a:pt x="22377" y="318389"/>
                  </a:lnTo>
                  <a:lnTo>
                    <a:pt x="26355" y="328335"/>
                  </a:lnTo>
                  <a:lnTo>
                    <a:pt x="30651" y="338000"/>
                  </a:lnTo>
                  <a:lnTo>
                    <a:pt x="35820" y="346818"/>
                  </a:lnTo>
                  <a:lnTo>
                    <a:pt x="42111" y="354521"/>
                  </a:lnTo>
                  <a:lnTo>
                    <a:pt x="49472" y="360830"/>
                  </a:lnTo>
                  <a:lnTo>
                    <a:pt x="57717" y="365312"/>
                  </a:lnTo>
                  <a:lnTo>
                    <a:pt x="66637" y="367908"/>
                  </a:lnTo>
                  <a:lnTo>
                    <a:pt x="76051" y="368701"/>
                  </a:lnTo>
                  <a:lnTo>
                    <a:pt x="85816" y="367729"/>
                  </a:lnTo>
                  <a:lnTo>
                    <a:pt x="95820" y="365189"/>
                  </a:lnTo>
                  <a:lnTo>
                    <a:pt x="105825" y="361386"/>
                  </a:lnTo>
                  <a:lnTo>
                    <a:pt x="115468" y="356625"/>
                  </a:lnTo>
                  <a:lnTo>
                    <a:pt x="124584" y="351169"/>
                  </a:lnTo>
                  <a:lnTo>
                    <a:pt x="133181" y="345220"/>
                  </a:lnTo>
                  <a:lnTo>
                    <a:pt x="141341" y="338928"/>
                  </a:lnTo>
                  <a:lnTo>
                    <a:pt x="149166" y="332395"/>
                  </a:lnTo>
                  <a:lnTo>
                    <a:pt x="156744" y="325535"/>
                  </a:lnTo>
                  <a:lnTo>
                    <a:pt x="164147" y="318090"/>
                  </a:lnTo>
                  <a:lnTo>
                    <a:pt x="171423" y="309966"/>
                  </a:lnTo>
                  <a:lnTo>
                    <a:pt x="178445" y="301222"/>
                  </a:lnTo>
                  <a:lnTo>
                    <a:pt x="184936" y="291973"/>
                  </a:lnTo>
                  <a:lnTo>
                    <a:pt x="190772" y="282338"/>
                  </a:lnTo>
                  <a:lnTo>
                    <a:pt x="195674" y="272257"/>
                  </a:lnTo>
                  <a:lnTo>
                    <a:pt x="199135" y="261505"/>
                  </a:lnTo>
                  <a:lnTo>
                    <a:pt x="201012" y="250017"/>
                  </a:lnTo>
                  <a:lnTo>
                    <a:pt x="201304" y="238031"/>
                  </a:lnTo>
                  <a:lnTo>
                    <a:pt x="199988" y="225985"/>
                  </a:lnTo>
                  <a:lnTo>
                    <a:pt x="197201" y="214156"/>
                  </a:lnTo>
                  <a:lnTo>
                    <a:pt x="192721" y="203112"/>
                  </a:lnTo>
                  <a:lnTo>
                    <a:pt x="185909" y="193761"/>
                  </a:lnTo>
                  <a:lnTo>
                    <a:pt x="176634" y="186449"/>
                  </a:lnTo>
                  <a:lnTo>
                    <a:pt x="165679" y="181356"/>
                  </a:lnTo>
                  <a:lnTo>
                    <a:pt x="154410" y="178746"/>
                  </a:lnTo>
                  <a:lnTo>
                    <a:pt x="143648" y="178504"/>
                  </a:lnTo>
                  <a:lnTo>
                    <a:pt x="133495" y="180084"/>
                  </a:lnTo>
                  <a:lnTo>
                    <a:pt x="123616" y="182730"/>
                  </a:lnTo>
                  <a:lnTo>
                    <a:pt x="113757" y="185915"/>
                  </a:lnTo>
                  <a:lnTo>
                    <a:pt x="103965" y="189675"/>
                  </a:lnTo>
                  <a:lnTo>
                    <a:pt x="94523" y="194482"/>
                  </a:lnTo>
                  <a:lnTo>
                    <a:pt x="85566" y="200531"/>
                  </a:lnTo>
                  <a:lnTo>
                    <a:pt x="76921" y="207729"/>
                  </a:lnTo>
                  <a:lnTo>
                    <a:pt x="68201" y="215865"/>
                  </a:lnTo>
                  <a:lnTo>
                    <a:pt x="59196" y="224712"/>
                  </a:lnTo>
                  <a:lnTo>
                    <a:pt x="50182" y="234077"/>
                  </a:lnTo>
                  <a:lnTo>
                    <a:pt x="41810" y="243809"/>
                  </a:lnTo>
                  <a:lnTo>
                    <a:pt x="34400" y="253783"/>
                  </a:lnTo>
                  <a:lnTo>
                    <a:pt x="27904" y="263463"/>
                  </a:lnTo>
                  <a:lnTo>
                    <a:pt x="21324" y="272851"/>
                  </a:lnTo>
                  <a:lnTo>
                    <a:pt x="12968" y="282769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951177" y="69356"/>
            <a:ext cx="1558218" cy="789638"/>
            <a:chOff x="6951177" y="69356"/>
            <a:chExt cx="1558218" cy="789638"/>
          </a:xfrm>
        </p:grpSpPr>
        <p:sp>
          <p:nvSpPr>
            <p:cNvPr id="11" name="Freeform 10"/>
            <p:cNvSpPr/>
            <p:nvPr/>
          </p:nvSpPr>
          <p:spPr>
            <a:xfrm>
              <a:off x="7066990" y="69356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10461" y="11735"/>
                  </a:lnTo>
                  <a:lnTo>
                    <a:pt x="9821" y="22864"/>
                  </a:lnTo>
                  <a:lnTo>
                    <a:pt x="8530" y="34467"/>
                  </a:lnTo>
                  <a:lnTo>
                    <a:pt x="6842" y="46801"/>
                  </a:lnTo>
                  <a:lnTo>
                    <a:pt x="5174" y="60109"/>
                  </a:lnTo>
                  <a:lnTo>
                    <a:pt x="3766" y="74410"/>
                  </a:lnTo>
                  <a:lnTo>
                    <a:pt x="2840" y="89241"/>
                  </a:lnTo>
                  <a:lnTo>
                    <a:pt x="2678" y="103806"/>
                  </a:lnTo>
                  <a:lnTo>
                    <a:pt x="3347" y="117675"/>
                  </a:lnTo>
                  <a:lnTo>
                    <a:pt x="4594" y="130935"/>
                  </a:lnTo>
                  <a:lnTo>
                    <a:pt x="5962" y="143985"/>
                  </a:lnTo>
                  <a:lnTo>
                    <a:pt x="7169" y="157094"/>
                  </a:lnTo>
                  <a:lnTo>
                    <a:pt x="7960" y="170204"/>
                  </a:lnTo>
                  <a:lnTo>
                    <a:pt x="8032" y="183021"/>
                  </a:lnTo>
                  <a:lnTo>
                    <a:pt x="7302" y="195384"/>
                  </a:lnTo>
                  <a:lnTo>
                    <a:pt x="6006" y="207226"/>
                  </a:lnTo>
                  <a:lnTo>
                    <a:pt x="4473" y="219864"/>
                  </a:lnTo>
                  <a:lnTo>
                    <a:pt x="2566" y="23664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951177" y="406268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98902" y="5800"/>
                  </a:lnTo>
                  <a:lnTo>
                    <a:pt x="188413" y="10725"/>
                  </a:lnTo>
                  <a:lnTo>
                    <a:pt x="178107" y="15223"/>
                  </a:lnTo>
                  <a:lnTo>
                    <a:pt x="167632" y="19271"/>
                  </a:lnTo>
                  <a:lnTo>
                    <a:pt x="156641" y="22636"/>
                  </a:lnTo>
                  <a:lnTo>
                    <a:pt x="145003" y="25253"/>
                  </a:lnTo>
                  <a:lnTo>
                    <a:pt x="132921" y="27526"/>
                  </a:lnTo>
                  <a:lnTo>
                    <a:pt x="120815" y="30201"/>
                  </a:lnTo>
                  <a:lnTo>
                    <a:pt x="108928" y="33670"/>
                  </a:lnTo>
                  <a:lnTo>
                    <a:pt x="97167" y="37815"/>
                  </a:lnTo>
                  <a:lnTo>
                    <a:pt x="85205" y="42216"/>
                  </a:lnTo>
                  <a:lnTo>
                    <a:pt x="72870" y="46580"/>
                  </a:lnTo>
                  <a:lnTo>
                    <a:pt x="60363" y="50642"/>
                  </a:lnTo>
                  <a:lnTo>
                    <a:pt x="46743" y="54489"/>
                  </a:lnTo>
                  <a:lnTo>
                    <a:pt x="28572" y="584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93290" y="567050"/>
              <a:ext cx="169052" cy="291944"/>
            </a:xfrm>
            <a:custGeom>
              <a:avLst/>
              <a:gdLst/>
              <a:ahLst/>
              <a:cxnLst/>
              <a:rect l="0" t="0" r="0" b="0"/>
              <a:pathLst>
                <a:path w="169052" h="291944">
                  <a:moveTo>
                    <a:pt x="0" y="18203"/>
                  </a:moveTo>
                  <a:lnTo>
                    <a:pt x="11735" y="15336"/>
                  </a:lnTo>
                  <a:lnTo>
                    <a:pt x="22864" y="13194"/>
                  </a:lnTo>
                  <a:lnTo>
                    <a:pt x="34458" y="11586"/>
                  </a:lnTo>
                  <a:lnTo>
                    <a:pt x="46446" y="10233"/>
                  </a:lnTo>
                  <a:lnTo>
                    <a:pt x="58458" y="8736"/>
                  </a:lnTo>
                  <a:lnTo>
                    <a:pt x="70266" y="6890"/>
                  </a:lnTo>
                  <a:lnTo>
                    <a:pt x="81964" y="4823"/>
                  </a:lnTo>
                  <a:lnTo>
                    <a:pt x="93882" y="2890"/>
                  </a:lnTo>
                  <a:lnTo>
                    <a:pt x="106189" y="1299"/>
                  </a:lnTo>
                  <a:lnTo>
                    <a:pt x="118743" y="248"/>
                  </a:lnTo>
                  <a:lnTo>
                    <a:pt x="131177" y="0"/>
                  </a:lnTo>
                  <a:lnTo>
                    <a:pt x="143261" y="625"/>
                  </a:lnTo>
                  <a:lnTo>
                    <a:pt x="154138" y="2352"/>
                  </a:lnTo>
                  <a:lnTo>
                    <a:pt x="162314" y="5639"/>
                  </a:lnTo>
                  <a:lnTo>
                    <a:pt x="167208" y="10593"/>
                  </a:lnTo>
                  <a:lnTo>
                    <a:pt x="169051" y="17020"/>
                  </a:lnTo>
                  <a:lnTo>
                    <a:pt x="168400" y="24622"/>
                  </a:lnTo>
                  <a:lnTo>
                    <a:pt x="165852" y="33108"/>
                  </a:lnTo>
                  <a:lnTo>
                    <a:pt x="161756" y="42398"/>
                  </a:lnTo>
                  <a:lnTo>
                    <a:pt x="156210" y="52610"/>
                  </a:lnTo>
                  <a:lnTo>
                    <a:pt x="149383" y="63738"/>
                  </a:lnTo>
                  <a:lnTo>
                    <a:pt x="141685" y="75650"/>
                  </a:lnTo>
                  <a:lnTo>
                    <a:pt x="133674" y="88177"/>
                  </a:lnTo>
                  <a:lnTo>
                    <a:pt x="125688" y="101167"/>
                  </a:lnTo>
                  <a:lnTo>
                    <a:pt x="117699" y="114653"/>
                  </a:lnTo>
                  <a:lnTo>
                    <a:pt x="109421" y="128844"/>
                  </a:lnTo>
                  <a:lnTo>
                    <a:pt x="100703" y="143796"/>
                  </a:lnTo>
                  <a:lnTo>
                    <a:pt x="91542" y="159260"/>
                  </a:lnTo>
                  <a:lnTo>
                    <a:pt x="82006" y="174794"/>
                  </a:lnTo>
                  <a:lnTo>
                    <a:pt x="72184" y="190128"/>
                  </a:lnTo>
                  <a:lnTo>
                    <a:pt x="62316" y="205018"/>
                  </a:lnTo>
                  <a:lnTo>
                    <a:pt x="52770" y="219170"/>
                  </a:lnTo>
                  <a:lnTo>
                    <a:pt x="43732" y="232493"/>
                  </a:lnTo>
                  <a:lnTo>
                    <a:pt x="35501" y="244814"/>
                  </a:lnTo>
                  <a:lnTo>
                    <a:pt x="27775" y="257097"/>
                  </a:lnTo>
                  <a:lnTo>
                    <a:pt x="19875" y="271538"/>
                  </a:lnTo>
                  <a:lnTo>
                    <a:pt x="10529" y="291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523491" y="448382"/>
              <a:ext cx="135312" cy="229375"/>
            </a:xfrm>
            <a:custGeom>
              <a:avLst/>
              <a:gdLst/>
              <a:ahLst/>
              <a:cxnLst/>
              <a:rect l="0" t="0" r="0" b="0"/>
              <a:pathLst>
                <a:path w="135312" h="229375">
                  <a:moveTo>
                    <a:pt x="90982" y="0"/>
                  </a:moveTo>
                  <a:lnTo>
                    <a:pt x="82247" y="3068"/>
                  </a:lnTo>
                  <a:lnTo>
                    <a:pt x="74541" y="7130"/>
                  </a:lnTo>
                  <a:lnTo>
                    <a:pt x="67138" y="12623"/>
                  </a:lnTo>
                  <a:lnTo>
                    <a:pt x="59877" y="19383"/>
                  </a:lnTo>
                  <a:lnTo>
                    <a:pt x="52699" y="27181"/>
                  </a:lnTo>
                  <a:lnTo>
                    <a:pt x="45578" y="35778"/>
                  </a:lnTo>
                  <a:lnTo>
                    <a:pt x="38661" y="44963"/>
                  </a:lnTo>
                  <a:lnTo>
                    <a:pt x="32243" y="54569"/>
                  </a:lnTo>
                  <a:lnTo>
                    <a:pt x="26445" y="64468"/>
                  </a:lnTo>
                  <a:lnTo>
                    <a:pt x="21229" y="74571"/>
                  </a:lnTo>
                  <a:lnTo>
                    <a:pt x="16493" y="84812"/>
                  </a:lnTo>
                  <a:lnTo>
                    <a:pt x="12125" y="95156"/>
                  </a:lnTo>
                  <a:lnTo>
                    <a:pt x="8191" y="105901"/>
                  </a:lnTo>
                  <a:lnTo>
                    <a:pt x="4920" y="117640"/>
                  </a:lnTo>
                  <a:lnTo>
                    <a:pt x="2390" y="130607"/>
                  </a:lnTo>
                  <a:lnTo>
                    <a:pt x="691" y="144402"/>
                  </a:lnTo>
                  <a:lnTo>
                    <a:pt x="0" y="158201"/>
                  </a:lnTo>
                  <a:lnTo>
                    <a:pt x="319" y="171514"/>
                  </a:lnTo>
                  <a:lnTo>
                    <a:pt x="1669" y="184043"/>
                  </a:lnTo>
                  <a:lnTo>
                    <a:pt x="4171" y="195532"/>
                  </a:lnTo>
                  <a:lnTo>
                    <a:pt x="7788" y="205944"/>
                  </a:lnTo>
                  <a:lnTo>
                    <a:pt x="12674" y="214935"/>
                  </a:lnTo>
                  <a:lnTo>
                    <a:pt x="19235" y="221779"/>
                  </a:lnTo>
                  <a:lnTo>
                    <a:pt x="27535" y="226273"/>
                  </a:lnTo>
                  <a:lnTo>
                    <a:pt x="37193" y="228665"/>
                  </a:lnTo>
                  <a:lnTo>
                    <a:pt x="47585" y="229374"/>
                  </a:lnTo>
                  <a:lnTo>
                    <a:pt x="58271" y="228809"/>
                  </a:lnTo>
                  <a:lnTo>
                    <a:pt x="68868" y="226992"/>
                  </a:lnTo>
                  <a:lnTo>
                    <a:pt x="78975" y="223579"/>
                  </a:lnTo>
                  <a:lnTo>
                    <a:pt x="88430" y="218509"/>
                  </a:lnTo>
                  <a:lnTo>
                    <a:pt x="97101" y="211988"/>
                  </a:lnTo>
                  <a:lnTo>
                    <a:pt x="104786" y="204315"/>
                  </a:lnTo>
                  <a:lnTo>
                    <a:pt x="111477" y="195778"/>
                  </a:lnTo>
                  <a:lnTo>
                    <a:pt x="117310" y="186452"/>
                  </a:lnTo>
                  <a:lnTo>
                    <a:pt x="122472" y="176215"/>
                  </a:lnTo>
                  <a:lnTo>
                    <a:pt x="127124" y="165070"/>
                  </a:lnTo>
                  <a:lnTo>
                    <a:pt x="131082" y="153147"/>
                  </a:lnTo>
                  <a:lnTo>
                    <a:pt x="133836" y="140611"/>
                  </a:lnTo>
                  <a:lnTo>
                    <a:pt x="135205" y="127625"/>
                  </a:lnTo>
                  <a:lnTo>
                    <a:pt x="135311" y="114481"/>
                  </a:lnTo>
                  <a:lnTo>
                    <a:pt x="134395" y="101584"/>
                  </a:lnTo>
                  <a:lnTo>
                    <a:pt x="132699" y="89138"/>
                  </a:lnTo>
                  <a:lnTo>
                    <a:pt x="130274" y="77323"/>
                  </a:lnTo>
                  <a:lnTo>
                    <a:pt x="126976" y="66382"/>
                  </a:lnTo>
                  <a:lnTo>
                    <a:pt x="122802" y="56368"/>
                  </a:lnTo>
                  <a:lnTo>
                    <a:pt x="117986" y="47660"/>
                  </a:lnTo>
                  <a:lnTo>
                    <a:pt x="112342" y="40297"/>
                  </a:lnTo>
                  <a:lnTo>
                    <a:pt x="104258" y="34748"/>
                  </a:lnTo>
                  <a:lnTo>
                    <a:pt x="90982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668459" y="192073"/>
              <a:ext cx="135527" cy="445823"/>
            </a:xfrm>
            <a:custGeom>
              <a:avLst/>
              <a:gdLst/>
              <a:ahLst/>
              <a:cxnLst/>
              <a:rect l="0" t="0" r="0" b="0"/>
              <a:pathLst>
                <a:path w="135527" h="445823">
                  <a:moveTo>
                    <a:pt x="61827" y="445822"/>
                  </a:moveTo>
                  <a:lnTo>
                    <a:pt x="58893" y="437021"/>
                  </a:lnTo>
                  <a:lnTo>
                    <a:pt x="56111" y="428674"/>
                  </a:lnTo>
                  <a:lnTo>
                    <a:pt x="53211" y="419966"/>
                  </a:lnTo>
                  <a:lnTo>
                    <a:pt x="50170" y="410500"/>
                  </a:lnTo>
                  <a:lnTo>
                    <a:pt x="47006" y="399708"/>
                  </a:lnTo>
                  <a:lnTo>
                    <a:pt x="43742" y="387414"/>
                  </a:lnTo>
                  <a:lnTo>
                    <a:pt x="40403" y="373922"/>
                  </a:lnTo>
                  <a:lnTo>
                    <a:pt x="37013" y="359803"/>
                  </a:lnTo>
                  <a:lnTo>
                    <a:pt x="33588" y="345454"/>
                  </a:lnTo>
                  <a:lnTo>
                    <a:pt x="30306" y="330905"/>
                  </a:lnTo>
                  <a:lnTo>
                    <a:pt x="27482" y="315927"/>
                  </a:lnTo>
                  <a:lnTo>
                    <a:pt x="25246" y="300412"/>
                  </a:lnTo>
                  <a:lnTo>
                    <a:pt x="23406" y="284553"/>
                  </a:lnTo>
                  <a:lnTo>
                    <a:pt x="21556" y="268746"/>
                  </a:lnTo>
                  <a:lnTo>
                    <a:pt x="19457" y="253217"/>
                  </a:lnTo>
                  <a:lnTo>
                    <a:pt x="17045" y="237855"/>
                  </a:lnTo>
                  <a:lnTo>
                    <a:pt x="14347" y="222320"/>
                  </a:lnTo>
                  <a:lnTo>
                    <a:pt x="11422" y="206429"/>
                  </a:lnTo>
                  <a:lnTo>
                    <a:pt x="8492" y="190315"/>
                  </a:lnTo>
                  <a:lnTo>
                    <a:pt x="5911" y="174337"/>
                  </a:lnTo>
                  <a:lnTo>
                    <a:pt x="3847" y="158697"/>
                  </a:lnTo>
                  <a:lnTo>
                    <a:pt x="2292" y="143430"/>
                  </a:lnTo>
                  <a:lnTo>
                    <a:pt x="1168" y="128493"/>
                  </a:lnTo>
                  <a:lnTo>
                    <a:pt x="378" y="113816"/>
                  </a:lnTo>
                  <a:lnTo>
                    <a:pt x="0" y="99331"/>
                  </a:lnTo>
                  <a:lnTo>
                    <a:pt x="269" y="84986"/>
                  </a:lnTo>
                  <a:lnTo>
                    <a:pt x="1274" y="70748"/>
                  </a:lnTo>
                  <a:lnTo>
                    <a:pt x="3271" y="56913"/>
                  </a:lnTo>
                  <a:lnTo>
                    <a:pt x="6746" y="44076"/>
                  </a:lnTo>
                  <a:lnTo>
                    <a:pt x="11834" y="32489"/>
                  </a:lnTo>
                  <a:lnTo>
                    <a:pt x="18524" y="22405"/>
                  </a:lnTo>
                  <a:lnTo>
                    <a:pt x="26834" y="14227"/>
                  </a:lnTo>
                  <a:lnTo>
                    <a:pt x="36605" y="7993"/>
                  </a:lnTo>
                  <a:lnTo>
                    <a:pt x="47402" y="3603"/>
                  </a:lnTo>
                  <a:lnTo>
                    <a:pt x="58633" y="1006"/>
                  </a:lnTo>
                  <a:lnTo>
                    <a:pt x="69918" y="0"/>
                  </a:lnTo>
                  <a:lnTo>
                    <a:pt x="80933" y="440"/>
                  </a:lnTo>
                  <a:lnTo>
                    <a:pt x="91329" y="2321"/>
                  </a:lnTo>
                  <a:lnTo>
                    <a:pt x="100977" y="5500"/>
                  </a:lnTo>
                  <a:lnTo>
                    <a:pt x="109636" y="9431"/>
                  </a:lnTo>
                  <a:lnTo>
                    <a:pt x="117706" y="13632"/>
                  </a:lnTo>
                  <a:lnTo>
                    <a:pt x="125894" y="18468"/>
                  </a:lnTo>
                  <a:lnTo>
                    <a:pt x="135526" y="24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82887" y="458910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0"/>
                  </a:moveTo>
                  <a:lnTo>
                    <a:pt x="191173" y="2867"/>
                  </a:lnTo>
                  <a:lnTo>
                    <a:pt x="182186" y="5009"/>
                  </a:lnTo>
                  <a:lnTo>
                    <a:pt x="172186" y="6613"/>
                  </a:lnTo>
                  <a:lnTo>
                    <a:pt x="161033" y="7793"/>
                  </a:lnTo>
                  <a:lnTo>
                    <a:pt x="148573" y="8642"/>
                  </a:lnTo>
                  <a:lnTo>
                    <a:pt x="134866" y="9239"/>
                  </a:lnTo>
                  <a:lnTo>
                    <a:pt x="120276" y="9653"/>
                  </a:lnTo>
                  <a:lnTo>
                    <a:pt x="105346" y="9937"/>
                  </a:lnTo>
                  <a:lnTo>
                    <a:pt x="90426" y="10131"/>
                  </a:lnTo>
                  <a:lnTo>
                    <a:pt x="75681" y="10262"/>
                  </a:lnTo>
                  <a:lnTo>
                    <a:pt x="59423" y="10365"/>
                  </a:lnTo>
                  <a:lnTo>
                    <a:pt x="36877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8238366" y="227283"/>
              <a:ext cx="28874" cy="357971"/>
            </a:xfrm>
            <a:custGeom>
              <a:avLst/>
              <a:gdLst/>
              <a:ahLst/>
              <a:cxnLst/>
              <a:rect l="0" t="0" r="0" b="0"/>
              <a:pathLst>
                <a:path w="28874" h="357971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8" y="31859"/>
                  </a:lnTo>
                  <a:lnTo>
                    <a:pt x="200" y="46559"/>
                  </a:lnTo>
                  <a:lnTo>
                    <a:pt x="0" y="63003"/>
                  </a:lnTo>
                  <a:lnTo>
                    <a:pt x="656" y="80790"/>
                  </a:lnTo>
                  <a:lnTo>
                    <a:pt x="2068" y="99402"/>
                  </a:lnTo>
                  <a:lnTo>
                    <a:pt x="4080" y="118249"/>
                  </a:lnTo>
                  <a:lnTo>
                    <a:pt x="6538" y="136988"/>
                  </a:lnTo>
                  <a:lnTo>
                    <a:pt x="9153" y="155499"/>
                  </a:lnTo>
                  <a:lnTo>
                    <a:pt x="11521" y="173773"/>
                  </a:lnTo>
                  <a:lnTo>
                    <a:pt x="13447" y="191842"/>
                  </a:lnTo>
                  <a:lnTo>
                    <a:pt x="15078" y="209589"/>
                  </a:lnTo>
                  <a:lnTo>
                    <a:pt x="16787" y="226746"/>
                  </a:lnTo>
                  <a:lnTo>
                    <a:pt x="18787" y="243218"/>
                  </a:lnTo>
                  <a:lnTo>
                    <a:pt x="20963" y="259060"/>
                  </a:lnTo>
                  <a:lnTo>
                    <a:pt x="22970" y="274393"/>
                  </a:lnTo>
                  <a:lnTo>
                    <a:pt x="24618" y="289325"/>
                  </a:lnTo>
                  <a:lnTo>
                    <a:pt x="25879" y="303552"/>
                  </a:lnTo>
                  <a:lnTo>
                    <a:pt x="26937" y="317852"/>
                  </a:lnTo>
                  <a:lnTo>
                    <a:pt x="27882" y="334603"/>
                  </a:lnTo>
                  <a:lnTo>
                    <a:pt x="28873" y="3579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488337" y="19569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21057" y="0"/>
                  </a:moveTo>
                  <a:lnTo>
                    <a:pt x="18191" y="8868"/>
                  </a:lnTo>
                  <a:lnTo>
                    <a:pt x="16049" y="17855"/>
                  </a:lnTo>
                  <a:lnTo>
                    <a:pt x="14441" y="27846"/>
                  </a:lnTo>
                  <a:lnTo>
                    <a:pt x="13088" y="38654"/>
                  </a:lnTo>
                  <a:lnTo>
                    <a:pt x="11590" y="49817"/>
                  </a:lnTo>
                  <a:lnTo>
                    <a:pt x="9745" y="61036"/>
                  </a:lnTo>
                  <a:lnTo>
                    <a:pt x="7677" y="72666"/>
                  </a:lnTo>
                  <a:lnTo>
                    <a:pt x="5745" y="85596"/>
                  </a:lnTo>
                  <a:lnTo>
                    <a:pt x="4149" y="100221"/>
                  </a:lnTo>
                  <a:lnTo>
                    <a:pt x="2926" y="116468"/>
                  </a:lnTo>
                  <a:lnTo>
                    <a:pt x="2030" y="134055"/>
                  </a:lnTo>
                  <a:lnTo>
                    <a:pt x="1392" y="152668"/>
                  </a:lnTo>
                  <a:lnTo>
                    <a:pt x="947" y="172031"/>
                  </a:lnTo>
                  <a:lnTo>
                    <a:pt x="640" y="191927"/>
                  </a:lnTo>
                  <a:lnTo>
                    <a:pt x="432" y="212190"/>
                  </a:lnTo>
                  <a:lnTo>
                    <a:pt x="290" y="232540"/>
                  </a:lnTo>
                  <a:lnTo>
                    <a:pt x="195" y="252589"/>
                  </a:lnTo>
                  <a:lnTo>
                    <a:pt x="130" y="272151"/>
                  </a:lnTo>
                  <a:lnTo>
                    <a:pt x="87" y="291220"/>
                  </a:lnTo>
                  <a:lnTo>
                    <a:pt x="58" y="309872"/>
                  </a:lnTo>
                  <a:lnTo>
                    <a:pt x="39" y="328196"/>
                  </a:lnTo>
                  <a:lnTo>
                    <a:pt x="27" y="346113"/>
                  </a:lnTo>
                  <a:lnTo>
                    <a:pt x="17" y="363385"/>
                  </a:lnTo>
                  <a:lnTo>
                    <a:pt x="12" y="379915"/>
                  </a:lnTo>
                  <a:lnTo>
                    <a:pt x="8" y="395170"/>
                  </a:lnTo>
                  <a:lnTo>
                    <a:pt x="5" y="409603"/>
                  </a:lnTo>
                  <a:lnTo>
                    <a:pt x="3" y="424480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315586" y="174641"/>
              <a:ext cx="162224" cy="269869"/>
            </a:xfrm>
            <a:custGeom>
              <a:avLst/>
              <a:gdLst/>
              <a:ahLst/>
              <a:cxnLst/>
              <a:rect l="0" t="0" r="0" b="0"/>
              <a:pathLst>
                <a:path w="162224" h="269869">
                  <a:moveTo>
                    <a:pt x="162223" y="231627"/>
                  </a:moveTo>
                  <a:lnTo>
                    <a:pt x="150556" y="231694"/>
                  </a:lnTo>
                  <a:lnTo>
                    <a:pt x="140066" y="232334"/>
                  </a:lnTo>
                  <a:lnTo>
                    <a:pt x="129760" y="233631"/>
                  </a:lnTo>
                  <a:lnTo>
                    <a:pt x="119286" y="235490"/>
                  </a:lnTo>
                  <a:lnTo>
                    <a:pt x="108294" y="237807"/>
                  </a:lnTo>
                  <a:lnTo>
                    <a:pt x="96656" y="240478"/>
                  </a:lnTo>
                  <a:lnTo>
                    <a:pt x="84574" y="243574"/>
                  </a:lnTo>
                  <a:lnTo>
                    <a:pt x="72468" y="247330"/>
                  </a:lnTo>
                  <a:lnTo>
                    <a:pt x="60586" y="251814"/>
                  </a:lnTo>
                  <a:lnTo>
                    <a:pt x="48998" y="256790"/>
                  </a:lnTo>
                  <a:lnTo>
                    <a:pt x="37684" y="261823"/>
                  </a:lnTo>
                  <a:lnTo>
                    <a:pt x="26600" y="266617"/>
                  </a:lnTo>
                  <a:lnTo>
                    <a:pt x="15981" y="269868"/>
                  </a:lnTo>
                  <a:lnTo>
                    <a:pt x="7301" y="268753"/>
                  </a:lnTo>
                  <a:lnTo>
                    <a:pt x="2113" y="262782"/>
                  </a:lnTo>
                  <a:lnTo>
                    <a:pt x="0" y="254152"/>
                  </a:lnTo>
                  <a:lnTo>
                    <a:pt x="148" y="243943"/>
                  </a:lnTo>
                  <a:lnTo>
                    <a:pt x="2086" y="232624"/>
                  </a:lnTo>
                  <a:lnTo>
                    <a:pt x="5440" y="220489"/>
                  </a:lnTo>
                  <a:lnTo>
                    <a:pt x="9704" y="207600"/>
                  </a:lnTo>
                  <a:lnTo>
                    <a:pt x="14283" y="193820"/>
                  </a:lnTo>
                  <a:lnTo>
                    <a:pt x="18823" y="179145"/>
                  </a:lnTo>
                  <a:lnTo>
                    <a:pt x="23351" y="163699"/>
                  </a:lnTo>
                  <a:lnTo>
                    <a:pt x="28155" y="147646"/>
                  </a:lnTo>
                  <a:lnTo>
                    <a:pt x="33385" y="131141"/>
                  </a:lnTo>
                  <a:lnTo>
                    <a:pt x="38881" y="114311"/>
                  </a:lnTo>
                  <a:lnTo>
                    <a:pt x="44271" y="97254"/>
                  </a:lnTo>
                  <a:lnTo>
                    <a:pt x="49339" y="80056"/>
                  </a:lnTo>
                  <a:lnTo>
                    <a:pt x="53893" y="63335"/>
                  </a:lnTo>
                  <a:lnTo>
                    <a:pt x="58132" y="46484"/>
                  </a:lnTo>
                  <a:lnTo>
                    <a:pt x="62425" y="26908"/>
                  </a:lnTo>
                  <a:lnTo>
                    <a:pt x="674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4796849" y="-50800"/>
            <a:ext cx="0" cy="6654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989678" y="1242362"/>
            <a:ext cx="768582" cy="868120"/>
            <a:chOff x="989678" y="1242362"/>
            <a:chExt cx="768582" cy="868120"/>
          </a:xfrm>
        </p:grpSpPr>
        <p:sp>
          <p:nvSpPr>
            <p:cNvPr id="22" name="Freeform 21"/>
            <p:cNvSpPr/>
            <p:nvPr/>
          </p:nvSpPr>
          <p:spPr>
            <a:xfrm>
              <a:off x="1158134" y="1242362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8123" y="11668"/>
                  </a:lnTo>
                  <a:lnTo>
                    <a:pt x="15341" y="22157"/>
                  </a:lnTo>
                  <a:lnTo>
                    <a:pt x="12446" y="32473"/>
                  </a:lnTo>
                  <a:lnTo>
                    <a:pt x="9579" y="43293"/>
                  </a:lnTo>
                  <a:lnTo>
                    <a:pt x="7062" y="55581"/>
                  </a:lnTo>
                  <a:lnTo>
                    <a:pt x="5051" y="69730"/>
                  </a:lnTo>
                  <a:lnTo>
                    <a:pt x="3539" y="85635"/>
                  </a:lnTo>
                  <a:lnTo>
                    <a:pt x="2444" y="102983"/>
                  </a:lnTo>
                  <a:lnTo>
                    <a:pt x="1671" y="121421"/>
                  </a:lnTo>
                  <a:lnTo>
                    <a:pt x="1135" y="140326"/>
                  </a:lnTo>
                  <a:lnTo>
                    <a:pt x="767" y="158848"/>
                  </a:lnTo>
                  <a:lnTo>
                    <a:pt x="516" y="176557"/>
                  </a:lnTo>
                  <a:lnTo>
                    <a:pt x="347" y="193394"/>
                  </a:lnTo>
                  <a:lnTo>
                    <a:pt x="232" y="209475"/>
                  </a:lnTo>
                  <a:lnTo>
                    <a:pt x="156" y="224949"/>
                  </a:lnTo>
                  <a:lnTo>
                    <a:pt x="104" y="239557"/>
                  </a:lnTo>
                  <a:lnTo>
                    <a:pt x="64" y="254164"/>
                  </a:lnTo>
                  <a:lnTo>
                    <a:pt x="31" y="271174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989678" y="1621388"/>
              <a:ext cx="315856" cy="105286"/>
            </a:xfrm>
            <a:custGeom>
              <a:avLst/>
              <a:gdLst/>
              <a:ahLst/>
              <a:cxnLst/>
              <a:rect l="0" t="0" r="0" b="0"/>
              <a:pathLst>
                <a:path w="315856" h="105286">
                  <a:moveTo>
                    <a:pt x="315855" y="0"/>
                  </a:moveTo>
                  <a:lnTo>
                    <a:pt x="304120" y="2934"/>
                  </a:lnTo>
                  <a:lnTo>
                    <a:pt x="292991" y="5716"/>
                  </a:lnTo>
                  <a:lnTo>
                    <a:pt x="281388" y="8616"/>
                  </a:lnTo>
                  <a:lnTo>
                    <a:pt x="269054" y="11656"/>
                  </a:lnTo>
                  <a:lnTo>
                    <a:pt x="255746" y="14821"/>
                  </a:lnTo>
                  <a:lnTo>
                    <a:pt x="241446" y="18085"/>
                  </a:lnTo>
                  <a:lnTo>
                    <a:pt x="226614" y="21423"/>
                  </a:lnTo>
                  <a:lnTo>
                    <a:pt x="212049" y="24814"/>
                  </a:lnTo>
                  <a:lnTo>
                    <a:pt x="198184" y="28243"/>
                  </a:lnTo>
                  <a:lnTo>
                    <a:pt x="185098" y="31698"/>
                  </a:lnTo>
                  <a:lnTo>
                    <a:pt x="172696" y="35170"/>
                  </a:lnTo>
                  <a:lnTo>
                    <a:pt x="160836" y="38655"/>
                  </a:lnTo>
                  <a:lnTo>
                    <a:pt x="149378" y="42148"/>
                  </a:lnTo>
                  <a:lnTo>
                    <a:pt x="138210" y="45646"/>
                  </a:lnTo>
                  <a:lnTo>
                    <a:pt x="127245" y="49148"/>
                  </a:lnTo>
                  <a:lnTo>
                    <a:pt x="116420" y="52653"/>
                  </a:lnTo>
                  <a:lnTo>
                    <a:pt x="105692" y="56159"/>
                  </a:lnTo>
                  <a:lnTo>
                    <a:pt x="95024" y="59671"/>
                  </a:lnTo>
                  <a:lnTo>
                    <a:pt x="84233" y="63351"/>
                  </a:lnTo>
                  <a:lnTo>
                    <a:pt x="72996" y="67508"/>
                  </a:lnTo>
                  <a:lnTo>
                    <a:pt x="61187" y="72266"/>
                  </a:lnTo>
                  <a:lnTo>
                    <a:pt x="49251" y="77477"/>
                  </a:lnTo>
                  <a:lnTo>
                    <a:pt x="36827" y="83430"/>
                  </a:lnTo>
                  <a:lnTo>
                    <a:pt x="21704" y="9176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036416" y="1756119"/>
              <a:ext cx="208078" cy="354363"/>
            </a:xfrm>
            <a:custGeom>
              <a:avLst/>
              <a:gdLst/>
              <a:ahLst/>
              <a:cxnLst/>
              <a:rect l="0" t="0" r="0" b="0"/>
              <a:pathLst>
                <a:path w="208078" h="354363">
                  <a:moveTo>
                    <a:pt x="184889" y="65311"/>
                  </a:moveTo>
                  <a:lnTo>
                    <a:pt x="179022" y="74112"/>
                  </a:lnTo>
                  <a:lnTo>
                    <a:pt x="173457" y="82459"/>
                  </a:lnTo>
                  <a:lnTo>
                    <a:pt x="167658" y="91157"/>
                  </a:lnTo>
                  <a:lnTo>
                    <a:pt x="161578" y="100278"/>
                  </a:lnTo>
                  <a:lnTo>
                    <a:pt x="155247" y="109773"/>
                  </a:lnTo>
                  <a:lnTo>
                    <a:pt x="148719" y="119565"/>
                  </a:lnTo>
                  <a:lnTo>
                    <a:pt x="142043" y="129579"/>
                  </a:lnTo>
                  <a:lnTo>
                    <a:pt x="135261" y="139753"/>
                  </a:lnTo>
                  <a:lnTo>
                    <a:pt x="128408" y="150039"/>
                  </a:lnTo>
                  <a:lnTo>
                    <a:pt x="121671" y="160404"/>
                  </a:lnTo>
                  <a:lnTo>
                    <a:pt x="115375" y="170821"/>
                  </a:lnTo>
                  <a:lnTo>
                    <a:pt x="109658" y="181275"/>
                  </a:lnTo>
                  <a:lnTo>
                    <a:pt x="104498" y="191753"/>
                  </a:lnTo>
                  <a:lnTo>
                    <a:pt x="99798" y="202249"/>
                  </a:lnTo>
                  <a:lnTo>
                    <a:pt x="95450" y="212755"/>
                  </a:lnTo>
                  <a:lnTo>
                    <a:pt x="91360" y="223268"/>
                  </a:lnTo>
                  <a:lnTo>
                    <a:pt x="87452" y="233787"/>
                  </a:lnTo>
                  <a:lnTo>
                    <a:pt x="83676" y="244318"/>
                  </a:lnTo>
                  <a:lnTo>
                    <a:pt x="80156" y="255188"/>
                  </a:lnTo>
                  <a:lnTo>
                    <a:pt x="77171" y="267010"/>
                  </a:lnTo>
                  <a:lnTo>
                    <a:pt x="74837" y="280033"/>
                  </a:lnTo>
                  <a:lnTo>
                    <a:pt x="73270" y="293866"/>
                  </a:lnTo>
                  <a:lnTo>
                    <a:pt x="72668" y="307690"/>
                  </a:lnTo>
                  <a:lnTo>
                    <a:pt x="73052" y="321005"/>
                  </a:lnTo>
                  <a:lnTo>
                    <a:pt x="74615" y="333028"/>
                  </a:lnTo>
                  <a:lnTo>
                    <a:pt x="77792" y="342579"/>
                  </a:lnTo>
                  <a:lnTo>
                    <a:pt x="82672" y="349246"/>
                  </a:lnTo>
                  <a:lnTo>
                    <a:pt x="89050" y="353109"/>
                  </a:lnTo>
                  <a:lnTo>
                    <a:pt x="96619" y="354362"/>
                  </a:lnTo>
                  <a:lnTo>
                    <a:pt x="105078" y="353395"/>
                  </a:lnTo>
                  <a:lnTo>
                    <a:pt x="114181" y="350684"/>
                  </a:lnTo>
                  <a:lnTo>
                    <a:pt x="123735" y="346673"/>
                  </a:lnTo>
                  <a:lnTo>
                    <a:pt x="133598" y="341723"/>
                  </a:lnTo>
                  <a:lnTo>
                    <a:pt x="143507" y="335946"/>
                  </a:lnTo>
                  <a:lnTo>
                    <a:pt x="153087" y="329239"/>
                  </a:lnTo>
                  <a:lnTo>
                    <a:pt x="162156" y="321615"/>
                  </a:lnTo>
                  <a:lnTo>
                    <a:pt x="170551" y="313207"/>
                  </a:lnTo>
                  <a:lnTo>
                    <a:pt x="178044" y="304184"/>
                  </a:lnTo>
                  <a:lnTo>
                    <a:pt x="184603" y="294705"/>
                  </a:lnTo>
                  <a:lnTo>
                    <a:pt x="190347" y="284899"/>
                  </a:lnTo>
                  <a:lnTo>
                    <a:pt x="195448" y="274863"/>
                  </a:lnTo>
                  <a:lnTo>
                    <a:pt x="200059" y="264668"/>
                  </a:lnTo>
                  <a:lnTo>
                    <a:pt x="203989" y="254365"/>
                  </a:lnTo>
                  <a:lnTo>
                    <a:pt x="206724" y="243988"/>
                  </a:lnTo>
                  <a:lnTo>
                    <a:pt x="208077" y="233561"/>
                  </a:lnTo>
                  <a:lnTo>
                    <a:pt x="208001" y="223101"/>
                  </a:lnTo>
                  <a:lnTo>
                    <a:pt x="206431" y="212618"/>
                  </a:lnTo>
                  <a:lnTo>
                    <a:pt x="203478" y="202129"/>
                  </a:lnTo>
                  <a:lnTo>
                    <a:pt x="199225" y="191967"/>
                  </a:lnTo>
                  <a:lnTo>
                    <a:pt x="193629" y="182748"/>
                  </a:lnTo>
                  <a:lnTo>
                    <a:pt x="186793" y="174735"/>
                  </a:lnTo>
                  <a:lnTo>
                    <a:pt x="178934" y="167864"/>
                  </a:lnTo>
                  <a:lnTo>
                    <a:pt x="170289" y="161932"/>
                  </a:lnTo>
                  <a:lnTo>
                    <a:pt x="161063" y="156723"/>
                  </a:lnTo>
                  <a:lnTo>
                    <a:pt x="151259" y="152206"/>
                  </a:lnTo>
                  <a:lnTo>
                    <a:pt x="140692" y="148536"/>
                  </a:lnTo>
                  <a:lnTo>
                    <a:pt x="129328" y="145725"/>
                  </a:lnTo>
                  <a:lnTo>
                    <a:pt x="117425" y="143497"/>
                  </a:lnTo>
                  <a:lnTo>
                    <a:pt x="105436" y="141385"/>
                  </a:lnTo>
                  <a:lnTo>
                    <a:pt x="93630" y="139109"/>
                  </a:lnTo>
                  <a:lnTo>
                    <a:pt x="82093" y="136580"/>
                  </a:lnTo>
                  <a:lnTo>
                    <a:pt x="70813" y="133803"/>
                  </a:lnTo>
                  <a:lnTo>
                    <a:pt x="59743" y="130816"/>
                  </a:lnTo>
                  <a:lnTo>
                    <a:pt x="48835" y="127505"/>
                  </a:lnTo>
                  <a:lnTo>
                    <a:pt x="38044" y="123605"/>
                  </a:lnTo>
                  <a:lnTo>
                    <a:pt x="27354" y="119013"/>
                  </a:lnTo>
                  <a:lnTo>
                    <a:pt x="17394" y="113625"/>
                  </a:lnTo>
                  <a:lnTo>
                    <a:pt x="9376" y="107252"/>
                  </a:lnTo>
                  <a:lnTo>
                    <a:pt x="3810" y="99888"/>
                  </a:lnTo>
                  <a:lnTo>
                    <a:pt x="719" y="91671"/>
                  </a:lnTo>
                  <a:lnTo>
                    <a:pt x="0" y="82785"/>
                  </a:lnTo>
                  <a:lnTo>
                    <a:pt x="1341" y="73406"/>
                  </a:lnTo>
                  <a:lnTo>
                    <a:pt x="4646" y="63839"/>
                  </a:lnTo>
                  <a:lnTo>
                    <a:pt x="10121" y="54497"/>
                  </a:lnTo>
                  <a:lnTo>
                    <a:pt x="17681" y="45590"/>
                  </a:lnTo>
                  <a:lnTo>
                    <a:pt x="26839" y="37306"/>
                  </a:lnTo>
                  <a:lnTo>
                    <a:pt x="36894" y="29888"/>
                  </a:lnTo>
                  <a:lnTo>
                    <a:pt x="47357" y="23380"/>
                  </a:lnTo>
                  <a:lnTo>
                    <a:pt x="57974" y="17670"/>
                  </a:lnTo>
                  <a:lnTo>
                    <a:pt x="68628" y="12592"/>
                  </a:lnTo>
                  <a:lnTo>
                    <a:pt x="79274" y="7996"/>
                  </a:lnTo>
                  <a:lnTo>
                    <a:pt x="89896" y="4077"/>
                  </a:lnTo>
                  <a:lnTo>
                    <a:pt x="100496" y="1348"/>
                  </a:lnTo>
                  <a:lnTo>
                    <a:pt x="111076" y="0"/>
                  </a:lnTo>
                  <a:lnTo>
                    <a:pt x="121640" y="78"/>
                  </a:lnTo>
                  <a:lnTo>
                    <a:pt x="132194" y="1652"/>
                  </a:lnTo>
                  <a:lnTo>
                    <a:pt x="142730" y="4600"/>
                  </a:lnTo>
                  <a:lnTo>
                    <a:pt x="152990" y="8758"/>
                  </a:lnTo>
                  <a:lnTo>
                    <a:pt x="163576" y="14617"/>
                  </a:lnTo>
                  <a:lnTo>
                    <a:pt x="176535" y="24924"/>
                  </a:lnTo>
                  <a:lnTo>
                    <a:pt x="195418" y="44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600331" y="1547689"/>
              <a:ext cx="147400" cy="178985"/>
            </a:xfrm>
            <a:custGeom>
              <a:avLst/>
              <a:gdLst/>
              <a:ahLst/>
              <a:cxnLst/>
              <a:rect l="0" t="0" r="0" b="0"/>
              <a:pathLst>
                <a:path w="147400" h="178985">
                  <a:moveTo>
                    <a:pt x="147399" y="0"/>
                  </a:moveTo>
                  <a:lnTo>
                    <a:pt x="141465" y="6001"/>
                  </a:lnTo>
                  <a:lnTo>
                    <a:pt x="135260" y="12846"/>
                  </a:lnTo>
                  <a:lnTo>
                    <a:pt x="128164" y="21238"/>
                  </a:lnTo>
                  <a:lnTo>
                    <a:pt x="120224" y="31039"/>
                  </a:lnTo>
                  <a:lnTo>
                    <a:pt x="111577" y="42001"/>
                  </a:lnTo>
                  <a:lnTo>
                    <a:pt x="102383" y="53858"/>
                  </a:lnTo>
                  <a:lnTo>
                    <a:pt x="92783" y="66208"/>
                  </a:lnTo>
                  <a:lnTo>
                    <a:pt x="82894" y="78557"/>
                  </a:lnTo>
                  <a:lnTo>
                    <a:pt x="72805" y="90636"/>
                  </a:lnTo>
                  <a:lnTo>
                    <a:pt x="62745" y="102541"/>
                  </a:lnTo>
                  <a:lnTo>
                    <a:pt x="53064" y="114607"/>
                  </a:lnTo>
                  <a:lnTo>
                    <a:pt x="43927" y="127006"/>
                  </a:lnTo>
                  <a:lnTo>
                    <a:pt x="35430" y="139159"/>
                  </a:lnTo>
                  <a:lnTo>
                    <a:pt x="26750" y="151017"/>
                  </a:lnTo>
                  <a:lnTo>
                    <a:pt x="16010" y="16362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589803" y="1600331"/>
              <a:ext cx="168457" cy="115815"/>
            </a:xfrm>
            <a:custGeom>
              <a:avLst/>
              <a:gdLst/>
              <a:ahLst/>
              <a:cxnLst/>
              <a:rect l="0" t="0" r="0" b="0"/>
              <a:pathLst>
                <a:path w="168457" h="115815">
                  <a:moveTo>
                    <a:pt x="0" y="0"/>
                  </a:moveTo>
                  <a:lnTo>
                    <a:pt x="8801" y="5868"/>
                  </a:lnTo>
                  <a:lnTo>
                    <a:pt x="17148" y="11432"/>
                  </a:lnTo>
                  <a:lnTo>
                    <a:pt x="25846" y="17231"/>
                  </a:lnTo>
                  <a:lnTo>
                    <a:pt x="34967" y="23312"/>
                  </a:lnTo>
                  <a:lnTo>
                    <a:pt x="44462" y="29642"/>
                  </a:lnTo>
                  <a:lnTo>
                    <a:pt x="54259" y="36175"/>
                  </a:lnTo>
                  <a:lnTo>
                    <a:pt x="64446" y="43023"/>
                  </a:lnTo>
                  <a:lnTo>
                    <a:pt x="75268" y="50454"/>
                  </a:lnTo>
                  <a:lnTo>
                    <a:pt x="86803" y="58561"/>
                  </a:lnTo>
                  <a:lnTo>
                    <a:pt x="98820" y="67123"/>
                  </a:lnTo>
                  <a:lnTo>
                    <a:pt x="110886" y="75716"/>
                  </a:lnTo>
                  <a:lnTo>
                    <a:pt x="122729" y="84079"/>
                  </a:lnTo>
                  <a:lnTo>
                    <a:pt x="133821" y="91838"/>
                  </a:lnTo>
                  <a:lnTo>
                    <a:pt x="144384" y="99190"/>
                  </a:lnTo>
                  <a:lnTo>
                    <a:pt x="155344" y="106776"/>
                  </a:lnTo>
                  <a:lnTo>
                    <a:pt x="16845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2032000" y="1179191"/>
            <a:ext cx="484311" cy="1052851"/>
            <a:chOff x="2032000" y="1179191"/>
            <a:chExt cx="484311" cy="1052851"/>
          </a:xfrm>
        </p:grpSpPr>
        <p:sp>
          <p:nvSpPr>
            <p:cNvPr id="28" name="Freeform 27"/>
            <p:cNvSpPr/>
            <p:nvPr/>
          </p:nvSpPr>
          <p:spPr>
            <a:xfrm>
              <a:off x="2189927" y="1179191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31586" y="0"/>
                  </a:moveTo>
                  <a:lnTo>
                    <a:pt x="31518" y="14736"/>
                  </a:lnTo>
                  <a:lnTo>
                    <a:pt x="30878" y="29287"/>
                  </a:lnTo>
                  <a:lnTo>
                    <a:pt x="29586" y="45077"/>
                  </a:lnTo>
                  <a:lnTo>
                    <a:pt x="27900" y="61966"/>
                  </a:lnTo>
                  <a:lnTo>
                    <a:pt x="26231" y="79459"/>
                  </a:lnTo>
                  <a:lnTo>
                    <a:pt x="24818" y="97197"/>
                  </a:lnTo>
                  <a:lnTo>
                    <a:pt x="23720" y="115158"/>
                  </a:lnTo>
                  <a:lnTo>
                    <a:pt x="22910" y="133573"/>
                  </a:lnTo>
                  <a:lnTo>
                    <a:pt x="22325" y="152541"/>
                  </a:lnTo>
                  <a:lnTo>
                    <a:pt x="21747" y="171700"/>
                  </a:lnTo>
                  <a:lnTo>
                    <a:pt x="20819" y="190342"/>
                  </a:lnTo>
                  <a:lnTo>
                    <a:pt x="19374" y="208111"/>
                  </a:lnTo>
                  <a:lnTo>
                    <a:pt x="17419" y="225145"/>
                  </a:lnTo>
                  <a:lnTo>
                    <a:pt x="15035" y="241884"/>
                  </a:lnTo>
                  <a:lnTo>
                    <a:pt x="12325" y="258605"/>
                  </a:lnTo>
                  <a:lnTo>
                    <a:pt x="9528" y="274674"/>
                  </a:lnTo>
                  <a:lnTo>
                    <a:pt x="6742" y="290206"/>
                  </a:lnTo>
                  <a:lnTo>
                    <a:pt x="3724" y="306571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16269" y="1179191"/>
              <a:ext cx="187854" cy="358492"/>
            </a:xfrm>
            <a:custGeom>
              <a:avLst/>
              <a:gdLst/>
              <a:ahLst/>
              <a:cxnLst/>
              <a:rect l="0" t="0" r="0" b="0"/>
              <a:pathLst>
                <a:path w="187854" h="358492">
                  <a:moveTo>
                    <a:pt x="136870" y="0"/>
                  </a:moveTo>
                  <a:lnTo>
                    <a:pt x="128069" y="11802"/>
                  </a:lnTo>
                  <a:lnTo>
                    <a:pt x="119723" y="23572"/>
                  </a:lnTo>
                  <a:lnTo>
                    <a:pt x="111028" y="36466"/>
                  </a:lnTo>
                  <a:lnTo>
                    <a:pt x="102080" y="50487"/>
                  </a:lnTo>
                  <a:lnTo>
                    <a:pt x="93234" y="65464"/>
                  </a:lnTo>
                  <a:lnTo>
                    <a:pt x="84695" y="81173"/>
                  </a:lnTo>
                  <a:lnTo>
                    <a:pt x="76506" y="96930"/>
                  </a:lnTo>
                  <a:lnTo>
                    <a:pt x="68629" y="111657"/>
                  </a:lnTo>
                  <a:lnTo>
                    <a:pt x="61003" y="124853"/>
                  </a:lnTo>
                  <a:lnTo>
                    <a:pt x="53730" y="136692"/>
                  </a:lnTo>
                  <a:lnTo>
                    <a:pt x="47065" y="147725"/>
                  </a:lnTo>
                  <a:lnTo>
                    <a:pt x="41099" y="158383"/>
                  </a:lnTo>
                  <a:lnTo>
                    <a:pt x="35769" y="169224"/>
                  </a:lnTo>
                  <a:lnTo>
                    <a:pt x="30954" y="180968"/>
                  </a:lnTo>
                  <a:lnTo>
                    <a:pt x="26534" y="193916"/>
                  </a:lnTo>
                  <a:lnTo>
                    <a:pt x="22565" y="207854"/>
                  </a:lnTo>
                  <a:lnTo>
                    <a:pt x="19271" y="222274"/>
                  </a:lnTo>
                  <a:lnTo>
                    <a:pt x="16721" y="236822"/>
                  </a:lnTo>
                  <a:lnTo>
                    <a:pt x="14838" y="251334"/>
                  </a:lnTo>
                  <a:lnTo>
                    <a:pt x="13491" y="265755"/>
                  </a:lnTo>
                  <a:lnTo>
                    <a:pt x="12558" y="280074"/>
                  </a:lnTo>
                  <a:lnTo>
                    <a:pt x="12252" y="293976"/>
                  </a:lnTo>
                  <a:lnTo>
                    <a:pt x="13103" y="306865"/>
                  </a:lnTo>
                  <a:lnTo>
                    <a:pt x="15312" y="318495"/>
                  </a:lnTo>
                  <a:lnTo>
                    <a:pt x="18931" y="328779"/>
                  </a:lnTo>
                  <a:lnTo>
                    <a:pt x="24035" y="337624"/>
                  </a:lnTo>
                  <a:lnTo>
                    <a:pt x="30512" y="345120"/>
                  </a:lnTo>
                  <a:lnTo>
                    <a:pt x="38286" y="351172"/>
                  </a:lnTo>
                  <a:lnTo>
                    <a:pt x="47398" y="355422"/>
                  </a:lnTo>
                  <a:lnTo>
                    <a:pt x="57743" y="357835"/>
                  </a:lnTo>
                  <a:lnTo>
                    <a:pt x="68942" y="358491"/>
                  </a:lnTo>
                  <a:lnTo>
                    <a:pt x="80451" y="357419"/>
                  </a:lnTo>
                  <a:lnTo>
                    <a:pt x="91930" y="354811"/>
                  </a:lnTo>
                  <a:lnTo>
                    <a:pt x="103246" y="350959"/>
                  </a:lnTo>
                  <a:lnTo>
                    <a:pt x="114378" y="346166"/>
                  </a:lnTo>
                  <a:lnTo>
                    <a:pt x="125343" y="340682"/>
                  </a:lnTo>
                  <a:lnTo>
                    <a:pt x="136011" y="334545"/>
                  </a:lnTo>
                  <a:lnTo>
                    <a:pt x="146110" y="327594"/>
                  </a:lnTo>
                  <a:lnTo>
                    <a:pt x="155530" y="319806"/>
                  </a:lnTo>
                  <a:lnTo>
                    <a:pt x="164163" y="311288"/>
                  </a:lnTo>
                  <a:lnTo>
                    <a:pt x="171816" y="302192"/>
                  </a:lnTo>
                  <a:lnTo>
                    <a:pt x="178468" y="292664"/>
                  </a:lnTo>
                  <a:lnTo>
                    <a:pt x="183766" y="282825"/>
                  </a:lnTo>
                  <a:lnTo>
                    <a:pt x="186969" y="272767"/>
                  </a:lnTo>
                  <a:lnTo>
                    <a:pt x="187853" y="262572"/>
                  </a:lnTo>
                  <a:lnTo>
                    <a:pt x="186327" y="252777"/>
                  </a:lnTo>
                  <a:lnTo>
                    <a:pt x="182187" y="244339"/>
                  </a:lnTo>
                  <a:lnTo>
                    <a:pt x="175586" y="237672"/>
                  </a:lnTo>
                  <a:lnTo>
                    <a:pt x="166935" y="232858"/>
                  </a:lnTo>
                  <a:lnTo>
                    <a:pt x="156703" y="229911"/>
                  </a:lnTo>
                  <a:lnTo>
                    <a:pt x="145309" y="228642"/>
                  </a:lnTo>
                  <a:lnTo>
                    <a:pt x="133087" y="229059"/>
                  </a:lnTo>
                  <a:lnTo>
                    <a:pt x="120285" y="231450"/>
                  </a:lnTo>
                  <a:lnTo>
                    <a:pt x="107088" y="235791"/>
                  </a:lnTo>
                  <a:lnTo>
                    <a:pt x="93787" y="241635"/>
                  </a:lnTo>
                  <a:lnTo>
                    <a:pt x="80777" y="248311"/>
                  </a:lnTo>
                  <a:lnTo>
                    <a:pt x="68251" y="255354"/>
                  </a:lnTo>
                  <a:lnTo>
                    <a:pt x="56382" y="262520"/>
                  </a:lnTo>
                  <a:lnTo>
                    <a:pt x="45403" y="269704"/>
                  </a:lnTo>
                  <a:lnTo>
                    <a:pt x="35359" y="276858"/>
                  </a:lnTo>
                  <a:lnTo>
                    <a:pt x="26432" y="283668"/>
                  </a:lnTo>
                  <a:lnTo>
                    <a:pt x="18154" y="290213"/>
                  </a:lnTo>
                  <a:lnTo>
                    <a:pt x="9795" y="29706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32000" y="1674031"/>
              <a:ext cx="484311" cy="42115"/>
            </a:xfrm>
            <a:custGeom>
              <a:avLst/>
              <a:gdLst/>
              <a:ahLst/>
              <a:cxnLst/>
              <a:rect l="0" t="0" r="0" b="0"/>
              <a:pathLst>
                <a:path w="484311" h="42115">
                  <a:moveTo>
                    <a:pt x="484310" y="0"/>
                  </a:moveTo>
                  <a:lnTo>
                    <a:pt x="472508" y="67"/>
                  </a:lnTo>
                  <a:lnTo>
                    <a:pt x="460739" y="707"/>
                  </a:lnTo>
                  <a:lnTo>
                    <a:pt x="447840" y="1999"/>
                  </a:lnTo>
                  <a:lnTo>
                    <a:pt x="433646" y="3686"/>
                  </a:lnTo>
                  <a:lnTo>
                    <a:pt x="418021" y="5354"/>
                  </a:lnTo>
                  <a:lnTo>
                    <a:pt x="401041" y="6767"/>
                  </a:lnTo>
                  <a:lnTo>
                    <a:pt x="382767" y="7865"/>
                  </a:lnTo>
                  <a:lnTo>
                    <a:pt x="363150" y="8676"/>
                  </a:lnTo>
                  <a:lnTo>
                    <a:pt x="342308" y="9260"/>
                  </a:lnTo>
                  <a:lnTo>
                    <a:pt x="321113" y="9838"/>
                  </a:lnTo>
                  <a:lnTo>
                    <a:pt x="301030" y="10766"/>
                  </a:lnTo>
                  <a:lnTo>
                    <a:pt x="282785" y="12206"/>
                  </a:lnTo>
                  <a:lnTo>
                    <a:pt x="266248" y="13989"/>
                  </a:lnTo>
                  <a:lnTo>
                    <a:pt x="250833" y="15725"/>
                  </a:lnTo>
                  <a:lnTo>
                    <a:pt x="236052" y="17187"/>
                  </a:lnTo>
                  <a:lnTo>
                    <a:pt x="221613" y="18319"/>
                  </a:lnTo>
                  <a:lnTo>
                    <a:pt x="207356" y="19154"/>
                  </a:lnTo>
                  <a:lnTo>
                    <a:pt x="193186" y="19754"/>
                  </a:lnTo>
                  <a:lnTo>
                    <a:pt x="178733" y="20344"/>
                  </a:lnTo>
                  <a:lnTo>
                    <a:pt x="163358" y="21280"/>
                  </a:lnTo>
                  <a:lnTo>
                    <a:pt x="146799" y="22725"/>
                  </a:lnTo>
                  <a:lnTo>
                    <a:pt x="129441" y="24511"/>
                  </a:lnTo>
                  <a:lnTo>
                    <a:pt x="112098" y="26249"/>
                  </a:lnTo>
                  <a:lnTo>
                    <a:pt x="95253" y="27717"/>
                  </a:lnTo>
                  <a:lnTo>
                    <a:pt x="79198" y="29023"/>
                  </a:lnTo>
                  <a:lnTo>
                    <a:pt x="64191" y="30507"/>
                  </a:lnTo>
                  <a:lnTo>
                    <a:pt x="50262" y="32351"/>
                  </a:lnTo>
                  <a:lnTo>
                    <a:pt x="37715" y="34430"/>
                  </a:lnTo>
                  <a:lnTo>
                    <a:pt x="25994" y="36591"/>
                  </a:lnTo>
                  <a:lnTo>
                    <a:pt x="14065" y="390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284683" y="1853015"/>
              <a:ext cx="10530" cy="379027"/>
            </a:xfrm>
            <a:custGeom>
              <a:avLst/>
              <a:gdLst/>
              <a:ahLst/>
              <a:cxnLst/>
              <a:rect l="0" t="0" r="0" b="0"/>
              <a:pathLst>
                <a:path w="10530" h="379027">
                  <a:moveTo>
                    <a:pt x="0" y="0"/>
                  </a:moveTo>
                  <a:lnTo>
                    <a:pt x="68" y="11869"/>
                  </a:lnTo>
                  <a:lnTo>
                    <a:pt x="708" y="24279"/>
                  </a:lnTo>
                  <a:lnTo>
                    <a:pt x="2000" y="38461"/>
                  </a:lnTo>
                  <a:lnTo>
                    <a:pt x="3687" y="53996"/>
                  </a:lnTo>
                  <a:lnTo>
                    <a:pt x="5355" y="69992"/>
                  </a:lnTo>
                  <a:lnTo>
                    <a:pt x="6768" y="85875"/>
                  </a:lnTo>
                  <a:lnTo>
                    <a:pt x="7866" y="101423"/>
                  </a:lnTo>
                  <a:lnTo>
                    <a:pt x="8677" y="116609"/>
                  </a:lnTo>
                  <a:lnTo>
                    <a:pt x="9256" y="131484"/>
                  </a:lnTo>
                  <a:lnTo>
                    <a:pt x="9662" y="146113"/>
                  </a:lnTo>
                  <a:lnTo>
                    <a:pt x="9942" y="160563"/>
                  </a:lnTo>
                  <a:lnTo>
                    <a:pt x="10133" y="174884"/>
                  </a:lnTo>
                  <a:lnTo>
                    <a:pt x="10263" y="189115"/>
                  </a:lnTo>
                  <a:lnTo>
                    <a:pt x="10350" y="203284"/>
                  </a:lnTo>
                  <a:lnTo>
                    <a:pt x="10409" y="217410"/>
                  </a:lnTo>
                  <a:lnTo>
                    <a:pt x="10449" y="231507"/>
                  </a:lnTo>
                  <a:lnTo>
                    <a:pt x="10475" y="245585"/>
                  </a:lnTo>
                  <a:lnTo>
                    <a:pt x="10493" y="259659"/>
                  </a:lnTo>
                  <a:lnTo>
                    <a:pt x="10505" y="274060"/>
                  </a:lnTo>
                  <a:lnTo>
                    <a:pt x="10513" y="289407"/>
                  </a:lnTo>
                  <a:lnTo>
                    <a:pt x="10519" y="305932"/>
                  </a:lnTo>
                  <a:lnTo>
                    <a:pt x="10522" y="322655"/>
                  </a:lnTo>
                  <a:lnTo>
                    <a:pt x="10525" y="339212"/>
                  </a:lnTo>
                  <a:lnTo>
                    <a:pt x="10527" y="357061"/>
                  </a:lnTo>
                  <a:lnTo>
                    <a:pt x="1052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3011150" y="1200248"/>
            <a:ext cx="996197" cy="1324204"/>
            <a:chOff x="3011150" y="1200248"/>
            <a:chExt cx="996197" cy="1324204"/>
          </a:xfrm>
        </p:grpSpPr>
        <p:sp>
          <p:nvSpPr>
            <p:cNvPr id="33" name="Freeform 32"/>
            <p:cNvSpPr/>
            <p:nvPr/>
          </p:nvSpPr>
          <p:spPr>
            <a:xfrm>
              <a:off x="3011150" y="166350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88306" y="67"/>
                  </a:lnTo>
                  <a:lnTo>
                    <a:pt x="177177" y="708"/>
                  </a:lnTo>
                  <a:lnTo>
                    <a:pt x="165574" y="2000"/>
                  </a:lnTo>
                  <a:lnTo>
                    <a:pt x="153240" y="3686"/>
                  </a:lnTo>
                  <a:lnTo>
                    <a:pt x="139932" y="5355"/>
                  </a:lnTo>
                  <a:lnTo>
                    <a:pt x="125618" y="6772"/>
                  </a:lnTo>
                  <a:lnTo>
                    <a:pt x="110268" y="8043"/>
                  </a:lnTo>
                  <a:lnTo>
                    <a:pt x="93758" y="9502"/>
                  </a:lnTo>
                  <a:lnTo>
                    <a:pt x="76161" y="11330"/>
                  </a:lnTo>
                  <a:lnTo>
                    <a:pt x="58567" y="13397"/>
                  </a:lnTo>
                  <a:lnTo>
                    <a:pt x="41258" y="15549"/>
                  </a:lnTo>
                  <a:lnTo>
                    <a:pt x="22715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32207" y="1800373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74844" y="2933"/>
                  </a:lnTo>
                  <a:lnTo>
                    <a:pt x="160933" y="5716"/>
                  </a:lnTo>
                  <a:lnTo>
                    <a:pt x="146440" y="8615"/>
                  </a:lnTo>
                  <a:lnTo>
                    <a:pt x="131411" y="11656"/>
                  </a:lnTo>
                  <a:lnTo>
                    <a:pt x="116234" y="14821"/>
                  </a:lnTo>
                  <a:lnTo>
                    <a:pt x="101167" y="18080"/>
                  </a:lnTo>
                  <a:lnTo>
                    <a:pt x="86303" y="21245"/>
                  </a:lnTo>
                  <a:lnTo>
                    <a:pt x="71643" y="23988"/>
                  </a:lnTo>
                  <a:lnTo>
                    <a:pt x="57174" y="26163"/>
                  </a:lnTo>
                  <a:lnTo>
                    <a:pt x="43460" y="27796"/>
                  </a:lnTo>
                  <a:lnTo>
                    <a:pt x="30305" y="29151"/>
                  </a:lnTo>
                  <a:lnTo>
                    <a:pt x="16552" y="3034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90217" y="1200248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42114" y="0"/>
                  </a:moveTo>
                  <a:lnTo>
                    <a:pt x="39247" y="11869"/>
                  </a:lnTo>
                  <a:lnTo>
                    <a:pt x="37105" y="24279"/>
                  </a:lnTo>
                  <a:lnTo>
                    <a:pt x="35503" y="38466"/>
                  </a:lnTo>
                  <a:lnTo>
                    <a:pt x="34323" y="54173"/>
                  </a:lnTo>
                  <a:lnTo>
                    <a:pt x="33473" y="70818"/>
                  </a:lnTo>
                  <a:lnTo>
                    <a:pt x="32875" y="87954"/>
                  </a:lnTo>
                  <a:lnTo>
                    <a:pt x="32461" y="105328"/>
                  </a:lnTo>
                  <a:lnTo>
                    <a:pt x="32177" y="122810"/>
                  </a:lnTo>
                  <a:lnTo>
                    <a:pt x="31984" y="140340"/>
                  </a:lnTo>
                  <a:lnTo>
                    <a:pt x="31853" y="157889"/>
                  </a:lnTo>
                  <a:lnTo>
                    <a:pt x="31765" y="175443"/>
                  </a:lnTo>
                  <a:lnTo>
                    <a:pt x="31701" y="192998"/>
                  </a:lnTo>
                  <a:lnTo>
                    <a:pt x="31489" y="210552"/>
                  </a:lnTo>
                  <a:lnTo>
                    <a:pt x="30814" y="228105"/>
                  </a:lnTo>
                  <a:lnTo>
                    <a:pt x="29547" y="245652"/>
                  </a:lnTo>
                  <a:lnTo>
                    <a:pt x="27882" y="263029"/>
                  </a:lnTo>
                  <a:lnTo>
                    <a:pt x="26226" y="279930"/>
                  </a:lnTo>
                  <a:lnTo>
                    <a:pt x="24818" y="296226"/>
                  </a:lnTo>
                  <a:lnTo>
                    <a:pt x="23722" y="311949"/>
                  </a:lnTo>
                  <a:lnTo>
                    <a:pt x="22912" y="327200"/>
                  </a:lnTo>
                  <a:lnTo>
                    <a:pt x="22327" y="342088"/>
                  </a:lnTo>
                  <a:lnTo>
                    <a:pt x="21749" y="356544"/>
                  </a:lnTo>
                  <a:lnTo>
                    <a:pt x="20820" y="370339"/>
                  </a:lnTo>
                  <a:lnTo>
                    <a:pt x="19380" y="383409"/>
                  </a:lnTo>
                  <a:lnTo>
                    <a:pt x="17597" y="396153"/>
                  </a:lnTo>
                  <a:lnTo>
                    <a:pt x="15861" y="409317"/>
                  </a:lnTo>
                  <a:lnTo>
                    <a:pt x="14394" y="423276"/>
                  </a:lnTo>
                  <a:lnTo>
                    <a:pt x="13058" y="437697"/>
                  </a:lnTo>
                  <a:lnTo>
                    <a:pt x="11197" y="453343"/>
                  </a:lnTo>
                  <a:lnTo>
                    <a:pt x="7535" y="47382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779730" y="1252891"/>
              <a:ext cx="227617" cy="415006"/>
            </a:xfrm>
            <a:custGeom>
              <a:avLst/>
              <a:gdLst/>
              <a:ahLst/>
              <a:cxnLst/>
              <a:rect l="0" t="0" r="0" b="0"/>
              <a:pathLst>
                <a:path w="227617" h="415006">
                  <a:moveTo>
                    <a:pt x="136871" y="0"/>
                  </a:moveTo>
                  <a:lnTo>
                    <a:pt x="131004" y="8801"/>
                  </a:lnTo>
                  <a:lnTo>
                    <a:pt x="125439" y="17148"/>
                  </a:lnTo>
                  <a:lnTo>
                    <a:pt x="119644" y="25846"/>
                  </a:lnTo>
                  <a:lnTo>
                    <a:pt x="113736" y="34967"/>
                  </a:lnTo>
                  <a:lnTo>
                    <a:pt x="108054" y="44462"/>
                  </a:lnTo>
                  <a:lnTo>
                    <a:pt x="102775" y="54250"/>
                  </a:lnTo>
                  <a:lnTo>
                    <a:pt x="97752" y="64091"/>
                  </a:lnTo>
                  <a:lnTo>
                    <a:pt x="92617" y="73617"/>
                  </a:lnTo>
                  <a:lnTo>
                    <a:pt x="87168" y="82659"/>
                  </a:lnTo>
                  <a:lnTo>
                    <a:pt x="81524" y="91543"/>
                  </a:lnTo>
                  <a:lnTo>
                    <a:pt x="76035" y="100961"/>
                  </a:lnTo>
                  <a:lnTo>
                    <a:pt x="70897" y="111261"/>
                  </a:lnTo>
                  <a:lnTo>
                    <a:pt x="66142" y="122299"/>
                  </a:lnTo>
                  <a:lnTo>
                    <a:pt x="61721" y="133634"/>
                  </a:lnTo>
                  <a:lnTo>
                    <a:pt x="57564" y="144969"/>
                  </a:lnTo>
                  <a:lnTo>
                    <a:pt x="53604" y="156344"/>
                  </a:lnTo>
                  <a:lnTo>
                    <a:pt x="49783" y="168039"/>
                  </a:lnTo>
                  <a:lnTo>
                    <a:pt x="46062" y="180196"/>
                  </a:lnTo>
                  <a:lnTo>
                    <a:pt x="42408" y="192648"/>
                  </a:lnTo>
                  <a:lnTo>
                    <a:pt x="38802" y="205014"/>
                  </a:lnTo>
                  <a:lnTo>
                    <a:pt x="35227" y="217075"/>
                  </a:lnTo>
                  <a:lnTo>
                    <a:pt x="31674" y="228785"/>
                  </a:lnTo>
                  <a:lnTo>
                    <a:pt x="28135" y="240182"/>
                  </a:lnTo>
                  <a:lnTo>
                    <a:pt x="24610" y="251339"/>
                  </a:lnTo>
                  <a:lnTo>
                    <a:pt x="21261" y="262645"/>
                  </a:lnTo>
                  <a:lnTo>
                    <a:pt x="18391" y="274768"/>
                  </a:lnTo>
                  <a:lnTo>
                    <a:pt x="16138" y="287997"/>
                  </a:lnTo>
                  <a:lnTo>
                    <a:pt x="14796" y="301969"/>
                  </a:lnTo>
                  <a:lnTo>
                    <a:pt x="14877" y="315887"/>
                  </a:lnTo>
                  <a:lnTo>
                    <a:pt x="16528" y="329284"/>
                  </a:lnTo>
                  <a:lnTo>
                    <a:pt x="19587" y="342040"/>
                  </a:lnTo>
                  <a:lnTo>
                    <a:pt x="23774" y="354213"/>
                  </a:lnTo>
                  <a:lnTo>
                    <a:pt x="28819" y="365907"/>
                  </a:lnTo>
                  <a:lnTo>
                    <a:pt x="34815" y="376912"/>
                  </a:lnTo>
                  <a:lnTo>
                    <a:pt x="42195" y="386712"/>
                  </a:lnTo>
                  <a:lnTo>
                    <a:pt x="51085" y="395117"/>
                  </a:lnTo>
                  <a:lnTo>
                    <a:pt x="61326" y="402085"/>
                  </a:lnTo>
                  <a:lnTo>
                    <a:pt x="72649" y="407550"/>
                  </a:lnTo>
                  <a:lnTo>
                    <a:pt x="84786" y="411624"/>
                  </a:lnTo>
                  <a:lnTo>
                    <a:pt x="97512" y="414225"/>
                  </a:lnTo>
                  <a:lnTo>
                    <a:pt x="110653" y="415005"/>
                  </a:lnTo>
                  <a:lnTo>
                    <a:pt x="124082" y="413939"/>
                  </a:lnTo>
                  <a:lnTo>
                    <a:pt x="137709" y="411275"/>
                  </a:lnTo>
                  <a:lnTo>
                    <a:pt x="151471" y="407354"/>
                  </a:lnTo>
                  <a:lnTo>
                    <a:pt x="165314" y="402493"/>
                  </a:lnTo>
                  <a:lnTo>
                    <a:pt x="178881" y="396789"/>
                  </a:lnTo>
                  <a:lnTo>
                    <a:pt x="191539" y="390138"/>
                  </a:lnTo>
                  <a:lnTo>
                    <a:pt x="203001" y="382550"/>
                  </a:lnTo>
                  <a:lnTo>
                    <a:pt x="212832" y="373998"/>
                  </a:lnTo>
                  <a:lnTo>
                    <a:pt x="220308" y="364346"/>
                  </a:lnTo>
                  <a:lnTo>
                    <a:pt x="225248" y="353637"/>
                  </a:lnTo>
                  <a:lnTo>
                    <a:pt x="227616" y="342360"/>
                  </a:lnTo>
                  <a:lnTo>
                    <a:pt x="227252" y="331331"/>
                  </a:lnTo>
                  <a:lnTo>
                    <a:pt x="224337" y="321005"/>
                  </a:lnTo>
                  <a:lnTo>
                    <a:pt x="219146" y="311956"/>
                  </a:lnTo>
                  <a:lnTo>
                    <a:pt x="211860" y="305015"/>
                  </a:lnTo>
                  <a:lnTo>
                    <a:pt x="202773" y="300427"/>
                  </a:lnTo>
                  <a:lnTo>
                    <a:pt x="192100" y="297957"/>
                  </a:lnTo>
                  <a:lnTo>
                    <a:pt x="179887" y="297189"/>
                  </a:lnTo>
                  <a:lnTo>
                    <a:pt x="166308" y="297703"/>
                  </a:lnTo>
                  <a:lnTo>
                    <a:pt x="151785" y="299143"/>
                  </a:lnTo>
                  <a:lnTo>
                    <a:pt x="136890" y="301238"/>
                  </a:lnTo>
                  <a:lnTo>
                    <a:pt x="121984" y="303792"/>
                  </a:lnTo>
                  <a:lnTo>
                    <a:pt x="107213" y="306826"/>
                  </a:lnTo>
                  <a:lnTo>
                    <a:pt x="92609" y="310547"/>
                  </a:lnTo>
                  <a:lnTo>
                    <a:pt x="78163" y="315007"/>
                  </a:lnTo>
                  <a:lnTo>
                    <a:pt x="64067" y="319821"/>
                  </a:lnTo>
                  <a:lnTo>
                    <a:pt x="49125" y="324719"/>
                  </a:lnTo>
                  <a:lnTo>
                    <a:pt x="29787" y="330134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27046" y="1874072"/>
              <a:ext cx="421141" cy="52644"/>
            </a:xfrm>
            <a:custGeom>
              <a:avLst/>
              <a:gdLst/>
              <a:ahLst/>
              <a:cxnLst/>
              <a:rect l="0" t="0" r="0" b="0"/>
              <a:pathLst>
                <a:path w="421141" h="52644">
                  <a:moveTo>
                    <a:pt x="421140" y="0"/>
                  </a:moveTo>
                  <a:lnTo>
                    <a:pt x="409472" y="67"/>
                  </a:lnTo>
                  <a:lnTo>
                    <a:pt x="398984" y="707"/>
                  </a:lnTo>
                  <a:lnTo>
                    <a:pt x="388668" y="1999"/>
                  </a:lnTo>
                  <a:lnTo>
                    <a:pt x="377848" y="3686"/>
                  </a:lnTo>
                  <a:lnTo>
                    <a:pt x="365559" y="5354"/>
                  </a:lnTo>
                  <a:lnTo>
                    <a:pt x="351419" y="6768"/>
                  </a:lnTo>
                  <a:lnTo>
                    <a:pt x="335860" y="7866"/>
                  </a:lnTo>
                  <a:lnTo>
                    <a:pt x="319809" y="8676"/>
                  </a:lnTo>
                  <a:lnTo>
                    <a:pt x="303868" y="9260"/>
                  </a:lnTo>
                  <a:lnTo>
                    <a:pt x="288269" y="9839"/>
                  </a:lnTo>
                  <a:lnTo>
                    <a:pt x="273042" y="10767"/>
                  </a:lnTo>
                  <a:lnTo>
                    <a:pt x="258139" y="12207"/>
                  </a:lnTo>
                  <a:lnTo>
                    <a:pt x="243487" y="13989"/>
                  </a:lnTo>
                  <a:lnTo>
                    <a:pt x="229023" y="15725"/>
                  </a:lnTo>
                  <a:lnTo>
                    <a:pt x="214692" y="17192"/>
                  </a:lnTo>
                  <a:lnTo>
                    <a:pt x="200454" y="18497"/>
                  </a:lnTo>
                  <a:lnTo>
                    <a:pt x="186281" y="19980"/>
                  </a:lnTo>
                  <a:lnTo>
                    <a:pt x="172151" y="21824"/>
                  </a:lnTo>
                  <a:lnTo>
                    <a:pt x="158052" y="23894"/>
                  </a:lnTo>
                  <a:lnTo>
                    <a:pt x="143972" y="25829"/>
                  </a:lnTo>
                  <a:lnTo>
                    <a:pt x="129912" y="27433"/>
                  </a:lnTo>
                  <a:lnTo>
                    <a:pt x="116028" y="28832"/>
                  </a:lnTo>
                  <a:lnTo>
                    <a:pt x="102626" y="30378"/>
                  </a:lnTo>
                  <a:lnTo>
                    <a:pt x="89829" y="32270"/>
                  </a:lnTo>
                  <a:lnTo>
                    <a:pt x="77438" y="34541"/>
                  </a:lnTo>
                  <a:lnTo>
                    <a:pt x="65045" y="37145"/>
                  </a:lnTo>
                  <a:lnTo>
                    <a:pt x="52425" y="40005"/>
                  </a:lnTo>
                  <a:lnTo>
                    <a:pt x="40123" y="42904"/>
                  </a:lnTo>
                  <a:lnTo>
                    <a:pt x="28150" y="45770"/>
                  </a:lnTo>
                  <a:lnTo>
                    <a:pt x="15451" y="488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11591" y="2040319"/>
              <a:ext cx="207005" cy="484133"/>
            </a:xfrm>
            <a:custGeom>
              <a:avLst/>
              <a:gdLst/>
              <a:ahLst/>
              <a:cxnLst/>
              <a:rect l="0" t="0" r="0" b="0"/>
              <a:pathLst>
                <a:path w="207005" h="484133">
                  <a:moveTo>
                    <a:pt x="199725" y="96966"/>
                  </a:moveTo>
                  <a:lnTo>
                    <a:pt x="193790" y="108701"/>
                  </a:lnTo>
                  <a:lnTo>
                    <a:pt x="187586" y="119830"/>
                  </a:lnTo>
                  <a:lnTo>
                    <a:pt x="180499" y="131424"/>
                  </a:lnTo>
                  <a:lnTo>
                    <a:pt x="172905" y="143412"/>
                  </a:lnTo>
                  <a:lnTo>
                    <a:pt x="165555" y="155423"/>
                  </a:lnTo>
                  <a:lnTo>
                    <a:pt x="158862" y="167222"/>
                  </a:lnTo>
                  <a:lnTo>
                    <a:pt x="152740" y="178575"/>
                  </a:lnTo>
                  <a:lnTo>
                    <a:pt x="146796" y="189196"/>
                  </a:lnTo>
                  <a:lnTo>
                    <a:pt x="140761" y="199006"/>
                  </a:lnTo>
                  <a:lnTo>
                    <a:pt x="134539" y="208254"/>
                  </a:lnTo>
                  <a:lnTo>
                    <a:pt x="128122" y="217392"/>
                  </a:lnTo>
                  <a:lnTo>
                    <a:pt x="121540" y="226693"/>
                  </a:lnTo>
                  <a:lnTo>
                    <a:pt x="114829" y="236248"/>
                  </a:lnTo>
                  <a:lnTo>
                    <a:pt x="108024" y="246050"/>
                  </a:lnTo>
                  <a:lnTo>
                    <a:pt x="101152" y="256050"/>
                  </a:lnTo>
                  <a:lnTo>
                    <a:pt x="94233" y="266037"/>
                  </a:lnTo>
                  <a:lnTo>
                    <a:pt x="87282" y="275662"/>
                  </a:lnTo>
                  <a:lnTo>
                    <a:pt x="80313" y="284767"/>
                  </a:lnTo>
                  <a:lnTo>
                    <a:pt x="73498" y="293524"/>
                  </a:lnTo>
                  <a:lnTo>
                    <a:pt x="67148" y="302325"/>
                  </a:lnTo>
                  <a:lnTo>
                    <a:pt x="61396" y="311396"/>
                  </a:lnTo>
                  <a:lnTo>
                    <a:pt x="56211" y="320795"/>
                  </a:lnTo>
                  <a:lnTo>
                    <a:pt x="51495" y="330491"/>
                  </a:lnTo>
                  <a:lnTo>
                    <a:pt x="47136" y="340434"/>
                  </a:lnTo>
                  <a:lnTo>
                    <a:pt x="43038" y="350893"/>
                  </a:lnTo>
                  <a:lnTo>
                    <a:pt x="39126" y="362431"/>
                  </a:lnTo>
                  <a:lnTo>
                    <a:pt x="35347" y="375270"/>
                  </a:lnTo>
                  <a:lnTo>
                    <a:pt x="31825" y="389317"/>
                  </a:lnTo>
                  <a:lnTo>
                    <a:pt x="28839" y="404348"/>
                  </a:lnTo>
                  <a:lnTo>
                    <a:pt x="26512" y="420110"/>
                  </a:lnTo>
                  <a:lnTo>
                    <a:pt x="25290" y="435744"/>
                  </a:lnTo>
                  <a:lnTo>
                    <a:pt x="25984" y="449860"/>
                  </a:lnTo>
                  <a:lnTo>
                    <a:pt x="28865" y="461817"/>
                  </a:lnTo>
                  <a:lnTo>
                    <a:pt x="33734" y="471332"/>
                  </a:lnTo>
                  <a:lnTo>
                    <a:pt x="40207" y="478138"/>
                  </a:lnTo>
                  <a:lnTo>
                    <a:pt x="47897" y="482372"/>
                  </a:lnTo>
                  <a:lnTo>
                    <a:pt x="56633" y="484132"/>
                  </a:lnTo>
                  <a:lnTo>
                    <a:pt x="66467" y="483294"/>
                  </a:lnTo>
                  <a:lnTo>
                    <a:pt x="77331" y="480030"/>
                  </a:lnTo>
                  <a:lnTo>
                    <a:pt x="88896" y="474589"/>
                  </a:lnTo>
                  <a:lnTo>
                    <a:pt x="100658" y="467127"/>
                  </a:lnTo>
                  <a:lnTo>
                    <a:pt x="112310" y="457925"/>
                  </a:lnTo>
                  <a:lnTo>
                    <a:pt x="123744" y="447341"/>
                  </a:lnTo>
                  <a:lnTo>
                    <a:pt x="134956" y="435722"/>
                  </a:lnTo>
                  <a:lnTo>
                    <a:pt x="145974" y="423353"/>
                  </a:lnTo>
                  <a:lnTo>
                    <a:pt x="156679" y="410456"/>
                  </a:lnTo>
                  <a:lnTo>
                    <a:pt x="166801" y="397193"/>
                  </a:lnTo>
                  <a:lnTo>
                    <a:pt x="176234" y="383678"/>
                  </a:lnTo>
                  <a:lnTo>
                    <a:pt x="184704" y="369992"/>
                  </a:lnTo>
                  <a:lnTo>
                    <a:pt x="191716" y="356191"/>
                  </a:lnTo>
                  <a:lnTo>
                    <a:pt x="197134" y="342307"/>
                  </a:lnTo>
                  <a:lnTo>
                    <a:pt x="201127" y="328202"/>
                  </a:lnTo>
                  <a:lnTo>
                    <a:pt x="203981" y="313586"/>
                  </a:lnTo>
                  <a:lnTo>
                    <a:pt x="205970" y="298352"/>
                  </a:lnTo>
                  <a:lnTo>
                    <a:pt x="207004" y="282865"/>
                  </a:lnTo>
                  <a:lnTo>
                    <a:pt x="206649" y="267849"/>
                  </a:lnTo>
                  <a:lnTo>
                    <a:pt x="204778" y="253680"/>
                  </a:lnTo>
                  <a:lnTo>
                    <a:pt x="201386" y="240557"/>
                  </a:lnTo>
                  <a:lnTo>
                    <a:pt x="196435" y="228662"/>
                  </a:lnTo>
                  <a:lnTo>
                    <a:pt x="190061" y="217964"/>
                  </a:lnTo>
                  <a:lnTo>
                    <a:pt x="182357" y="208440"/>
                  </a:lnTo>
                  <a:lnTo>
                    <a:pt x="173291" y="200174"/>
                  </a:lnTo>
                  <a:lnTo>
                    <a:pt x="162972" y="193089"/>
                  </a:lnTo>
                  <a:lnTo>
                    <a:pt x="151620" y="186990"/>
                  </a:lnTo>
                  <a:lnTo>
                    <a:pt x="139478" y="181650"/>
                  </a:lnTo>
                  <a:lnTo>
                    <a:pt x="126755" y="176868"/>
                  </a:lnTo>
                  <a:lnTo>
                    <a:pt x="113619" y="172485"/>
                  </a:lnTo>
                  <a:lnTo>
                    <a:pt x="100195" y="168381"/>
                  </a:lnTo>
                  <a:lnTo>
                    <a:pt x="86577" y="164465"/>
                  </a:lnTo>
                  <a:lnTo>
                    <a:pt x="72992" y="160511"/>
                  </a:lnTo>
                  <a:lnTo>
                    <a:pt x="59790" y="156171"/>
                  </a:lnTo>
                  <a:lnTo>
                    <a:pt x="47141" y="151281"/>
                  </a:lnTo>
                  <a:lnTo>
                    <a:pt x="35358" y="145691"/>
                  </a:lnTo>
                  <a:lnTo>
                    <a:pt x="24970" y="139182"/>
                  </a:lnTo>
                  <a:lnTo>
                    <a:pt x="16141" y="131722"/>
                  </a:lnTo>
                  <a:lnTo>
                    <a:pt x="9043" y="123271"/>
                  </a:lnTo>
                  <a:lnTo>
                    <a:pt x="4016" y="113696"/>
                  </a:lnTo>
                  <a:lnTo>
                    <a:pt x="1047" y="103042"/>
                  </a:lnTo>
                  <a:lnTo>
                    <a:pt x="0" y="91803"/>
                  </a:lnTo>
                  <a:lnTo>
                    <a:pt x="801" y="80801"/>
                  </a:lnTo>
                  <a:lnTo>
                    <a:pt x="3234" y="70479"/>
                  </a:lnTo>
                  <a:lnTo>
                    <a:pt x="7306" y="60924"/>
                  </a:lnTo>
                  <a:lnTo>
                    <a:pt x="13312" y="52046"/>
                  </a:lnTo>
                  <a:lnTo>
                    <a:pt x="21235" y="43709"/>
                  </a:lnTo>
                  <a:lnTo>
                    <a:pt x="30640" y="35939"/>
                  </a:lnTo>
                  <a:lnTo>
                    <a:pt x="40861" y="28932"/>
                  </a:lnTo>
                  <a:lnTo>
                    <a:pt x="51441" y="22733"/>
                  </a:lnTo>
                  <a:lnTo>
                    <a:pt x="62306" y="17245"/>
                  </a:lnTo>
                  <a:lnTo>
                    <a:pt x="73659" y="12324"/>
                  </a:lnTo>
                  <a:lnTo>
                    <a:pt x="85591" y="7836"/>
                  </a:lnTo>
                  <a:lnTo>
                    <a:pt x="98062" y="3992"/>
                  </a:lnTo>
                  <a:lnTo>
                    <a:pt x="110973" y="1314"/>
                  </a:lnTo>
                  <a:lnTo>
                    <a:pt x="124206" y="0"/>
                  </a:lnTo>
                  <a:lnTo>
                    <a:pt x="137253" y="164"/>
                  </a:lnTo>
                  <a:lnTo>
                    <a:pt x="150618" y="2228"/>
                  </a:lnTo>
                  <a:lnTo>
                    <a:pt x="166591" y="8613"/>
                  </a:lnTo>
                  <a:lnTo>
                    <a:pt x="189196" y="232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810901" y="3012957"/>
            <a:ext cx="1379045" cy="1190421"/>
            <a:chOff x="1810901" y="3012957"/>
            <a:chExt cx="1379045" cy="1190421"/>
          </a:xfrm>
        </p:grpSpPr>
        <p:sp>
          <p:nvSpPr>
            <p:cNvPr id="40" name="Freeform 39"/>
            <p:cNvSpPr/>
            <p:nvPr/>
          </p:nvSpPr>
          <p:spPr>
            <a:xfrm>
              <a:off x="1810901" y="3548103"/>
              <a:ext cx="221100" cy="1"/>
            </a:xfrm>
            <a:custGeom>
              <a:avLst/>
              <a:gdLst/>
              <a:ahLst/>
              <a:cxnLst/>
              <a:rect l="0" t="0" r="0" b="0"/>
              <a:pathLst>
                <a:path w="221100" h="1">
                  <a:moveTo>
                    <a:pt x="221099" y="0"/>
                  </a:moveTo>
                  <a:lnTo>
                    <a:pt x="206363" y="0"/>
                  </a:lnTo>
                  <a:lnTo>
                    <a:pt x="191811" y="0"/>
                  </a:lnTo>
                  <a:lnTo>
                    <a:pt x="176017" y="0"/>
                  </a:lnTo>
                  <a:lnTo>
                    <a:pt x="158956" y="0"/>
                  </a:lnTo>
                  <a:lnTo>
                    <a:pt x="140814" y="0"/>
                  </a:lnTo>
                  <a:lnTo>
                    <a:pt x="121837" y="0"/>
                  </a:lnTo>
                  <a:lnTo>
                    <a:pt x="102569" y="0"/>
                  </a:lnTo>
                  <a:lnTo>
                    <a:pt x="83802" y="0"/>
                  </a:lnTo>
                  <a:lnTo>
                    <a:pt x="65947" y="0"/>
                  </a:lnTo>
                  <a:lnTo>
                    <a:pt x="49637" y="0"/>
                  </a:lnTo>
                  <a:lnTo>
                    <a:pt x="34302" y="0"/>
                  </a:lnTo>
                  <a:lnTo>
                    <a:pt x="1859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821430" y="368497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31585"/>
                  </a:moveTo>
                  <a:lnTo>
                    <a:pt x="206429" y="28651"/>
                  </a:lnTo>
                  <a:lnTo>
                    <a:pt x="192518" y="25870"/>
                  </a:lnTo>
                  <a:lnTo>
                    <a:pt x="178020" y="22970"/>
                  </a:lnTo>
                  <a:lnTo>
                    <a:pt x="162819" y="19929"/>
                  </a:lnTo>
                  <a:lnTo>
                    <a:pt x="146994" y="16764"/>
                  </a:lnTo>
                  <a:lnTo>
                    <a:pt x="130678" y="13505"/>
                  </a:lnTo>
                  <a:lnTo>
                    <a:pt x="114161" y="10340"/>
                  </a:lnTo>
                  <a:lnTo>
                    <a:pt x="97853" y="7596"/>
                  </a:lnTo>
                  <a:lnTo>
                    <a:pt x="81971" y="5421"/>
                  </a:lnTo>
                  <a:lnTo>
                    <a:pt x="66759" y="3788"/>
                  </a:lnTo>
                  <a:lnTo>
                    <a:pt x="50873" y="2433"/>
                  </a:lnTo>
                  <a:lnTo>
                    <a:pt x="30685" y="12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478833" y="3305717"/>
              <a:ext cx="479675" cy="713659"/>
            </a:xfrm>
            <a:custGeom>
              <a:avLst/>
              <a:gdLst/>
              <a:ahLst/>
              <a:cxnLst/>
              <a:rect l="0" t="0" r="0" b="0"/>
              <a:pathLst>
                <a:path w="479675" h="713659">
                  <a:moveTo>
                    <a:pt x="142762" y="231"/>
                  </a:moveTo>
                  <a:lnTo>
                    <a:pt x="136895" y="12033"/>
                  </a:lnTo>
                  <a:lnTo>
                    <a:pt x="131331" y="23802"/>
                  </a:lnTo>
                  <a:lnTo>
                    <a:pt x="125532" y="36696"/>
                  </a:lnTo>
                  <a:lnTo>
                    <a:pt x="119451" y="50718"/>
                  </a:lnTo>
                  <a:lnTo>
                    <a:pt x="113121" y="65694"/>
                  </a:lnTo>
                  <a:lnTo>
                    <a:pt x="106593" y="81408"/>
                  </a:lnTo>
                  <a:lnTo>
                    <a:pt x="99917" y="97338"/>
                  </a:lnTo>
                  <a:lnTo>
                    <a:pt x="93134" y="112713"/>
                  </a:lnTo>
                  <a:lnTo>
                    <a:pt x="86281" y="127157"/>
                  </a:lnTo>
                  <a:lnTo>
                    <a:pt x="79544" y="140649"/>
                  </a:lnTo>
                  <a:lnTo>
                    <a:pt x="73248" y="153331"/>
                  </a:lnTo>
                  <a:lnTo>
                    <a:pt x="67516" y="165339"/>
                  </a:lnTo>
                  <a:lnTo>
                    <a:pt x="61797" y="175297"/>
                  </a:lnTo>
                  <a:lnTo>
                    <a:pt x="55901" y="180588"/>
                  </a:lnTo>
                  <a:lnTo>
                    <a:pt x="51157" y="180619"/>
                  </a:lnTo>
                  <a:lnTo>
                    <a:pt x="48517" y="176365"/>
                  </a:lnTo>
                  <a:lnTo>
                    <a:pt x="48136" y="169008"/>
                  </a:lnTo>
                  <a:lnTo>
                    <a:pt x="49566" y="159660"/>
                  </a:lnTo>
                  <a:lnTo>
                    <a:pt x="52084" y="149311"/>
                  </a:lnTo>
                  <a:lnTo>
                    <a:pt x="55166" y="138562"/>
                  </a:lnTo>
                  <a:lnTo>
                    <a:pt x="58681" y="127545"/>
                  </a:lnTo>
                  <a:lnTo>
                    <a:pt x="62789" y="116070"/>
                  </a:lnTo>
                  <a:lnTo>
                    <a:pt x="67549" y="104056"/>
                  </a:lnTo>
                  <a:lnTo>
                    <a:pt x="72897" y="91865"/>
                  </a:lnTo>
                  <a:lnTo>
                    <a:pt x="78719" y="80205"/>
                  </a:lnTo>
                  <a:lnTo>
                    <a:pt x="84904" y="69428"/>
                  </a:lnTo>
                  <a:lnTo>
                    <a:pt x="91516" y="59395"/>
                  </a:lnTo>
                  <a:lnTo>
                    <a:pt x="98787" y="49662"/>
                  </a:lnTo>
                  <a:lnTo>
                    <a:pt x="106795" y="39937"/>
                  </a:lnTo>
                  <a:lnTo>
                    <a:pt x="115630" y="30422"/>
                  </a:lnTo>
                  <a:lnTo>
                    <a:pt x="125471" y="21704"/>
                  </a:lnTo>
                  <a:lnTo>
                    <a:pt x="136322" y="14069"/>
                  </a:lnTo>
                  <a:lnTo>
                    <a:pt x="148202" y="7807"/>
                  </a:lnTo>
                  <a:lnTo>
                    <a:pt x="161234" y="3356"/>
                  </a:lnTo>
                  <a:lnTo>
                    <a:pt x="175367" y="780"/>
                  </a:lnTo>
                  <a:lnTo>
                    <a:pt x="190264" y="0"/>
                  </a:lnTo>
                  <a:lnTo>
                    <a:pt x="205408" y="981"/>
                  </a:lnTo>
                  <a:lnTo>
                    <a:pt x="220473" y="3536"/>
                  </a:lnTo>
                  <a:lnTo>
                    <a:pt x="235010" y="7689"/>
                  </a:lnTo>
                  <a:lnTo>
                    <a:pt x="248393" y="13749"/>
                  </a:lnTo>
                  <a:lnTo>
                    <a:pt x="260387" y="21709"/>
                  </a:lnTo>
                  <a:lnTo>
                    <a:pt x="270931" y="31139"/>
                  </a:lnTo>
                  <a:lnTo>
                    <a:pt x="279957" y="41375"/>
                  </a:lnTo>
                  <a:lnTo>
                    <a:pt x="287587" y="51976"/>
                  </a:lnTo>
                  <a:lnTo>
                    <a:pt x="294071" y="63194"/>
                  </a:lnTo>
                  <a:lnTo>
                    <a:pt x="299676" y="75848"/>
                  </a:lnTo>
                  <a:lnTo>
                    <a:pt x="304634" y="90282"/>
                  </a:lnTo>
                  <a:lnTo>
                    <a:pt x="308967" y="106060"/>
                  </a:lnTo>
                  <a:lnTo>
                    <a:pt x="312506" y="122269"/>
                  </a:lnTo>
                  <a:lnTo>
                    <a:pt x="315222" y="138321"/>
                  </a:lnTo>
                  <a:lnTo>
                    <a:pt x="317215" y="153997"/>
                  </a:lnTo>
                  <a:lnTo>
                    <a:pt x="318635" y="169275"/>
                  </a:lnTo>
                  <a:lnTo>
                    <a:pt x="319628" y="184215"/>
                  </a:lnTo>
                  <a:lnTo>
                    <a:pt x="320313" y="198890"/>
                  </a:lnTo>
                  <a:lnTo>
                    <a:pt x="320780" y="213372"/>
                  </a:lnTo>
                  <a:lnTo>
                    <a:pt x="321097" y="227719"/>
                  </a:lnTo>
                  <a:lnTo>
                    <a:pt x="321311" y="242136"/>
                  </a:lnTo>
                  <a:lnTo>
                    <a:pt x="321455" y="256963"/>
                  </a:lnTo>
                  <a:lnTo>
                    <a:pt x="321547" y="272344"/>
                  </a:lnTo>
                  <a:lnTo>
                    <a:pt x="321439" y="288098"/>
                  </a:lnTo>
                  <a:lnTo>
                    <a:pt x="320834" y="303828"/>
                  </a:lnTo>
                  <a:lnTo>
                    <a:pt x="319610" y="319302"/>
                  </a:lnTo>
                  <a:lnTo>
                    <a:pt x="317804" y="334625"/>
                  </a:lnTo>
                  <a:lnTo>
                    <a:pt x="315520" y="350131"/>
                  </a:lnTo>
                  <a:lnTo>
                    <a:pt x="312873" y="366005"/>
                  </a:lnTo>
                  <a:lnTo>
                    <a:pt x="309960" y="382105"/>
                  </a:lnTo>
                  <a:lnTo>
                    <a:pt x="306859" y="398075"/>
                  </a:lnTo>
                  <a:lnTo>
                    <a:pt x="303628" y="413714"/>
                  </a:lnTo>
                  <a:lnTo>
                    <a:pt x="300306" y="429149"/>
                  </a:lnTo>
                  <a:lnTo>
                    <a:pt x="296923" y="444732"/>
                  </a:lnTo>
                  <a:lnTo>
                    <a:pt x="293494" y="460652"/>
                  </a:lnTo>
                  <a:lnTo>
                    <a:pt x="289869" y="476615"/>
                  </a:lnTo>
                  <a:lnTo>
                    <a:pt x="285749" y="491959"/>
                  </a:lnTo>
                  <a:lnTo>
                    <a:pt x="281012" y="506361"/>
                  </a:lnTo>
                  <a:lnTo>
                    <a:pt x="275694" y="519981"/>
                  </a:lnTo>
                  <a:lnTo>
                    <a:pt x="269900" y="533274"/>
                  </a:lnTo>
                  <a:lnTo>
                    <a:pt x="263746" y="546547"/>
                  </a:lnTo>
                  <a:lnTo>
                    <a:pt x="257497" y="559767"/>
                  </a:lnTo>
                  <a:lnTo>
                    <a:pt x="251534" y="572657"/>
                  </a:lnTo>
                  <a:lnTo>
                    <a:pt x="246041" y="585075"/>
                  </a:lnTo>
                  <a:lnTo>
                    <a:pt x="240863" y="597025"/>
                  </a:lnTo>
                  <a:lnTo>
                    <a:pt x="235619" y="608583"/>
                  </a:lnTo>
                  <a:lnTo>
                    <a:pt x="230087" y="619835"/>
                  </a:lnTo>
                  <a:lnTo>
                    <a:pt x="224218" y="630695"/>
                  </a:lnTo>
                  <a:lnTo>
                    <a:pt x="218045" y="640921"/>
                  </a:lnTo>
                  <a:lnTo>
                    <a:pt x="211616" y="650437"/>
                  </a:lnTo>
                  <a:lnTo>
                    <a:pt x="204500" y="659473"/>
                  </a:lnTo>
                  <a:lnTo>
                    <a:pt x="195827" y="668461"/>
                  </a:lnTo>
                  <a:lnTo>
                    <a:pt x="185252" y="677649"/>
                  </a:lnTo>
                  <a:lnTo>
                    <a:pt x="173064" y="686788"/>
                  </a:lnTo>
                  <a:lnTo>
                    <a:pt x="159895" y="695244"/>
                  </a:lnTo>
                  <a:lnTo>
                    <a:pt x="146227" y="702697"/>
                  </a:lnTo>
                  <a:lnTo>
                    <a:pt x="132492" y="708665"/>
                  </a:lnTo>
                  <a:lnTo>
                    <a:pt x="119132" y="712386"/>
                  </a:lnTo>
                  <a:lnTo>
                    <a:pt x="106339" y="713658"/>
                  </a:lnTo>
                  <a:lnTo>
                    <a:pt x="94106" y="712748"/>
                  </a:lnTo>
                  <a:lnTo>
                    <a:pt x="82344" y="710093"/>
                  </a:lnTo>
                  <a:lnTo>
                    <a:pt x="70950" y="706119"/>
                  </a:lnTo>
                  <a:lnTo>
                    <a:pt x="59990" y="700862"/>
                  </a:lnTo>
                  <a:lnTo>
                    <a:pt x="49695" y="693986"/>
                  </a:lnTo>
                  <a:lnTo>
                    <a:pt x="40142" y="685439"/>
                  </a:lnTo>
                  <a:lnTo>
                    <a:pt x="31421" y="675429"/>
                  </a:lnTo>
                  <a:lnTo>
                    <a:pt x="23709" y="664261"/>
                  </a:lnTo>
                  <a:lnTo>
                    <a:pt x="17007" y="652229"/>
                  </a:lnTo>
                  <a:lnTo>
                    <a:pt x="11338" y="639573"/>
                  </a:lnTo>
                  <a:lnTo>
                    <a:pt x="6820" y="626479"/>
                  </a:lnTo>
                  <a:lnTo>
                    <a:pt x="3413" y="613081"/>
                  </a:lnTo>
                  <a:lnTo>
                    <a:pt x="1107" y="599475"/>
                  </a:lnTo>
                  <a:lnTo>
                    <a:pt x="0" y="585728"/>
                  </a:lnTo>
                  <a:lnTo>
                    <a:pt x="42" y="571885"/>
                  </a:lnTo>
                  <a:lnTo>
                    <a:pt x="1374" y="557978"/>
                  </a:lnTo>
                  <a:lnTo>
                    <a:pt x="4395" y="544027"/>
                  </a:lnTo>
                  <a:lnTo>
                    <a:pt x="9166" y="530057"/>
                  </a:lnTo>
                  <a:lnTo>
                    <a:pt x="15301" y="516404"/>
                  </a:lnTo>
                  <a:lnTo>
                    <a:pt x="22175" y="503688"/>
                  </a:lnTo>
                  <a:lnTo>
                    <a:pt x="29355" y="492179"/>
                  </a:lnTo>
                  <a:lnTo>
                    <a:pt x="36783" y="481976"/>
                  </a:lnTo>
                  <a:lnTo>
                    <a:pt x="44675" y="473187"/>
                  </a:lnTo>
                  <a:lnTo>
                    <a:pt x="53135" y="465724"/>
                  </a:lnTo>
                  <a:lnTo>
                    <a:pt x="62291" y="459525"/>
                  </a:lnTo>
                  <a:lnTo>
                    <a:pt x="72356" y="454643"/>
                  </a:lnTo>
                  <a:lnTo>
                    <a:pt x="83355" y="450988"/>
                  </a:lnTo>
                  <a:lnTo>
                    <a:pt x="95167" y="448515"/>
                  </a:lnTo>
                  <a:lnTo>
                    <a:pt x="107621" y="447295"/>
                  </a:lnTo>
                  <a:lnTo>
                    <a:pt x="120553" y="447261"/>
                  </a:lnTo>
                  <a:lnTo>
                    <a:pt x="133829" y="448542"/>
                  </a:lnTo>
                  <a:lnTo>
                    <a:pt x="147347" y="451529"/>
                  </a:lnTo>
                  <a:lnTo>
                    <a:pt x="161028" y="456285"/>
                  </a:lnTo>
                  <a:lnTo>
                    <a:pt x="174655" y="462751"/>
                  </a:lnTo>
                  <a:lnTo>
                    <a:pt x="187885" y="470911"/>
                  </a:lnTo>
                  <a:lnTo>
                    <a:pt x="200567" y="480582"/>
                  </a:lnTo>
                  <a:lnTo>
                    <a:pt x="212880" y="491311"/>
                  </a:lnTo>
                  <a:lnTo>
                    <a:pt x="225222" y="502496"/>
                  </a:lnTo>
                  <a:lnTo>
                    <a:pt x="237816" y="513750"/>
                  </a:lnTo>
                  <a:lnTo>
                    <a:pt x="250393" y="524745"/>
                  </a:lnTo>
                  <a:lnTo>
                    <a:pt x="262312" y="535128"/>
                  </a:lnTo>
                  <a:lnTo>
                    <a:pt x="273266" y="544781"/>
                  </a:lnTo>
                  <a:lnTo>
                    <a:pt x="283587" y="553924"/>
                  </a:lnTo>
                  <a:lnTo>
                    <a:pt x="294045" y="562992"/>
                  </a:lnTo>
                  <a:lnTo>
                    <a:pt x="305083" y="572238"/>
                  </a:lnTo>
                  <a:lnTo>
                    <a:pt x="316804" y="581417"/>
                  </a:lnTo>
                  <a:lnTo>
                    <a:pt x="329137" y="589901"/>
                  </a:lnTo>
                  <a:lnTo>
                    <a:pt x="341954" y="597386"/>
                  </a:lnTo>
                  <a:lnTo>
                    <a:pt x="354969" y="603886"/>
                  </a:lnTo>
                  <a:lnTo>
                    <a:pt x="367773" y="609560"/>
                  </a:lnTo>
                  <a:lnTo>
                    <a:pt x="380162" y="614584"/>
                  </a:lnTo>
                  <a:lnTo>
                    <a:pt x="392276" y="618636"/>
                  </a:lnTo>
                  <a:lnTo>
                    <a:pt x="404483" y="620929"/>
                  </a:lnTo>
                  <a:lnTo>
                    <a:pt x="416981" y="621183"/>
                  </a:lnTo>
                  <a:lnTo>
                    <a:pt x="429399" y="619884"/>
                  </a:lnTo>
                  <a:lnTo>
                    <a:pt x="442208" y="617891"/>
                  </a:lnTo>
                  <a:lnTo>
                    <a:pt x="457653" y="615028"/>
                  </a:lnTo>
                  <a:lnTo>
                    <a:pt x="479674" y="6108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01040" y="3012957"/>
              <a:ext cx="988906" cy="1190421"/>
            </a:xfrm>
            <a:custGeom>
              <a:avLst/>
              <a:gdLst/>
              <a:ahLst/>
              <a:cxnLst/>
              <a:rect l="0" t="0" r="0" b="0"/>
              <a:pathLst>
                <a:path w="988906" h="1190421">
                  <a:moveTo>
                    <a:pt x="578483" y="71892"/>
                  </a:moveTo>
                  <a:lnTo>
                    <a:pt x="569818" y="71897"/>
                  </a:lnTo>
                  <a:lnTo>
                    <a:pt x="557816" y="72070"/>
                  </a:lnTo>
                  <a:lnTo>
                    <a:pt x="544935" y="72718"/>
                  </a:lnTo>
                  <a:lnTo>
                    <a:pt x="532173" y="73971"/>
                  </a:lnTo>
                  <a:lnTo>
                    <a:pt x="519666" y="75797"/>
                  </a:lnTo>
                  <a:lnTo>
                    <a:pt x="507129" y="78094"/>
                  </a:lnTo>
                  <a:lnTo>
                    <a:pt x="494369" y="80749"/>
                  </a:lnTo>
                  <a:lnTo>
                    <a:pt x="481495" y="83668"/>
                  </a:lnTo>
                  <a:lnTo>
                    <a:pt x="468838" y="86772"/>
                  </a:lnTo>
                  <a:lnTo>
                    <a:pt x="456572" y="90006"/>
                  </a:lnTo>
                  <a:lnTo>
                    <a:pt x="444554" y="93329"/>
                  </a:lnTo>
                  <a:lnTo>
                    <a:pt x="432418" y="96713"/>
                  </a:lnTo>
                  <a:lnTo>
                    <a:pt x="419960" y="100143"/>
                  </a:lnTo>
                  <a:lnTo>
                    <a:pt x="407305" y="103769"/>
                  </a:lnTo>
                  <a:lnTo>
                    <a:pt x="394803" y="107889"/>
                  </a:lnTo>
                  <a:lnTo>
                    <a:pt x="382645" y="112631"/>
                  </a:lnTo>
                  <a:lnTo>
                    <a:pt x="370701" y="118122"/>
                  </a:lnTo>
                  <a:lnTo>
                    <a:pt x="358615" y="124565"/>
                  </a:lnTo>
                  <a:lnTo>
                    <a:pt x="346191" y="131976"/>
                  </a:lnTo>
                  <a:lnTo>
                    <a:pt x="333559" y="140225"/>
                  </a:lnTo>
                  <a:lnTo>
                    <a:pt x="321072" y="149132"/>
                  </a:lnTo>
                  <a:lnTo>
                    <a:pt x="308930" y="158530"/>
                  </a:lnTo>
                  <a:lnTo>
                    <a:pt x="297165" y="168279"/>
                  </a:lnTo>
                  <a:lnTo>
                    <a:pt x="285732" y="178276"/>
                  </a:lnTo>
                  <a:lnTo>
                    <a:pt x="274560" y="188444"/>
                  </a:lnTo>
                  <a:lnTo>
                    <a:pt x="263583" y="198729"/>
                  </a:lnTo>
                  <a:lnTo>
                    <a:pt x="252745" y="209094"/>
                  </a:lnTo>
                  <a:lnTo>
                    <a:pt x="242006" y="219517"/>
                  </a:lnTo>
                  <a:lnTo>
                    <a:pt x="231335" y="230145"/>
                  </a:lnTo>
                  <a:lnTo>
                    <a:pt x="220710" y="241273"/>
                  </a:lnTo>
                  <a:lnTo>
                    <a:pt x="210122" y="253022"/>
                  </a:lnTo>
                  <a:lnTo>
                    <a:pt x="199722" y="265354"/>
                  </a:lnTo>
                  <a:lnTo>
                    <a:pt x="189813" y="278164"/>
                  </a:lnTo>
                  <a:lnTo>
                    <a:pt x="180514" y="291339"/>
                  </a:lnTo>
                  <a:lnTo>
                    <a:pt x="171625" y="304779"/>
                  </a:lnTo>
                  <a:lnTo>
                    <a:pt x="162736" y="318408"/>
                  </a:lnTo>
                  <a:lnTo>
                    <a:pt x="153609" y="332167"/>
                  </a:lnTo>
                  <a:lnTo>
                    <a:pt x="144342" y="346017"/>
                  </a:lnTo>
                  <a:lnTo>
                    <a:pt x="135267" y="359928"/>
                  </a:lnTo>
                  <a:lnTo>
                    <a:pt x="126568" y="373882"/>
                  </a:lnTo>
                  <a:lnTo>
                    <a:pt x="118269" y="387862"/>
                  </a:lnTo>
                  <a:lnTo>
                    <a:pt x="110316" y="401862"/>
                  </a:lnTo>
                  <a:lnTo>
                    <a:pt x="102634" y="415875"/>
                  </a:lnTo>
                  <a:lnTo>
                    <a:pt x="95153" y="429896"/>
                  </a:lnTo>
                  <a:lnTo>
                    <a:pt x="87817" y="443922"/>
                  </a:lnTo>
                  <a:lnTo>
                    <a:pt x="80586" y="457957"/>
                  </a:lnTo>
                  <a:lnTo>
                    <a:pt x="73593" y="472163"/>
                  </a:lnTo>
                  <a:lnTo>
                    <a:pt x="67123" y="486846"/>
                  </a:lnTo>
                  <a:lnTo>
                    <a:pt x="61286" y="502135"/>
                  </a:lnTo>
                  <a:lnTo>
                    <a:pt x="55875" y="517997"/>
                  </a:lnTo>
                  <a:lnTo>
                    <a:pt x="50475" y="534330"/>
                  </a:lnTo>
                  <a:lnTo>
                    <a:pt x="44843" y="551024"/>
                  </a:lnTo>
                  <a:lnTo>
                    <a:pt x="39076" y="567979"/>
                  </a:lnTo>
                  <a:lnTo>
                    <a:pt x="33505" y="585122"/>
                  </a:lnTo>
                  <a:lnTo>
                    <a:pt x="28311" y="602393"/>
                  </a:lnTo>
                  <a:lnTo>
                    <a:pt x="23519" y="619754"/>
                  </a:lnTo>
                  <a:lnTo>
                    <a:pt x="19073" y="637177"/>
                  </a:lnTo>
                  <a:lnTo>
                    <a:pt x="14904" y="654640"/>
                  </a:lnTo>
                  <a:lnTo>
                    <a:pt x="11105" y="672131"/>
                  </a:lnTo>
                  <a:lnTo>
                    <a:pt x="7925" y="689641"/>
                  </a:lnTo>
                  <a:lnTo>
                    <a:pt x="5452" y="707158"/>
                  </a:lnTo>
                  <a:lnTo>
                    <a:pt x="3621" y="724516"/>
                  </a:lnTo>
                  <a:lnTo>
                    <a:pt x="2309" y="741404"/>
                  </a:lnTo>
                  <a:lnTo>
                    <a:pt x="1389" y="757691"/>
                  </a:lnTo>
                  <a:lnTo>
                    <a:pt x="753" y="773408"/>
                  </a:lnTo>
                  <a:lnTo>
                    <a:pt x="318" y="788655"/>
                  </a:lnTo>
                  <a:lnTo>
                    <a:pt x="27" y="803549"/>
                  </a:lnTo>
                  <a:lnTo>
                    <a:pt x="0" y="818349"/>
                  </a:lnTo>
                  <a:lnTo>
                    <a:pt x="514" y="833440"/>
                  </a:lnTo>
                  <a:lnTo>
                    <a:pt x="1677" y="849001"/>
                  </a:lnTo>
                  <a:lnTo>
                    <a:pt x="3442" y="864878"/>
                  </a:lnTo>
                  <a:lnTo>
                    <a:pt x="5698" y="880689"/>
                  </a:lnTo>
                  <a:lnTo>
                    <a:pt x="8327" y="896209"/>
                  </a:lnTo>
                  <a:lnTo>
                    <a:pt x="11227" y="911224"/>
                  </a:lnTo>
                  <a:lnTo>
                    <a:pt x="14319" y="925459"/>
                  </a:lnTo>
                  <a:lnTo>
                    <a:pt x="17550" y="938847"/>
                  </a:lnTo>
                  <a:lnTo>
                    <a:pt x="21041" y="951481"/>
                  </a:lnTo>
                  <a:lnTo>
                    <a:pt x="25070" y="963513"/>
                  </a:lnTo>
                  <a:lnTo>
                    <a:pt x="29741" y="975094"/>
                  </a:lnTo>
                  <a:lnTo>
                    <a:pt x="34845" y="986348"/>
                  </a:lnTo>
                  <a:lnTo>
                    <a:pt x="39964" y="997373"/>
                  </a:lnTo>
                  <a:lnTo>
                    <a:pt x="44855" y="1008238"/>
                  </a:lnTo>
                  <a:lnTo>
                    <a:pt x="49613" y="1018994"/>
                  </a:lnTo>
                  <a:lnTo>
                    <a:pt x="54567" y="1029675"/>
                  </a:lnTo>
                  <a:lnTo>
                    <a:pt x="59904" y="1040306"/>
                  </a:lnTo>
                  <a:lnTo>
                    <a:pt x="65812" y="1050904"/>
                  </a:lnTo>
                  <a:lnTo>
                    <a:pt x="72542" y="1061479"/>
                  </a:lnTo>
                  <a:lnTo>
                    <a:pt x="80146" y="1072033"/>
                  </a:lnTo>
                  <a:lnTo>
                    <a:pt x="88354" y="1082410"/>
                  </a:lnTo>
                  <a:lnTo>
                    <a:pt x="96703" y="1092304"/>
                  </a:lnTo>
                  <a:lnTo>
                    <a:pt x="104908" y="1101588"/>
                  </a:lnTo>
                  <a:lnTo>
                    <a:pt x="112873" y="1110297"/>
                  </a:lnTo>
                  <a:lnTo>
                    <a:pt x="120600" y="1118533"/>
                  </a:lnTo>
                  <a:lnTo>
                    <a:pt x="128135" y="1126408"/>
                  </a:lnTo>
                  <a:lnTo>
                    <a:pt x="135687" y="1134020"/>
                  </a:lnTo>
                  <a:lnTo>
                    <a:pt x="143604" y="1141445"/>
                  </a:lnTo>
                  <a:lnTo>
                    <a:pt x="152047" y="1148736"/>
                  </a:lnTo>
                  <a:lnTo>
                    <a:pt x="161008" y="1155769"/>
                  </a:lnTo>
                  <a:lnTo>
                    <a:pt x="170403" y="1162266"/>
                  </a:lnTo>
                  <a:lnTo>
                    <a:pt x="180149" y="1168116"/>
                  </a:lnTo>
                  <a:lnTo>
                    <a:pt x="190813" y="1173366"/>
                  </a:lnTo>
                  <a:lnTo>
                    <a:pt x="203553" y="1178126"/>
                  </a:lnTo>
                  <a:lnTo>
                    <a:pt x="218817" y="1182505"/>
                  </a:lnTo>
                  <a:lnTo>
                    <a:pt x="235781" y="1186278"/>
                  </a:lnTo>
                  <a:lnTo>
                    <a:pt x="252784" y="1188907"/>
                  </a:lnTo>
                  <a:lnTo>
                    <a:pt x="268848" y="1190197"/>
                  </a:lnTo>
                  <a:lnTo>
                    <a:pt x="283868" y="1190420"/>
                  </a:lnTo>
                  <a:lnTo>
                    <a:pt x="298241" y="1190113"/>
                  </a:lnTo>
                  <a:lnTo>
                    <a:pt x="312311" y="1189646"/>
                  </a:lnTo>
                  <a:lnTo>
                    <a:pt x="326269" y="1189030"/>
                  </a:lnTo>
                  <a:lnTo>
                    <a:pt x="340201" y="1188017"/>
                  </a:lnTo>
                  <a:lnTo>
                    <a:pt x="354143" y="1186487"/>
                  </a:lnTo>
                  <a:lnTo>
                    <a:pt x="368104" y="1184460"/>
                  </a:lnTo>
                  <a:lnTo>
                    <a:pt x="382084" y="1182021"/>
                  </a:lnTo>
                  <a:lnTo>
                    <a:pt x="396081" y="1179262"/>
                  </a:lnTo>
                  <a:lnTo>
                    <a:pt x="410090" y="1176102"/>
                  </a:lnTo>
                  <a:lnTo>
                    <a:pt x="424108" y="1172303"/>
                  </a:lnTo>
                  <a:lnTo>
                    <a:pt x="438132" y="1167784"/>
                  </a:lnTo>
                  <a:lnTo>
                    <a:pt x="452160" y="1162614"/>
                  </a:lnTo>
                  <a:lnTo>
                    <a:pt x="466192" y="1156919"/>
                  </a:lnTo>
                  <a:lnTo>
                    <a:pt x="480226" y="1150828"/>
                  </a:lnTo>
                  <a:lnTo>
                    <a:pt x="494261" y="1144451"/>
                  </a:lnTo>
                  <a:lnTo>
                    <a:pt x="508297" y="1137871"/>
                  </a:lnTo>
                  <a:lnTo>
                    <a:pt x="522333" y="1131150"/>
                  </a:lnTo>
                  <a:lnTo>
                    <a:pt x="536371" y="1124332"/>
                  </a:lnTo>
                  <a:lnTo>
                    <a:pt x="550408" y="1117448"/>
                  </a:lnTo>
                  <a:lnTo>
                    <a:pt x="564441" y="1110516"/>
                  </a:lnTo>
                  <a:lnTo>
                    <a:pt x="578306" y="1103385"/>
                  </a:lnTo>
                  <a:lnTo>
                    <a:pt x="591695" y="1095758"/>
                  </a:lnTo>
                  <a:lnTo>
                    <a:pt x="604485" y="1087518"/>
                  </a:lnTo>
                  <a:lnTo>
                    <a:pt x="616870" y="1078864"/>
                  </a:lnTo>
                  <a:lnTo>
                    <a:pt x="629260" y="1070210"/>
                  </a:lnTo>
                  <a:lnTo>
                    <a:pt x="641890" y="1061791"/>
                  </a:lnTo>
                  <a:lnTo>
                    <a:pt x="654663" y="1053512"/>
                  </a:lnTo>
                  <a:lnTo>
                    <a:pt x="667244" y="1045040"/>
                  </a:lnTo>
                  <a:lnTo>
                    <a:pt x="679456" y="1036192"/>
                  </a:lnTo>
                  <a:lnTo>
                    <a:pt x="691436" y="1026945"/>
                  </a:lnTo>
                  <a:lnTo>
                    <a:pt x="703546" y="1017351"/>
                  </a:lnTo>
                  <a:lnTo>
                    <a:pt x="715986" y="1007481"/>
                  </a:lnTo>
                  <a:lnTo>
                    <a:pt x="728629" y="997241"/>
                  </a:lnTo>
                  <a:lnTo>
                    <a:pt x="741122" y="986382"/>
                  </a:lnTo>
                  <a:lnTo>
                    <a:pt x="753270" y="974817"/>
                  </a:lnTo>
                  <a:lnTo>
                    <a:pt x="765038" y="962610"/>
                  </a:lnTo>
                  <a:lnTo>
                    <a:pt x="776473" y="949884"/>
                  </a:lnTo>
                  <a:lnTo>
                    <a:pt x="787646" y="936766"/>
                  </a:lnTo>
                  <a:lnTo>
                    <a:pt x="798624" y="923363"/>
                  </a:lnTo>
                  <a:lnTo>
                    <a:pt x="809463" y="909761"/>
                  </a:lnTo>
                  <a:lnTo>
                    <a:pt x="820198" y="896018"/>
                  </a:lnTo>
                  <a:lnTo>
                    <a:pt x="830696" y="882180"/>
                  </a:lnTo>
                  <a:lnTo>
                    <a:pt x="840673" y="868276"/>
                  </a:lnTo>
                  <a:lnTo>
                    <a:pt x="850018" y="854324"/>
                  </a:lnTo>
                  <a:lnTo>
                    <a:pt x="858937" y="840174"/>
                  </a:lnTo>
                  <a:lnTo>
                    <a:pt x="867847" y="825528"/>
                  </a:lnTo>
                  <a:lnTo>
                    <a:pt x="876983" y="810268"/>
                  </a:lnTo>
                  <a:lnTo>
                    <a:pt x="886086" y="794595"/>
                  </a:lnTo>
                  <a:lnTo>
                    <a:pt x="894518" y="778922"/>
                  </a:lnTo>
                  <a:lnTo>
                    <a:pt x="901973" y="763489"/>
                  </a:lnTo>
                  <a:lnTo>
                    <a:pt x="908622" y="748363"/>
                  </a:lnTo>
                  <a:lnTo>
                    <a:pt x="914929" y="733521"/>
                  </a:lnTo>
                  <a:lnTo>
                    <a:pt x="921209" y="718907"/>
                  </a:lnTo>
                  <a:lnTo>
                    <a:pt x="927598" y="704466"/>
                  </a:lnTo>
                  <a:lnTo>
                    <a:pt x="934127" y="690149"/>
                  </a:lnTo>
                  <a:lnTo>
                    <a:pt x="940780" y="675916"/>
                  </a:lnTo>
                  <a:lnTo>
                    <a:pt x="947368" y="661576"/>
                  </a:lnTo>
                  <a:lnTo>
                    <a:pt x="953559" y="646802"/>
                  </a:lnTo>
                  <a:lnTo>
                    <a:pt x="959200" y="631457"/>
                  </a:lnTo>
                  <a:lnTo>
                    <a:pt x="964309" y="615726"/>
                  </a:lnTo>
                  <a:lnTo>
                    <a:pt x="968974" y="600014"/>
                  </a:lnTo>
                  <a:lnTo>
                    <a:pt x="973293" y="584556"/>
                  </a:lnTo>
                  <a:lnTo>
                    <a:pt x="977195" y="569413"/>
                  </a:lnTo>
                  <a:lnTo>
                    <a:pt x="980444" y="554559"/>
                  </a:lnTo>
                  <a:lnTo>
                    <a:pt x="982963" y="539933"/>
                  </a:lnTo>
                  <a:lnTo>
                    <a:pt x="984826" y="525314"/>
                  </a:lnTo>
                  <a:lnTo>
                    <a:pt x="986159" y="510346"/>
                  </a:lnTo>
                  <a:lnTo>
                    <a:pt x="987093" y="494866"/>
                  </a:lnTo>
                  <a:lnTo>
                    <a:pt x="987739" y="479045"/>
                  </a:lnTo>
                  <a:lnTo>
                    <a:pt x="988180" y="463271"/>
                  </a:lnTo>
                  <a:lnTo>
                    <a:pt x="988479" y="447770"/>
                  </a:lnTo>
                  <a:lnTo>
                    <a:pt x="988682" y="432600"/>
                  </a:lnTo>
                  <a:lnTo>
                    <a:pt x="988818" y="417727"/>
                  </a:lnTo>
                  <a:lnTo>
                    <a:pt x="988905" y="403093"/>
                  </a:lnTo>
                  <a:lnTo>
                    <a:pt x="988794" y="388638"/>
                  </a:lnTo>
                  <a:lnTo>
                    <a:pt x="988186" y="374312"/>
                  </a:lnTo>
                  <a:lnTo>
                    <a:pt x="986960" y="360082"/>
                  </a:lnTo>
                  <a:lnTo>
                    <a:pt x="985153" y="346084"/>
                  </a:lnTo>
                  <a:lnTo>
                    <a:pt x="982869" y="332604"/>
                  </a:lnTo>
                  <a:lnTo>
                    <a:pt x="980216" y="319754"/>
                  </a:lnTo>
                  <a:lnTo>
                    <a:pt x="977131" y="307328"/>
                  </a:lnTo>
                  <a:lnTo>
                    <a:pt x="973382" y="294911"/>
                  </a:lnTo>
                  <a:lnTo>
                    <a:pt x="968897" y="282258"/>
                  </a:lnTo>
                  <a:lnTo>
                    <a:pt x="963750" y="269301"/>
                  </a:lnTo>
                  <a:lnTo>
                    <a:pt x="958070" y="256062"/>
                  </a:lnTo>
                  <a:lnTo>
                    <a:pt x="951994" y="242602"/>
                  </a:lnTo>
                  <a:lnTo>
                    <a:pt x="945796" y="229138"/>
                  </a:lnTo>
                  <a:lnTo>
                    <a:pt x="939868" y="216025"/>
                  </a:lnTo>
                  <a:lnTo>
                    <a:pt x="934394" y="203430"/>
                  </a:lnTo>
                  <a:lnTo>
                    <a:pt x="929059" y="191346"/>
                  </a:lnTo>
                  <a:lnTo>
                    <a:pt x="923177" y="179692"/>
                  </a:lnTo>
                  <a:lnTo>
                    <a:pt x="916404" y="168368"/>
                  </a:lnTo>
                  <a:lnTo>
                    <a:pt x="908886" y="157288"/>
                  </a:lnTo>
                  <a:lnTo>
                    <a:pt x="901068" y="146381"/>
                  </a:lnTo>
                  <a:lnTo>
                    <a:pt x="893247" y="135599"/>
                  </a:lnTo>
                  <a:lnTo>
                    <a:pt x="885386" y="125069"/>
                  </a:lnTo>
                  <a:lnTo>
                    <a:pt x="877202" y="115071"/>
                  </a:lnTo>
                  <a:lnTo>
                    <a:pt x="868552" y="105717"/>
                  </a:lnTo>
                  <a:lnTo>
                    <a:pt x="859438" y="96961"/>
                  </a:lnTo>
                  <a:lnTo>
                    <a:pt x="849934" y="88693"/>
                  </a:lnTo>
                  <a:lnTo>
                    <a:pt x="840129" y="80797"/>
                  </a:lnTo>
                  <a:lnTo>
                    <a:pt x="830103" y="73171"/>
                  </a:lnTo>
                  <a:lnTo>
                    <a:pt x="819919" y="65737"/>
                  </a:lnTo>
                  <a:lnTo>
                    <a:pt x="809621" y="58435"/>
                  </a:lnTo>
                  <a:lnTo>
                    <a:pt x="799079" y="51225"/>
                  </a:lnTo>
                  <a:lnTo>
                    <a:pt x="788009" y="44078"/>
                  </a:lnTo>
                  <a:lnTo>
                    <a:pt x="776300" y="36976"/>
                  </a:lnTo>
                  <a:lnTo>
                    <a:pt x="763994" y="30072"/>
                  </a:lnTo>
                  <a:lnTo>
                    <a:pt x="751201" y="23663"/>
                  </a:lnTo>
                  <a:lnTo>
                    <a:pt x="738024" y="17876"/>
                  </a:lnTo>
                  <a:lnTo>
                    <a:pt x="724074" y="12838"/>
                  </a:lnTo>
                  <a:lnTo>
                    <a:pt x="708506" y="8752"/>
                  </a:lnTo>
                  <a:lnTo>
                    <a:pt x="690999" y="5634"/>
                  </a:lnTo>
                  <a:lnTo>
                    <a:pt x="672021" y="3354"/>
                  </a:lnTo>
                  <a:lnTo>
                    <a:pt x="652518" y="1733"/>
                  </a:lnTo>
                  <a:lnTo>
                    <a:pt x="633109" y="606"/>
                  </a:lnTo>
                  <a:lnTo>
                    <a:pt x="614198" y="0"/>
                  </a:lnTo>
                  <a:lnTo>
                    <a:pt x="596126" y="117"/>
                  </a:lnTo>
                  <a:lnTo>
                    <a:pt x="578968" y="1014"/>
                  </a:lnTo>
                  <a:lnTo>
                    <a:pt x="562294" y="2769"/>
                  </a:lnTo>
                  <a:lnTo>
                    <a:pt x="545324" y="5551"/>
                  </a:lnTo>
                  <a:lnTo>
                    <a:pt x="527641" y="9355"/>
                  </a:lnTo>
                  <a:lnTo>
                    <a:pt x="509335" y="14198"/>
                  </a:lnTo>
                  <a:lnTo>
                    <a:pt x="490814" y="20198"/>
                  </a:lnTo>
                  <a:lnTo>
                    <a:pt x="472342" y="27309"/>
                  </a:lnTo>
                  <a:lnTo>
                    <a:pt x="453700" y="35354"/>
                  </a:lnTo>
                  <a:lnTo>
                    <a:pt x="434287" y="44125"/>
                  </a:lnTo>
                  <a:lnTo>
                    <a:pt x="413850" y="53416"/>
                  </a:lnTo>
                  <a:lnTo>
                    <a:pt x="393490" y="62621"/>
                  </a:lnTo>
                  <a:lnTo>
                    <a:pt x="373475" y="71630"/>
                  </a:lnTo>
                  <a:lnTo>
                    <a:pt x="352045" y="81233"/>
                  </a:lnTo>
                  <a:lnTo>
                    <a:pt x="325799" y="929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853844" y="1452932"/>
            <a:ext cx="800167" cy="937038"/>
            <a:chOff x="5853844" y="1452932"/>
            <a:chExt cx="800167" cy="937038"/>
          </a:xfrm>
        </p:grpSpPr>
        <p:sp>
          <p:nvSpPr>
            <p:cNvPr id="45" name="Freeform 44"/>
            <p:cNvSpPr/>
            <p:nvPr/>
          </p:nvSpPr>
          <p:spPr>
            <a:xfrm>
              <a:off x="5948601" y="1452932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0" y="0"/>
                  </a:moveTo>
                  <a:lnTo>
                    <a:pt x="2867" y="11869"/>
                  </a:lnTo>
                  <a:lnTo>
                    <a:pt x="5009" y="24279"/>
                  </a:lnTo>
                  <a:lnTo>
                    <a:pt x="6616" y="38461"/>
                  </a:lnTo>
                  <a:lnTo>
                    <a:pt x="7969" y="53996"/>
                  </a:lnTo>
                  <a:lnTo>
                    <a:pt x="9466" y="69992"/>
                  </a:lnTo>
                  <a:lnTo>
                    <a:pt x="11313" y="85884"/>
                  </a:lnTo>
                  <a:lnTo>
                    <a:pt x="13380" y="101778"/>
                  </a:lnTo>
                  <a:lnTo>
                    <a:pt x="15312" y="118261"/>
                  </a:lnTo>
                  <a:lnTo>
                    <a:pt x="16913" y="135628"/>
                  </a:lnTo>
                  <a:lnTo>
                    <a:pt x="18309" y="153390"/>
                  </a:lnTo>
                  <a:lnTo>
                    <a:pt x="19854" y="170488"/>
                  </a:lnTo>
                  <a:lnTo>
                    <a:pt x="21740" y="186366"/>
                  </a:lnTo>
                  <a:lnTo>
                    <a:pt x="23837" y="201130"/>
                  </a:lnTo>
                  <a:lnTo>
                    <a:pt x="25792" y="215266"/>
                  </a:lnTo>
                  <a:lnTo>
                    <a:pt x="27403" y="229128"/>
                  </a:lnTo>
                  <a:lnTo>
                    <a:pt x="28641" y="242299"/>
                  </a:lnTo>
                  <a:lnTo>
                    <a:pt x="29679" y="254964"/>
                  </a:lnTo>
                  <a:lnTo>
                    <a:pt x="30609" y="268245"/>
                  </a:lnTo>
                  <a:lnTo>
                    <a:pt x="31585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874901" y="1831958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230421" y="2934"/>
                  </a:lnTo>
                  <a:lnTo>
                    <a:pt x="219292" y="5716"/>
                  </a:lnTo>
                  <a:lnTo>
                    <a:pt x="207698" y="8616"/>
                  </a:lnTo>
                  <a:lnTo>
                    <a:pt x="195709" y="11656"/>
                  </a:lnTo>
                  <a:lnTo>
                    <a:pt x="183698" y="14821"/>
                  </a:lnTo>
                  <a:lnTo>
                    <a:pt x="171886" y="18090"/>
                  </a:lnTo>
                  <a:lnTo>
                    <a:pt x="160014" y="21600"/>
                  </a:lnTo>
                  <a:lnTo>
                    <a:pt x="147449" y="25640"/>
                  </a:lnTo>
                  <a:lnTo>
                    <a:pt x="133879" y="30317"/>
                  </a:lnTo>
                  <a:lnTo>
                    <a:pt x="119154" y="35425"/>
                  </a:lnTo>
                  <a:lnTo>
                    <a:pt x="103127" y="40546"/>
                  </a:lnTo>
                  <a:lnTo>
                    <a:pt x="85880" y="45433"/>
                  </a:lnTo>
                  <a:lnTo>
                    <a:pt x="68338" y="50062"/>
                  </a:lnTo>
                  <a:lnTo>
                    <a:pt x="50331" y="55104"/>
                  </a:lnTo>
                  <a:lnTo>
                    <a:pt x="29163" y="62114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853844" y="2004314"/>
              <a:ext cx="203155" cy="385656"/>
            </a:xfrm>
            <a:custGeom>
              <a:avLst/>
              <a:gdLst/>
              <a:ahLst/>
              <a:cxnLst/>
              <a:rect l="0" t="0" r="0" b="0"/>
              <a:pathLst>
                <a:path w="203155" h="385656">
                  <a:moveTo>
                    <a:pt x="0" y="27686"/>
                  </a:moveTo>
                  <a:lnTo>
                    <a:pt x="11735" y="27551"/>
                  </a:lnTo>
                  <a:lnTo>
                    <a:pt x="22864" y="26271"/>
                  </a:lnTo>
                  <a:lnTo>
                    <a:pt x="34467" y="23687"/>
                  </a:lnTo>
                  <a:lnTo>
                    <a:pt x="46801" y="20313"/>
                  </a:lnTo>
                  <a:lnTo>
                    <a:pt x="60109" y="16977"/>
                  </a:lnTo>
                  <a:lnTo>
                    <a:pt x="74414" y="14146"/>
                  </a:lnTo>
                  <a:lnTo>
                    <a:pt x="89418" y="11777"/>
                  </a:lnTo>
                  <a:lnTo>
                    <a:pt x="104632" y="9508"/>
                  </a:lnTo>
                  <a:lnTo>
                    <a:pt x="119750" y="7100"/>
                  </a:lnTo>
                  <a:lnTo>
                    <a:pt x="134662" y="4636"/>
                  </a:lnTo>
                  <a:lnTo>
                    <a:pt x="149360" y="2428"/>
                  </a:lnTo>
                  <a:lnTo>
                    <a:pt x="163854" y="661"/>
                  </a:lnTo>
                  <a:lnTo>
                    <a:pt x="177366" y="0"/>
                  </a:lnTo>
                  <a:lnTo>
                    <a:pt x="188397" y="1610"/>
                  </a:lnTo>
                  <a:lnTo>
                    <a:pt x="196326" y="5927"/>
                  </a:lnTo>
                  <a:lnTo>
                    <a:pt x="201173" y="12745"/>
                  </a:lnTo>
                  <a:lnTo>
                    <a:pt x="203154" y="21598"/>
                  </a:lnTo>
                  <a:lnTo>
                    <a:pt x="202709" y="32000"/>
                  </a:lnTo>
                  <a:lnTo>
                    <a:pt x="200363" y="43693"/>
                  </a:lnTo>
                  <a:lnTo>
                    <a:pt x="196605" y="56655"/>
                  </a:lnTo>
                  <a:lnTo>
                    <a:pt x="191832" y="70766"/>
                  </a:lnTo>
                  <a:lnTo>
                    <a:pt x="186345" y="85492"/>
                  </a:lnTo>
                  <a:lnTo>
                    <a:pt x="180365" y="99997"/>
                  </a:lnTo>
                  <a:lnTo>
                    <a:pt x="174052" y="113827"/>
                  </a:lnTo>
                  <a:lnTo>
                    <a:pt x="167677" y="126892"/>
                  </a:lnTo>
                  <a:lnTo>
                    <a:pt x="161624" y="139281"/>
                  </a:lnTo>
                  <a:lnTo>
                    <a:pt x="156065" y="151133"/>
                  </a:lnTo>
                  <a:lnTo>
                    <a:pt x="150841" y="162586"/>
                  </a:lnTo>
                  <a:lnTo>
                    <a:pt x="145565" y="173752"/>
                  </a:lnTo>
                  <a:lnTo>
                    <a:pt x="140012" y="184715"/>
                  </a:lnTo>
                  <a:lnTo>
                    <a:pt x="134128" y="195538"/>
                  </a:lnTo>
                  <a:lnTo>
                    <a:pt x="127945" y="206265"/>
                  </a:lnTo>
                  <a:lnTo>
                    <a:pt x="121528" y="216928"/>
                  </a:lnTo>
                  <a:lnTo>
                    <a:pt x="115099" y="227546"/>
                  </a:lnTo>
                  <a:lnTo>
                    <a:pt x="109016" y="238134"/>
                  </a:lnTo>
                  <a:lnTo>
                    <a:pt x="103443" y="248703"/>
                  </a:lnTo>
                  <a:lnTo>
                    <a:pt x="98210" y="259258"/>
                  </a:lnTo>
                  <a:lnTo>
                    <a:pt x="92929" y="269805"/>
                  </a:lnTo>
                  <a:lnTo>
                    <a:pt x="87379" y="280345"/>
                  </a:lnTo>
                  <a:lnTo>
                    <a:pt x="81666" y="290882"/>
                  </a:lnTo>
                  <a:lnTo>
                    <a:pt x="76130" y="301416"/>
                  </a:lnTo>
                  <a:lnTo>
                    <a:pt x="70957" y="311948"/>
                  </a:lnTo>
                  <a:lnTo>
                    <a:pt x="66007" y="322479"/>
                  </a:lnTo>
                  <a:lnTo>
                    <a:pt x="60924" y="333009"/>
                  </a:lnTo>
                  <a:lnTo>
                    <a:pt x="55513" y="343525"/>
                  </a:lnTo>
                  <a:lnTo>
                    <a:pt x="50045" y="353572"/>
                  </a:lnTo>
                  <a:lnTo>
                    <a:pt x="44628" y="363247"/>
                  </a:lnTo>
                  <a:lnTo>
                    <a:pt x="38784" y="373400"/>
                  </a:lnTo>
                  <a:lnTo>
                    <a:pt x="31586" y="3856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443440" y="1768787"/>
              <a:ext cx="210571" cy="231628"/>
            </a:xfrm>
            <a:custGeom>
              <a:avLst/>
              <a:gdLst/>
              <a:ahLst/>
              <a:cxnLst/>
              <a:rect l="0" t="0" r="0" b="0"/>
              <a:pathLst>
                <a:path w="210571" h="231628">
                  <a:moveTo>
                    <a:pt x="210570" y="0"/>
                  </a:moveTo>
                  <a:lnTo>
                    <a:pt x="201837" y="8734"/>
                  </a:lnTo>
                  <a:lnTo>
                    <a:pt x="194130" y="16441"/>
                  </a:lnTo>
                  <a:lnTo>
                    <a:pt x="186728" y="23843"/>
                  </a:lnTo>
                  <a:lnTo>
                    <a:pt x="179466" y="31104"/>
                  </a:lnTo>
                  <a:lnTo>
                    <a:pt x="172287" y="38283"/>
                  </a:lnTo>
                  <a:lnTo>
                    <a:pt x="165162" y="45413"/>
                  </a:lnTo>
                  <a:lnTo>
                    <a:pt x="158073" y="52676"/>
                  </a:lnTo>
                  <a:lnTo>
                    <a:pt x="151005" y="60391"/>
                  </a:lnTo>
                  <a:lnTo>
                    <a:pt x="143954" y="68691"/>
                  </a:lnTo>
                  <a:lnTo>
                    <a:pt x="136914" y="77384"/>
                  </a:lnTo>
                  <a:lnTo>
                    <a:pt x="129881" y="86065"/>
                  </a:lnTo>
                  <a:lnTo>
                    <a:pt x="122848" y="94501"/>
                  </a:lnTo>
                  <a:lnTo>
                    <a:pt x="115649" y="102792"/>
                  </a:lnTo>
                  <a:lnTo>
                    <a:pt x="107977" y="111271"/>
                  </a:lnTo>
                  <a:lnTo>
                    <a:pt x="99707" y="120120"/>
                  </a:lnTo>
                  <a:lnTo>
                    <a:pt x="91033" y="129199"/>
                  </a:lnTo>
                  <a:lnTo>
                    <a:pt x="82365" y="138147"/>
                  </a:lnTo>
                  <a:lnTo>
                    <a:pt x="73943" y="146760"/>
                  </a:lnTo>
                  <a:lnTo>
                    <a:pt x="65830" y="155002"/>
                  </a:lnTo>
                  <a:lnTo>
                    <a:pt x="58003" y="162917"/>
                  </a:lnTo>
                  <a:lnTo>
                    <a:pt x="50405" y="170578"/>
                  </a:lnTo>
                  <a:lnTo>
                    <a:pt x="42981" y="178215"/>
                  </a:lnTo>
                  <a:lnTo>
                    <a:pt x="35683" y="186189"/>
                  </a:lnTo>
                  <a:lnTo>
                    <a:pt x="28482" y="194656"/>
                  </a:lnTo>
                  <a:lnTo>
                    <a:pt x="21654" y="203157"/>
                  </a:lnTo>
                  <a:lnTo>
                    <a:pt x="15102" y="211545"/>
                  </a:lnTo>
                  <a:lnTo>
                    <a:pt x="8250" y="220558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401326" y="1842487"/>
              <a:ext cx="242157" cy="210571"/>
            </a:xfrm>
            <a:custGeom>
              <a:avLst/>
              <a:gdLst/>
              <a:ahLst/>
              <a:cxnLst/>
              <a:rect l="0" t="0" r="0" b="0"/>
              <a:pathLst>
                <a:path w="242157" h="210571">
                  <a:moveTo>
                    <a:pt x="0" y="0"/>
                  </a:moveTo>
                  <a:lnTo>
                    <a:pt x="11735" y="3067"/>
                  </a:lnTo>
                  <a:lnTo>
                    <a:pt x="22864" y="7130"/>
                  </a:lnTo>
                  <a:lnTo>
                    <a:pt x="34453" y="12623"/>
                  </a:lnTo>
                  <a:lnTo>
                    <a:pt x="46269" y="19383"/>
                  </a:lnTo>
                  <a:lnTo>
                    <a:pt x="57632" y="27180"/>
                  </a:lnTo>
                  <a:lnTo>
                    <a:pt x="68186" y="35777"/>
                  </a:lnTo>
                  <a:lnTo>
                    <a:pt x="78060" y="44963"/>
                  </a:lnTo>
                  <a:lnTo>
                    <a:pt x="87681" y="54568"/>
                  </a:lnTo>
                  <a:lnTo>
                    <a:pt x="97342" y="64468"/>
                  </a:lnTo>
                  <a:lnTo>
                    <a:pt x="107322" y="74570"/>
                  </a:lnTo>
                  <a:lnTo>
                    <a:pt x="117948" y="84812"/>
                  </a:lnTo>
                  <a:lnTo>
                    <a:pt x="129323" y="95147"/>
                  </a:lnTo>
                  <a:lnTo>
                    <a:pt x="141219" y="105546"/>
                  </a:lnTo>
                  <a:lnTo>
                    <a:pt x="153197" y="115988"/>
                  </a:lnTo>
                  <a:lnTo>
                    <a:pt x="164987" y="126458"/>
                  </a:lnTo>
                  <a:lnTo>
                    <a:pt x="176342" y="136948"/>
                  </a:lnTo>
                  <a:lnTo>
                    <a:pt x="186967" y="147451"/>
                  </a:lnTo>
                  <a:lnTo>
                    <a:pt x="196773" y="157953"/>
                  </a:lnTo>
                  <a:lnTo>
                    <a:pt x="205737" y="168190"/>
                  </a:lnTo>
                  <a:lnTo>
                    <a:pt x="214788" y="178757"/>
                  </a:lnTo>
                  <a:lnTo>
                    <a:pt x="225840" y="191701"/>
                  </a:lnTo>
                  <a:lnTo>
                    <a:pt x="242156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127792" y="1368704"/>
            <a:ext cx="979152" cy="1094965"/>
            <a:chOff x="7127792" y="1368704"/>
            <a:chExt cx="979152" cy="1094965"/>
          </a:xfrm>
        </p:grpSpPr>
        <p:sp>
          <p:nvSpPr>
            <p:cNvPr id="51" name="Freeform 50"/>
            <p:cNvSpPr/>
            <p:nvPr/>
          </p:nvSpPr>
          <p:spPr>
            <a:xfrm>
              <a:off x="7193677" y="1379233"/>
              <a:ext cx="12411" cy="400084"/>
            </a:xfrm>
            <a:custGeom>
              <a:avLst/>
              <a:gdLst/>
              <a:ahLst/>
              <a:cxnLst/>
              <a:rect l="0" t="0" r="0" b="0"/>
              <a:pathLst>
                <a:path w="12411" h="400084">
                  <a:moveTo>
                    <a:pt x="7815" y="0"/>
                  </a:moveTo>
                  <a:lnTo>
                    <a:pt x="4948" y="11936"/>
                  </a:lnTo>
                  <a:lnTo>
                    <a:pt x="2806" y="24986"/>
                  </a:lnTo>
                  <a:lnTo>
                    <a:pt x="1208" y="40460"/>
                  </a:lnTo>
                  <a:lnTo>
                    <a:pt x="200" y="57682"/>
                  </a:lnTo>
                  <a:lnTo>
                    <a:pt x="0" y="75346"/>
                  </a:lnTo>
                  <a:lnTo>
                    <a:pt x="651" y="92646"/>
                  </a:lnTo>
                  <a:lnTo>
                    <a:pt x="1889" y="109466"/>
                  </a:lnTo>
                  <a:lnTo>
                    <a:pt x="3254" y="126111"/>
                  </a:lnTo>
                  <a:lnTo>
                    <a:pt x="4463" y="142817"/>
                  </a:lnTo>
                  <a:lnTo>
                    <a:pt x="5424" y="159679"/>
                  </a:lnTo>
                  <a:lnTo>
                    <a:pt x="6144" y="176705"/>
                  </a:lnTo>
                  <a:lnTo>
                    <a:pt x="6668" y="193873"/>
                  </a:lnTo>
                  <a:lnTo>
                    <a:pt x="7206" y="211152"/>
                  </a:lnTo>
                  <a:lnTo>
                    <a:pt x="8108" y="228513"/>
                  </a:lnTo>
                  <a:lnTo>
                    <a:pt x="9525" y="245937"/>
                  </a:lnTo>
                  <a:lnTo>
                    <a:pt x="11122" y="263570"/>
                  </a:lnTo>
                  <a:lnTo>
                    <a:pt x="12201" y="281707"/>
                  </a:lnTo>
                  <a:lnTo>
                    <a:pt x="12410" y="300449"/>
                  </a:lnTo>
                  <a:lnTo>
                    <a:pt x="11880" y="319231"/>
                  </a:lnTo>
                  <a:lnTo>
                    <a:pt x="11010" y="338964"/>
                  </a:lnTo>
                  <a:lnTo>
                    <a:pt x="9716" y="363620"/>
                  </a:lnTo>
                  <a:lnTo>
                    <a:pt x="7815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538404" y="1389761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10529" y="0"/>
                  </a:moveTo>
                  <a:lnTo>
                    <a:pt x="9086" y="8688"/>
                  </a:lnTo>
                  <a:lnTo>
                    <a:pt x="7173" y="21554"/>
                  </a:lnTo>
                  <a:lnTo>
                    <a:pt x="5350" y="37677"/>
                  </a:lnTo>
                  <a:lnTo>
                    <a:pt x="3851" y="56682"/>
                  </a:lnTo>
                  <a:lnTo>
                    <a:pt x="2707" y="77452"/>
                  </a:lnTo>
                  <a:lnTo>
                    <a:pt x="1874" y="98230"/>
                  </a:lnTo>
                  <a:lnTo>
                    <a:pt x="1283" y="118013"/>
                  </a:lnTo>
                  <a:lnTo>
                    <a:pt x="873" y="136697"/>
                  </a:lnTo>
                  <a:lnTo>
                    <a:pt x="589" y="154691"/>
                  </a:lnTo>
                  <a:lnTo>
                    <a:pt x="396" y="172344"/>
                  </a:lnTo>
                  <a:lnTo>
                    <a:pt x="266" y="189692"/>
                  </a:lnTo>
                  <a:lnTo>
                    <a:pt x="179" y="206523"/>
                  </a:lnTo>
                  <a:lnTo>
                    <a:pt x="120" y="222746"/>
                  </a:lnTo>
                  <a:lnTo>
                    <a:pt x="80" y="238408"/>
                  </a:lnTo>
                  <a:lnTo>
                    <a:pt x="54" y="253613"/>
                  </a:lnTo>
                  <a:lnTo>
                    <a:pt x="36" y="268480"/>
                  </a:lnTo>
                  <a:lnTo>
                    <a:pt x="24" y="283430"/>
                  </a:lnTo>
                  <a:lnTo>
                    <a:pt x="15" y="299153"/>
                  </a:lnTo>
                  <a:lnTo>
                    <a:pt x="10" y="315952"/>
                  </a:lnTo>
                  <a:lnTo>
                    <a:pt x="7" y="333474"/>
                  </a:lnTo>
                  <a:lnTo>
                    <a:pt x="5" y="350928"/>
                  </a:lnTo>
                  <a:lnTo>
                    <a:pt x="4" y="367834"/>
                  </a:lnTo>
                  <a:lnTo>
                    <a:pt x="2" y="383475"/>
                  </a:lnTo>
                  <a:lnTo>
                    <a:pt x="1" y="398272"/>
                  </a:lnTo>
                  <a:lnTo>
                    <a:pt x="0" y="41352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45982" y="1368704"/>
              <a:ext cx="160838" cy="297697"/>
            </a:xfrm>
            <a:custGeom>
              <a:avLst/>
              <a:gdLst/>
              <a:ahLst/>
              <a:cxnLst/>
              <a:rect l="0" t="0" r="0" b="0"/>
              <a:pathLst>
                <a:path w="160838" h="297697">
                  <a:moveTo>
                    <a:pt x="160837" y="263213"/>
                  </a:moveTo>
                  <a:lnTo>
                    <a:pt x="151968" y="266146"/>
                  </a:lnTo>
                  <a:lnTo>
                    <a:pt x="142981" y="268929"/>
                  </a:lnTo>
                  <a:lnTo>
                    <a:pt x="132991" y="271828"/>
                  </a:lnTo>
                  <a:lnTo>
                    <a:pt x="122183" y="274868"/>
                  </a:lnTo>
                  <a:lnTo>
                    <a:pt x="111020" y="278034"/>
                  </a:lnTo>
                  <a:lnTo>
                    <a:pt x="99815" y="281298"/>
                  </a:lnTo>
                  <a:lnTo>
                    <a:pt x="88702" y="284636"/>
                  </a:lnTo>
                  <a:lnTo>
                    <a:pt x="77717" y="288027"/>
                  </a:lnTo>
                  <a:lnTo>
                    <a:pt x="66853" y="291446"/>
                  </a:lnTo>
                  <a:lnTo>
                    <a:pt x="56083" y="294556"/>
                  </a:lnTo>
                  <a:lnTo>
                    <a:pt x="45385" y="296732"/>
                  </a:lnTo>
                  <a:lnTo>
                    <a:pt x="34754" y="297696"/>
                  </a:lnTo>
                  <a:lnTo>
                    <a:pt x="24664" y="297019"/>
                  </a:lnTo>
                  <a:lnTo>
                    <a:pt x="16025" y="293980"/>
                  </a:lnTo>
                  <a:lnTo>
                    <a:pt x="9224" y="288405"/>
                  </a:lnTo>
                  <a:lnTo>
                    <a:pt x="4321" y="280424"/>
                  </a:lnTo>
                  <a:lnTo>
                    <a:pt x="1315" y="270183"/>
                  </a:lnTo>
                  <a:lnTo>
                    <a:pt x="0" y="258001"/>
                  </a:lnTo>
                  <a:lnTo>
                    <a:pt x="218" y="244282"/>
                  </a:lnTo>
                  <a:lnTo>
                    <a:pt x="1943" y="229412"/>
                  </a:lnTo>
                  <a:lnTo>
                    <a:pt x="5022" y="213712"/>
                  </a:lnTo>
                  <a:lnTo>
                    <a:pt x="9205" y="197428"/>
                  </a:lnTo>
                  <a:lnTo>
                    <a:pt x="14229" y="180737"/>
                  </a:lnTo>
                  <a:lnTo>
                    <a:pt x="19865" y="163768"/>
                  </a:lnTo>
                  <a:lnTo>
                    <a:pt x="25936" y="146610"/>
                  </a:lnTo>
                  <a:lnTo>
                    <a:pt x="32311" y="129324"/>
                  </a:lnTo>
                  <a:lnTo>
                    <a:pt x="38889" y="111960"/>
                  </a:lnTo>
                  <a:lnTo>
                    <a:pt x="45442" y="94876"/>
                  </a:lnTo>
                  <a:lnTo>
                    <a:pt x="51616" y="78703"/>
                  </a:lnTo>
                  <a:lnTo>
                    <a:pt x="57245" y="63724"/>
                  </a:lnTo>
                  <a:lnTo>
                    <a:pt x="62192" y="50135"/>
                  </a:lnTo>
                  <a:lnTo>
                    <a:pt x="66746" y="36790"/>
                  </a:lnTo>
                  <a:lnTo>
                    <a:pt x="71304" y="21401"/>
                  </a:lnTo>
                  <a:lnTo>
                    <a:pt x="766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127792" y="1821430"/>
              <a:ext cx="558012" cy="84229"/>
            </a:xfrm>
            <a:custGeom>
              <a:avLst/>
              <a:gdLst/>
              <a:ahLst/>
              <a:cxnLst/>
              <a:rect l="0" t="0" r="0" b="0"/>
              <a:pathLst>
                <a:path w="558012" h="84229">
                  <a:moveTo>
                    <a:pt x="558011" y="0"/>
                  </a:moveTo>
                  <a:lnTo>
                    <a:pt x="549076" y="3000"/>
                  </a:lnTo>
                  <a:lnTo>
                    <a:pt x="539449" y="6423"/>
                  </a:lnTo>
                  <a:lnTo>
                    <a:pt x="528153" y="10610"/>
                  </a:lnTo>
                  <a:lnTo>
                    <a:pt x="515139" y="15164"/>
                  </a:lnTo>
                  <a:lnTo>
                    <a:pt x="500364" y="19349"/>
                  </a:lnTo>
                  <a:lnTo>
                    <a:pt x="483994" y="22773"/>
                  </a:lnTo>
                  <a:lnTo>
                    <a:pt x="466652" y="25384"/>
                  </a:lnTo>
                  <a:lnTo>
                    <a:pt x="449264" y="27289"/>
                  </a:lnTo>
                  <a:lnTo>
                    <a:pt x="432357" y="28646"/>
                  </a:lnTo>
                  <a:lnTo>
                    <a:pt x="416077" y="29761"/>
                  </a:lnTo>
                  <a:lnTo>
                    <a:pt x="400380" y="31057"/>
                  </a:lnTo>
                  <a:lnTo>
                    <a:pt x="385149" y="32747"/>
                  </a:lnTo>
                  <a:lnTo>
                    <a:pt x="370105" y="34699"/>
                  </a:lnTo>
                  <a:lnTo>
                    <a:pt x="354844" y="36550"/>
                  </a:lnTo>
                  <a:lnTo>
                    <a:pt x="339163" y="38093"/>
                  </a:lnTo>
                  <a:lnTo>
                    <a:pt x="323205" y="39450"/>
                  </a:lnTo>
                  <a:lnTo>
                    <a:pt x="307339" y="40967"/>
                  </a:lnTo>
                  <a:lnTo>
                    <a:pt x="291777" y="42834"/>
                  </a:lnTo>
                  <a:lnTo>
                    <a:pt x="276564" y="44919"/>
                  </a:lnTo>
                  <a:lnTo>
                    <a:pt x="261663" y="46865"/>
                  </a:lnTo>
                  <a:lnTo>
                    <a:pt x="247011" y="48476"/>
                  </a:lnTo>
                  <a:lnTo>
                    <a:pt x="232544" y="49879"/>
                  </a:lnTo>
                  <a:lnTo>
                    <a:pt x="218211" y="51429"/>
                  </a:lnTo>
                  <a:lnTo>
                    <a:pt x="203966" y="53323"/>
                  </a:lnTo>
                  <a:lnTo>
                    <a:pt x="189617" y="55595"/>
                  </a:lnTo>
                  <a:lnTo>
                    <a:pt x="174839" y="58199"/>
                  </a:lnTo>
                  <a:lnTo>
                    <a:pt x="159490" y="61061"/>
                  </a:lnTo>
                  <a:lnTo>
                    <a:pt x="143757" y="63948"/>
                  </a:lnTo>
                  <a:lnTo>
                    <a:pt x="128043" y="66501"/>
                  </a:lnTo>
                  <a:lnTo>
                    <a:pt x="112588" y="68551"/>
                  </a:lnTo>
                  <a:lnTo>
                    <a:pt x="97618" y="70265"/>
                  </a:lnTo>
                  <a:lnTo>
                    <a:pt x="83412" y="72030"/>
                  </a:lnTo>
                  <a:lnTo>
                    <a:pt x="70047" y="74067"/>
                  </a:lnTo>
                  <a:lnTo>
                    <a:pt x="57501" y="76277"/>
                  </a:lnTo>
                  <a:lnTo>
                    <a:pt x="44297" y="78540"/>
                  </a:lnTo>
                  <a:lnTo>
                    <a:pt x="27042" y="8105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306777" y="2126756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2867" y="14803"/>
                  </a:lnTo>
                  <a:lnTo>
                    <a:pt x="5009" y="29994"/>
                  </a:lnTo>
                  <a:lnTo>
                    <a:pt x="6617" y="47072"/>
                  </a:lnTo>
                  <a:lnTo>
                    <a:pt x="7970" y="65474"/>
                  </a:lnTo>
                  <a:lnTo>
                    <a:pt x="9467" y="83987"/>
                  </a:lnTo>
                  <a:lnTo>
                    <a:pt x="11313" y="101890"/>
                  </a:lnTo>
                  <a:lnTo>
                    <a:pt x="13380" y="119296"/>
                  </a:lnTo>
                  <a:lnTo>
                    <a:pt x="15312" y="136874"/>
                  </a:lnTo>
                  <a:lnTo>
                    <a:pt x="16908" y="155027"/>
                  </a:lnTo>
                  <a:lnTo>
                    <a:pt x="18132" y="173844"/>
                  </a:lnTo>
                  <a:lnTo>
                    <a:pt x="19027" y="193256"/>
                  </a:lnTo>
                  <a:lnTo>
                    <a:pt x="19664" y="213130"/>
                  </a:lnTo>
                  <a:lnTo>
                    <a:pt x="20109" y="233022"/>
                  </a:lnTo>
                  <a:lnTo>
                    <a:pt x="20415" y="252217"/>
                  </a:lnTo>
                  <a:lnTo>
                    <a:pt x="20624" y="270363"/>
                  </a:lnTo>
                  <a:lnTo>
                    <a:pt x="20766" y="286872"/>
                  </a:lnTo>
                  <a:lnTo>
                    <a:pt x="20878" y="302362"/>
                  </a:lnTo>
                  <a:lnTo>
                    <a:pt x="20969" y="318191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06901" y="1747730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6193" y="2934"/>
                  </a:lnTo>
                  <a:lnTo>
                    <a:pt x="135064" y="5716"/>
                  </a:lnTo>
                  <a:lnTo>
                    <a:pt x="123466" y="8616"/>
                  </a:lnTo>
                  <a:lnTo>
                    <a:pt x="111304" y="11656"/>
                  </a:lnTo>
                  <a:lnTo>
                    <a:pt x="98644" y="14821"/>
                  </a:lnTo>
                  <a:lnTo>
                    <a:pt x="85592" y="18085"/>
                  </a:lnTo>
                  <a:lnTo>
                    <a:pt x="72413" y="21423"/>
                  </a:lnTo>
                  <a:lnTo>
                    <a:pt x="59496" y="24814"/>
                  </a:lnTo>
                  <a:lnTo>
                    <a:pt x="47049" y="28238"/>
                  </a:lnTo>
                  <a:lnTo>
                    <a:pt x="35535" y="31533"/>
                  </a:lnTo>
                  <a:lnTo>
                    <a:pt x="24633" y="34714"/>
                  </a:lnTo>
                  <a:lnTo>
                    <a:pt x="13391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85845" y="1916186"/>
              <a:ext cx="221099" cy="10530"/>
            </a:xfrm>
            <a:custGeom>
              <a:avLst/>
              <a:gdLst/>
              <a:ahLst/>
              <a:cxnLst/>
              <a:rect l="0" t="0" r="0" b="0"/>
              <a:pathLst>
                <a:path w="221099" h="10530">
                  <a:moveTo>
                    <a:pt x="221098" y="0"/>
                  </a:moveTo>
                  <a:lnTo>
                    <a:pt x="206361" y="0"/>
                  </a:lnTo>
                  <a:lnTo>
                    <a:pt x="191810" y="0"/>
                  </a:lnTo>
                  <a:lnTo>
                    <a:pt x="176025" y="0"/>
                  </a:lnTo>
                  <a:lnTo>
                    <a:pt x="159309" y="0"/>
                  </a:lnTo>
                  <a:lnTo>
                    <a:pt x="142465" y="0"/>
                  </a:lnTo>
                  <a:lnTo>
                    <a:pt x="125985" y="0"/>
                  </a:lnTo>
                  <a:lnTo>
                    <a:pt x="110021" y="0"/>
                  </a:lnTo>
                  <a:lnTo>
                    <a:pt x="94551" y="0"/>
                  </a:lnTo>
                  <a:lnTo>
                    <a:pt x="79494" y="5"/>
                  </a:lnTo>
                  <a:lnTo>
                    <a:pt x="64970" y="206"/>
                  </a:lnTo>
                  <a:lnTo>
                    <a:pt x="49688" y="1108"/>
                  </a:lnTo>
                  <a:lnTo>
                    <a:pt x="30066" y="390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8622839" y="1368704"/>
            <a:ext cx="600126" cy="1284478"/>
            <a:chOff x="8622839" y="1368704"/>
            <a:chExt cx="600126" cy="1284478"/>
          </a:xfrm>
        </p:grpSpPr>
        <p:sp>
          <p:nvSpPr>
            <p:cNvPr id="59" name="Freeform 58"/>
            <p:cNvSpPr/>
            <p:nvPr/>
          </p:nvSpPr>
          <p:spPr>
            <a:xfrm>
              <a:off x="8738653" y="1368704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2866" y="9003"/>
                  </a:lnTo>
                  <a:lnTo>
                    <a:pt x="5008" y="19270"/>
                  </a:lnTo>
                  <a:lnTo>
                    <a:pt x="6607" y="31849"/>
                  </a:lnTo>
                  <a:lnTo>
                    <a:pt x="7615" y="46204"/>
                  </a:lnTo>
                  <a:lnTo>
                    <a:pt x="7814" y="61351"/>
                  </a:lnTo>
                  <a:lnTo>
                    <a:pt x="7168" y="76636"/>
                  </a:lnTo>
                  <a:lnTo>
                    <a:pt x="6103" y="91770"/>
                  </a:lnTo>
                  <a:lnTo>
                    <a:pt x="5386" y="106672"/>
                  </a:lnTo>
                  <a:lnTo>
                    <a:pt x="5426" y="121357"/>
                  </a:lnTo>
                  <a:lnTo>
                    <a:pt x="6117" y="136030"/>
                  </a:lnTo>
                  <a:lnTo>
                    <a:pt x="7046" y="151040"/>
                  </a:lnTo>
                  <a:lnTo>
                    <a:pt x="7930" y="166550"/>
                  </a:lnTo>
                  <a:lnTo>
                    <a:pt x="8657" y="182394"/>
                  </a:lnTo>
                  <a:lnTo>
                    <a:pt x="9213" y="198184"/>
                  </a:lnTo>
                  <a:lnTo>
                    <a:pt x="9616" y="213704"/>
                  </a:lnTo>
                  <a:lnTo>
                    <a:pt x="9904" y="229228"/>
                  </a:lnTo>
                  <a:lnTo>
                    <a:pt x="10104" y="245403"/>
                  </a:lnTo>
                  <a:lnTo>
                    <a:pt x="10241" y="262537"/>
                  </a:lnTo>
                  <a:lnTo>
                    <a:pt x="10336" y="280300"/>
                  </a:lnTo>
                  <a:lnTo>
                    <a:pt x="10399" y="297923"/>
                  </a:lnTo>
                  <a:lnTo>
                    <a:pt x="10441" y="314946"/>
                  </a:lnTo>
                  <a:lnTo>
                    <a:pt x="10470" y="330667"/>
                  </a:lnTo>
                  <a:lnTo>
                    <a:pt x="10493" y="345527"/>
                  </a:lnTo>
                  <a:lnTo>
                    <a:pt x="10511" y="360828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128207" y="1431875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10528" y="0"/>
                  </a:moveTo>
                  <a:lnTo>
                    <a:pt x="10528" y="8669"/>
                  </a:lnTo>
                  <a:lnTo>
                    <a:pt x="10528" y="20844"/>
                  </a:lnTo>
                  <a:lnTo>
                    <a:pt x="10528" y="34374"/>
                  </a:lnTo>
                  <a:lnTo>
                    <a:pt x="10525" y="48389"/>
                  </a:lnTo>
                  <a:lnTo>
                    <a:pt x="10352" y="62721"/>
                  </a:lnTo>
                  <a:lnTo>
                    <a:pt x="9702" y="77554"/>
                  </a:lnTo>
                  <a:lnTo>
                    <a:pt x="8454" y="92971"/>
                  </a:lnTo>
                  <a:lnTo>
                    <a:pt x="6801" y="108764"/>
                  </a:lnTo>
                  <a:lnTo>
                    <a:pt x="5154" y="124525"/>
                  </a:lnTo>
                  <a:lnTo>
                    <a:pt x="3751" y="140025"/>
                  </a:lnTo>
                  <a:lnTo>
                    <a:pt x="2658" y="155366"/>
                  </a:lnTo>
                  <a:lnTo>
                    <a:pt x="1850" y="170887"/>
                  </a:lnTo>
                  <a:lnTo>
                    <a:pt x="1272" y="186769"/>
                  </a:lnTo>
                  <a:lnTo>
                    <a:pt x="867" y="202877"/>
                  </a:lnTo>
                  <a:lnTo>
                    <a:pt x="587" y="218851"/>
                  </a:lnTo>
                  <a:lnTo>
                    <a:pt x="397" y="234498"/>
                  </a:lnTo>
                  <a:lnTo>
                    <a:pt x="267" y="250107"/>
                  </a:lnTo>
                  <a:lnTo>
                    <a:pt x="179" y="266340"/>
                  </a:lnTo>
                  <a:lnTo>
                    <a:pt x="120" y="283514"/>
                  </a:lnTo>
                  <a:lnTo>
                    <a:pt x="80" y="301303"/>
                  </a:lnTo>
                  <a:lnTo>
                    <a:pt x="53" y="318944"/>
                  </a:lnTo>
                  <a:lnTo>
                    <a:pt x="36" y="335979"/>
                  </a:lnTo>
                  <a:lnTo>
                    <a:pt x="23" y="351707"/>
                  </a:lnTo>
                  <a:lnTo>
                    <a:pt x="15" y="366575"/>
                  </a:lnTo>
                  <a:lnTo>
                    <a:pt x="7" y="381880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05459" y="1368704"/>
              <a:ext cx="222749" cy="332599"/>
            </a:xfrm>
            <a:custGeom>
              <a:avLst/>
              <a:gdLst/>
              <a:ahLst/>
              <a:cxnLst/>
              <a:rect l="0" t="0" r="0" b="0"/>
              <a:pathLst>
                <a:path w="222749" h="332599">
                  <a:moveTo>
                    <a:pt x="222748" y="263213"/>
                  </a:moveTo>
                  <a:lnTo>
                    <a:pt x="213947" y="269080"/>
                  </a:lnTo>
                  <a:lnTo>
                    <a:pt x="205600" y="274645"/>
                  </a:lnTo>
                  <a:lnTo>
                    <a:pt x="196897" y="280444"/>
                  </a:lnTo>
                  <a:lnTo>
                    <a:pt x="187603" y="286524"/>
                  </a:lnTo>
                  <a:lnTo>
                    <a:pt x="177460" y="292855"/>
                  </a:lnTo>
                  <a:lnTo>
                    <a:pt x="166414" y="299378"/>
                  </a:lnTo>
                  <a:lnTo>
                    <a:pt x="154574" y="305881"/>
                  </a:lnTo>
                  <a:lnTo>
                    <a:pt x="142105" y="312015"/>
                  </a:lnTo>
                  <a:lnTo>
                    <a:pt x="129163" y="317615"/>
                  </a:lnTo>
                  <a:lnTo>
                    <a:pt x="115880" y="322526"/>
                  </a:lnTo>
                  <a:lnTo>
                    <a:pt x="102358" y="326526"/>
                  </a:lnTo>
                  <a:lnTo>
                    <a:pt x="88670" y="329582"/>
                  </a:lnTo>
                  <a:lnTo>
                    <a:pt x="74868" y="331651"/>
                  </a:lnTo>
                  <a:lnTo>
                    <a:pt x="60989" y="332598"/>
                  </a:lnTo>
                  <a:lnTo>
                    <a:pt x="47076" y="332441"/>
                  </a:lnTo>
                  <a:lnTo>
                    <a:pt x="33801" y="330691"/>
                  </a:lnTo>
                  <a:lnTo>
                    <a:pt x="22404" y="326325"/>
                  </a:lnTo>
                  <a:lnTo>
                    <a:pt x="13416" y="319016"/>
                  </a:lnTo>
                  <a:lnTo>
                    <a:pt x="6873" y="309208"/>
                  </a:lnTo>
                  <a:lnTo>
                    <a:pt x="2684" y="297727"/>
                  </a:lnTo>
                  <a:lnTo>
                    <a:pt x="534" y="285226"/>
                  </a:lnTo>
                  <a:lnTo>
                    <a:pt x="0" y="271955"/>
                  </a:lnTo>
                  <a:lnTo>
                    <a:pt x="681" y="257850"/>
                  </a:lnTo>
                  <a:lnTo>
                    <a:pt x="2238" y="242932"/>
                  </a:lnTo>
                  <a:lnTo>
                    <a:pt x="4413" y="227646"/>
                  </a:lnTo>
                  <a:lnTo>
                    <a:pt x="7017" y="212758"/>
                  </a:lnTo>
                  <a:lnTo>
                    <a:pt x="9916" y="198667"/>
                  </a:lnTo>
                  <a:lnTo>
                    <a:pt x="13013" y="185424"/>
                  </a:lnTo>
                  <a:lnTo>
                    <a:pt x="16246" y="172916"/>
                  </a:lnTo>
                  <a:lnTo>
                    <a:pt x="19570" y="160974"/>
                  </a:lnTo>
                  <a:lnTo>
                    <a:pt x="22956" y="149122"/>
                  </a:lnTo>
                  <a:lnTo>
                    <a:pt x="26383" y="136624"/>
                  </a:lnTo>
                  <a:lnTo>
                    <a:pt x="29832" y="123131"/>
                  </a:lnTo>
                  <a:lnTo>
                    <a:pt x="33132" y="108641"/>
                  </a:lnTo>
                  <a:lnTo>
                    <a:pt x="35968" y="93310"/>
                  </a:lnTo>
                  <a:lnTo>
                    <a:pt x="38212" y="77346"/>
                  </a:lnTo>
                  <a:lnTo>
                    <a:pt x="40091" y="61490"/>
                  </a:lnTo>
                  <a:lnTo>
                    <a:pt x="42382" y="45331"/>
                  </a:lnTo>
                  <a:lnTo>
                    <a:pt x="46404" y="26334"/>
                  </a:lnTo>
                  <a:lnTo>
                    <a:pt x="5429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622839" y="1884604"/>
              <a:ext cx="600126" cy="10526"/>
            </a:xfrm>
            <a:custGeom>
              <a:avLst/>
              <a:gdLst/>
              <a:ahLst/>
              <a:cxnLst/>
              <a:rect l="0" t="0" r="0" b="0"/>
              <a:pathLst>
                <a:path w="600126" h="10526">
                  <a:moveTo>
                    <a:pt x="600125" y="10525"/>
                  </a:moveTo>
                  <a:lnTo>
                    <a:pt x="588389" y="7658"/>
                  </a:lnTo>
                  <a:lnTo>
                    <a:pt x="577261" y="5516"/>
                  </a:lnTo>
                  <a:lnTo>
                    <a:pt x="565666" y="3918"/>
                  </a:lnTo>
                  <a:lnTo>
                    <a:pt x="553678" y="2910"/>
                  </a:lnTo>
                  <a:lnTo>
                    <a:pt x="541666" y="2710"/>
                  </a:lnTo>
                  <a:lnTo>
                    <a:pt x="529859" y="3356"/>
                  </a:lnTo>
                  <a:lnTo>
                    <a:pt x="518160" y="4422"/>
                  </a:lnTo>
                  <a:lnTo>
                    <a:pt x="506243" y="5138"/>
                  </a:lnTo>
                  <a:lnTo>
                    <a:pt x="493926" y="5098"/>
                  </a:lnTo>
                  <a:lnTo>
                    <a:pt x="481027" y="4408"/>
                  </a:lnTo>
                  <a:lnTo>
                    <a:pt x="467296" y="3479"/>
                  </a:lnTo>
                  <a:lnTo>
                    <a:pt x="452687" y="2595"/>
                  </a:lnTo>
                  <a:lnTo>
                    <a:pt x="437468" y="1868"/>
                  </a:lnTo>
                  <a:lnTo>
                    <a:pt x="422106" y="1313"/>
                  </a:lnTo>
                  <a:lnTo>
                    <a:pt x="406882" y="908"/>
                  </a:lnTo>
                  <a:lnTo>
                    <a:pt x="391728" y="621"/>
                  </a:lnTo>
                  <a:lnTo>
                    <a:pt x="376334" y="421"/>
                  </a:lnTo>
                  <a:lnTo>
                    <a:pt x="360533" y="283"/>
                  </a:lnTo>
                  <a:lnTo>
                    <a:pt x="344310" y="190"/>
                  </a:lnTo>
                  <a:lnTo>
                    <a:pt x="327727" y="126"/>
                  </a:lnTo>
                  <a:lnTo>
                    <a:pt x="310858" y="84"/>
                  </a:lnTo>
                  <a:lnTo>
                    <a:pt x="293613" y="55"/>
                  </a:lnTo>
                  <a:lnTo>
                    <a:pt x="275744" y="36"/>
                  </a:lnTo>
                  <a:lnTo>
                    <a:pt x="257170" y="23"/>
                  </a:lnTo>
                  <a:lnTo>
                    <a:pt x="238120" y="14"/>
                  </a:lnTo>
                  <a:lnTo>
                    <a:pt x="219025" y="8"/>
                  </a:lnTo>
                  <a:lnTo>
                    <a:pt x="200144" y="4"/>
                  </a:lnTo>
                  <a:lnTo>
                    <a:pt x="181550" y="2"/>
                  </a:lnTo>
                  <a:lnTo>
                    <a:pt x="163226" y="0"/>
                  </a:lnTo>
                  <a:lnTo>
                    <a:pt x="145125" y="3"/>
                  </a:lnTo>
                  <a:lnTo>
                    <a:pt x="127359" y="175"/>
                  </a:lnTo>
                  <a:lnTo>
                    <a:pt x="110189" y="823"/>
                  </a:lnTo>
                  <a:lnTo>
                    <a:pt x="93714" y="2072"/>
                  </a:lnTo>
                  <a:lnTo>
                    <a:pt x="77900" y="3733"/>
                  </a:lnTo>
                  <a:lnTo>
                    <a:pt x="60799" y="5559"/>
                  </a:lnTo>
                  <a:lnTo>
                    <a:pt x="37556" y="7713"/>
                  </a:lnTo>
                  <a:lnTo>
                    <a:pt x="0" y="10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759710" y="2074114"/>
              <a:ext cx="307189" cy="579068"/>
            </a:xfrm>
            <a:custGeom>
              <a:avLst/>
              <a:gdLst/>
              <a:ahLst/>
              <a:cxnLst/>
              <a:rect l="0" t="0" r="0" b="0"/>
              <a:pathLst>
                <a:path w="307189" h="579068">
                  <a:moveTo>
                    <a:pt x="94756" y="0"/>
                  </a:moveTo>
                  <a:lnTo>
                    <a:pt x="109358" y="67"/>
                  </a:lnTo>
                  <a:lnTo>
                    <a:pt x="122629" y="707"/>
                  </a:lnTo>
                  <a:lnTo>
                    <a:pt x="135830" y="1999"/>
                  </a:lnTo>
                  <a:lnTo>
                    <a:pt x="149173" y="3686"/>
                  </a:lnTo>
                  <a:lnTo>
                    <a:pt x="162681" y="5354"/>
                  </a:lnTo>
                  <a:lnTo>
                    <a:pt x="176339" y="6767"/>
                  </a:lnTo>
                  <a:lnTo>
                    <a:pt x="190278" y="7865"/>
                  </a:lnTo>
                  <a:lnTo>
                    <a:pt x="204776" y="8676"/>
                  </a:lnTo>
                  <a:lnTo>
                    <a:pt x="219933" y="9255"/>
                  </a:lnTo>
                  <a:lnTo>
                    <a:pt x="235536" y="9661"/>
                  </a:lnTo>
                  <a:lnTo>
                    <a:pt x="251162" y="9941"/>
                  </a:lnTo>
                  <a:lnTo>
                    <a:pt x="266540" y="10150"/>
                  </a:lnTo>
                  <a:lnTo>
                    <a:pt x="280780" y="10971"/>
                  </a:lnTo>
                  <a:lnTo>
                    <a:pt x="292366" y="13652"/>
                  </a:lnTo>
                  <a:lnTo>
                    <a:pt x="300695" y="18724"/>
                  </a:lnTo>
                  <a:lnTo>
                    <a:pt x="305656" y="26066"/>
                  </a:lnTo>
                  <a:lnTo>
                    <a:pt x="307188" y="35278"/>
                  </a:lnTo>
                  <a:lnTo>
                    <a:pt x="305632" y="45911"/>
                  </a:lnTo>
                  <a:lnTo>
                    <a:pt x="301728" y="57251"/>
                  </a:lnTo>
                  <a:lnTo>
                    <a:pt x="296384" y="68380"/>
                  </a:lnTo>
                  <a:lnTo>
                    <a:pt x="290251" y="78820"/>
                  </a:lnTo>
                  <a:lnTo>
                    <a:pt x="283700" y="88638"/>
                  </a:lnTo>
                  <a:lnTo>
                    <a:pt x="276932" y="98232"/>
                  </a:lnTo>
                  <a:lnTo>
                    <a:pt x="270048" y="107880"/>
                  </a:lnTo>
                  <a:lnTo>
                    <a:pt x="263105" y="117855"/>
                  </a:lnTo>
                  <a:lnTo>
                    <a:pt x="256128" y="128478"/>
                  </a:lnTo>
                  <a:lnTo>
                    <a:pt x="249130" y="139852"/>
                  </a:lnTo>
                  <a:lnTo>
                    <a:pt x="241954" y="151747"/>
                  </a:lnTo>
                  <a:lnTo>
                    <a:pt x="234295" y="163725"/>
                  </a:lnTo>
                  <a:lnTo>
                    <a:pt x="226033" y="175524"/>
                  </a:lnTo>
                  <a:lnTo>
                    <a:pt x="217365" y="187225"/>
                  </a:lnTo>
                  <a:lnTo>
                    <a:pt x="208699" y="199146"/>
                  </a:lnTo>
                  <a:lnTo>
                    <a:pt x="200274" y="211468"/>
                  </a:lnTo>
                  <a:lnTo>
                    <a:pt x="191991" y="224371"/>
                  </a:lnTo>
                  <a:lnTo>
                    <a:pt x="183516" y="238105"/>
                  </a:lnTo>
                  <a:lnTo>
                    <a:pt x="174667" y="252721"/>
                  </a:lnTo>
                  <a:lnTo>
                    <a:pt x="165417" y="268114"/>
                  </a:lnTo>
                  <a:lnTo>
                    <a:pt x="155823" y="284126"/>
                  </a:lnTo>
                  <a:lnTo>
                    <a:pt x="145957" y="300604"/>
                  </a:lnTo>
                  <a:lnTo>
                    <a:pt x="135890" y="317584"/>
                  </a:lnTo>
                  <a:lnTo>
                    <a:pt x="125678" y="335274"/>
                  </a:lnTo>
                  <a:lnTo>
                    <a:pt x="115366" y="353732"/>
                  </a:lnTo>
                  <a:lnTo>
                    <a:pt x="104984" y="372874"/>
                  </a:lnTo>
                  <a:lnTo>
                    <a:pt x="94555" y="392562"/>
                  </a:lnTo>
                  <a:lnTo>
                    <a:pt x="84098" y="412656"/>
                  </a:lnTo>
                  <a:lnTo>
                    <a:pt x="73785" y="432879"/>
                  </a:lnTo>
                  <a:lnTo>
                    <a:pt x="63935" y="452836"/>
                  </a:lnTo>
                  <a:lnTo>
                    <a:pt x="54681" y="472323"/>
                  </a:lnTo>
                  <a:lnTo>
                    <a:pt x="45991" y="491002"/>
                  </a:lnTo>
                  <a:lnTo>
                    <a:pt x="37768" y="508326"/>
                  </a:lnTo>
                  <a:lnTo>
                    <a:pt x="29911" y="524114"/>
                  </a:lnTo>
                  <a:lnTo>
                    <a:pt x="22626" y="538064"/>
                  </a:lnTo>
                  <a:lnTo>
                    <a:pt x="15709" y="550957"/>
                  </a:lnTo>
                  <a:lnTo>
                    <a:pt x="8551" y="563922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6622425" y="3254944"/>
            <a:ext cx="1231242" cy="1173931"/>
            <a:chOff x="6622425" y="3254944"/>
            <a:chExt cx="1231242" cy="1173931"/>
          </a:xfrm>
        </p:grpSpPr>
        <p:sp>
          <p:nvSpPr>
            <p:cNvPr id="65" name="Freeform 64"/>
            <p:cNvSpPr/>
            <p:nvPr/>
          </p:nvSpPr>
          <p:spPr>
            <a:xfrm>
              <a:off x="6675067" y="3537575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42114"/>
                  </a:moveTo>
                  <a:lnTo>
                    <a:pt x="233288" y="36313"/>
                  </a:lnTo>
                  <a:lnTo>
                    <a:pt x="224301" y="31389"/>
                  </a:lnTo>
                  <a:lnTo>
                    <a:pt x="214296" y="26886"/>
                  </a:lnTo>
                  <a:lnTo>
                    <a:pt x="202970" y="22666"/>
                  </a:lnTo>
                  <a:lnTo>
                    <a:pt x="189862" y="18652"/>
                  </a:lnTo>
                  <a:lnTo>
                    <a:pt x="174897" y="14795"/>
                  </a:lnTo>
                  <a:lnTo>
                    <a:pt x="158308" y="11216"/>
                  </a:lnTo>
                  <a:lnTo>
                    <a:pt x="140434" y="8188"/>
                  </a:lnTo>
                  <a:lnTo>
                    <a:pt x="121610" y="5819"/>
                  </a:lnTo>
                  <a:lnTo>
                    <a:pt x="102430" y="4059"/>
                  </a:lnTo>
                  <a:lnTo>
                    <a:pt x="83715" y="2795"/>
                  </a:lnTo>
                  <a:lnTo>
                    <a:pt x="65893" y="1907"/>
                  </a:lnTo>
                  <a:lnTo>
                    <a:pt x="49602" y="1292"/>
                  </a:lnTo>
                  <a:lnTo>
                    <a:pt x="34281" y="804"/>
                  </a:lnTo>
                  <a:lnTo>
                    <a:pt x="18590" y="3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22425" y="3748145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42114"/>
                  </a:moveTo>
                  <a:lnTo>
                    <a:pt x="269734" y="42047"/>
                  </a:lnTo>
                  <a:lnTo>
                    <a:pt x="257103" y="41407"/>
                  </a:lnTo>
                  <a:lnTo>
                    <a:pt x="245180" y="40110"/>
                  </a:lnTo>
                  <a:lnTo>
                    <a:pt x="233006" y="38250"/>
                  </a:lnTo>
                  <a:lnTo>
                    <a:pt x="219221" y="35934"/>
                  </a:lnTo>
                  <a:lnTo>
                    <a:pt x="203239" y="33267"/>
                  </a:lnTo>
                  <a:lnTo>
                    <a:pt x="185785" y="30343"/>
                  </a:lnTo>
                  <a:lnTo>
                    <a:pt x="168450" y="27237"/>
                  </a:lnTo>
                  <a:lnTo>
                    <a:pt x="152163" y="24006"/>
                  </a:lnTo>
                  <a:lnTo>
                    <a:pt x="136993" y="20855"/>
                  </a:lnTo>
                  <a:lnTo>
                    <a:pt x="122519" y="18118"/>
                  </a:lnTo>
                  <a:lnTo>
                    <a:pt x="108385" y="15942"/>
                  </a:lnTo>
                  <a:lnTo>
                    <a:pt x="94554" y="14141"/>
                  </a:lnTo>
                  <a:lnTo>
                    <a:pt x="81240" y="12318"/>
                  </a:lnTo>
                  <a:lnTo>
                    <a:pt x="68536" y="10241"/>
                  </a:lnTo>
                  <a:lnTo>
                    <a:pt x="56462" y="8005"/>
                  </a:lnTo>
                  <a:lnTo>
                    <a:pt x="43642" y="5721"/>
                  </a:lnTo>
                  <a:lnTo>
                    <a:pt x="26714" y="31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91236" y="3442101"/>
              <a:ext cx="573511" cy="757616"/>
            </a:xfrm>
            <a:custGeom>
              <a:avLst/>
              <a:gdLst/>
              <a:ahLst/>
              <a:cxnLst/>
              <a:rect l="0" t="0" r="0" b="0"/>
              <a:pathLst>
                <a:path w="573511" h="757616">
                  <a:moveTo>
                    <a:pt x="194484" y="717"/>
                  </a:moveTo>
                  <a:lnTo>
                    <a:pt x="191551" y="12386"/>
                  </a:lnTo>
                  <a:lnTo>
                    <a:pt x="188770" y="22875"/>
                  </a:lnTo>
                  <a:lnTo>
                    <a:pt x="185864" y="33176"/>
                  </a:lnTo>
                  <a:lnTo>
                    <a:pt x="182651" y="43478"/>
                  </a:lnTo>
                  <a:lnTo>
                    <a:pt x="178838" y="53821"/>
                  </a:lnTo>
                  <a:lnTo>
                    <a:pt x="174325" y="64215"/>
                  </a:lnTo>
                  <a:lnTo>
                    <a:pt x="169335" y="74816"/>
                  </a:lnTo>
                  <a:lnTo>
                    <a:pt x="164295" y="85922"/>
                  </a:lnTo>
                  <a:lnTo>
                    <a:pt x="159464" y="97651"/>
                  </a:lnTo>
                  <a:lnTo>
                    <a:pt x="154915" y="109799"/>
                  </a:lnTo>
                  <a:lnTo>
                    <a:pt x="150635" y="121953"/>
                  </a:lnTo>
                  <a:lnTo>
                    <a:pt x="146567" y="133864"/>
                  </a:lnTo>
                  <a:lnTo>
                    <a:pt x="142497" y="145302"/>
                  </a:lnTo>
                  <a:lnTo>
                    <a:pt x="138071" y="155984"/>
                  </a:lnTo>
                  <a:lnTo>
                    <a:pt x="133110" y="165789"/>
                  </a:lnTo>
                  <a:lnTo>
                    <a:pt x="127171" y="173262"/>
                  </a:lnTo>
                  <a:lnTo>
                    <a:pt x="120553" y="176130"/>
                  </a:lnTo>
                  <a:lnTo>
                    <a:pt x="114941" y="174488"/>
                  </a:lnTo>
                  <a:lnTo>
                    <a:pt x="111122" y="169617"/>
                  </a:lnTo>
                  <a:lnTo>
                    <a:pt x="109115" y="162666"/>
                  </a:lnTo>
                  <a:lnTo>
                    <a:pt x="108631" y="154244"/>
                  </a:lnTo>
                  <a:lnTo>
                    <a:pt x="109325" y="144532"/>
                  </a:lnTo>
                  <a:lnTo>
                    <a:pt x="110884" y="133702"/>
                  </a:lnTo>
                  <a:lnTo>
                    <a:pt x="113225" y="122138"/>
                  </a:lnTo>
                  <a:lnTo>
                    <a:pt x="116471" y="110366"/>
                  </a:lnTo>
                  <a:lnTo>
                    <a:pt x="120620" y="98701"/>
                  </a:lnTo>
                  <a:lnTo>
                    <a:pt x="125711" y="87256"/>
                  </a:lnTo>
                  <a:lnTo>
                    <a:pt x="131886" y="76036"/>
                  </a:lnTo>
                  <a:lnTo>
                    <a:pt x="139118" y="65011"/>
                  </a:lnTo>
                  <a:lnTo>
                    <a:pt x="147246" y="54302"/>
                  </a:lnTo>
                  <a:lnTo>
                    <a:pt x="156073" y="44176"/>
                  </a:lnTo>
                  <a:lnTo>
                    <a:pt x="165416" y="34737"/>
                  </a:lnTo>
                  <a:lnTo>
                    <a:pt x="175129" y="26093"/>
                  </a:lnTo>
                  <a:lnTo>
                    <a:pt x="185102" y="18431"/>
                  </a:lnTo>
                  <a:lnTo>
                    <a:pt x="195254" y="11769"/>
                  </a:lnTo>
                  <a:lnTo>
                    <a:pt x="205528" y="6294"/>
                  </a:lnTo>
                  <a:lnTo>
                    <a:pt x="215886" y="2440"/>
                  </a:lnTo>
                  <a:lnTo>
                    <a:pt x="226305" y="302"/>
                  </a:lnTo>
                  <a:lnTo>
                    <a:pt x="236930" y="0"/>
                  </a:lnTo>
                  <a:lnTo>
                    <a:pt x="248056" y="1843"/>
                  </a:lnTo>
                  <a:lnTo>
                    <a:pt x="259795" y="5793"/>
                  </a:lnTo>
                  <a:lnTo>
                    <a:pt x="271779" y="11698"/>
                  </a:lnTo>
                  <a:lnTo>
                    <a:pt x="283292" y="19473"/>
                  </a:lnTo>
                  <a:lnTo>
                    <a:pt x="293955" y="28882"/>
                  </a:lnTo>
                  <a:lnTo>
                    <a:pt x="303572" y="39434"/>
                  </a:lnTo>
                  <a:lnTo>
                    <a:pt x="311959" y="50499"/>
                  </a:lnTo>
                  <a:lnTo>
                    <a:pt x="319153" y="61683"/>
                  </a:lnTo>
                  <a:lnTo>
                    <a:pt x="325341" y="72969"/>
                  </a:lnTo>
                  <a:lnTo>
                    <a:pt x="330747" y="84612"/>
                  </a:lnTo>
                  <a:lnTo>
                    <a:pt x="335575" y="96739"/>
                  </a:lnTo>
                  <a:lnTo>
                    <a:pt x="339991" y="109171"/>
                  </a:lnTo>
                  <a:lnTo>
                    <a:pt x="344120" y="121525"/>
                  </a:lnTo>
                  <a:lnTo>
                    <a:pt x="348042" y="133583"/>
                  </a:lnTo>
                  <a:lnTo>
                    <a:pt x="351660" y="145462"/>
                  </a:lnTo>
                  <a:lnTo>
                    <a:pt x="354711" y="157504"/>
                  </a:lnTo>
                  <a:lnTo>
                    <a:pt x="357094" y="169906"/>
                  </a:lnTo>
                  <a:lnTo>
                    <a:pt x="358864" y="182864"/>
                  </a:lnTo>
                  <a:lnTo>
                    <a:pt x="360133" y="196634"/>
                  </a:lnTo>
                  <a:lnTo>
                    <a:pt x="361020" y="211289"/>
                  </a:lnTo>
                  <a:lnTo>
                    <a:pt x="361464" y="227217"/>
                  </a:lnTo>
                  <a:lnTo>
                    <a:pt x="361238" y="245185"/>
                  </a:lnTo>
                  <a:lnTo>
                    <a:pt x="360272" y="265407"/>
                  </a:lnTo>
                  <a:lnTo>
                    <a:pt x="358641" y="287005"/>
                  </a:lnTo>
                  <a:lnTo>
                    <a:pt x="356475" y="308346"/>
                  </a:lnTo>
                  <a:lnTo>
                    <a:pt x="353902" y="328512"/>
                  </a:lnTo>
                  <a:lnTo>
                    <a:pt x="350869" y="347455"/>
                  </a:lnTo>
                  <a:lnTo>
                    <a:pt x="347155" y="365623"/>
                  </a:lnTo>
                  <a:lnTo>
                    <a:pt x="342700" y="383398"/>
                  </a:lnTo>
                  <a:lnTo>
                    <a:pt x="337740" y="400998"/>
                  </a:lnTo>
                  <a:lnTo>
                    <a:pt x="332720" y="418530"/>
                  </a:lnTo>
                  <a:lnTo>
                    <a:pt x="327896" y="436037"/>
                  </a:lnTo>
                  <a:lnTo>
                    <a:pt x="323181" y="453375"/>
                  </a:lnTo>
                  <a:lnTo>
                    <a:pt x="318257" y="470243"/>
                  </a:lnTo>
                  <a:lnTo>
                    <a:pt x="312949" y="486515"/>
                  </a:lnTo>
                  <a:lnTo>
                    <a:pt x="307400" y="502219"/>
                  </a:lnTo>
                  <a:lnTo>
                    <a:pt x="301974" y="517458"/>
                  </a:lnTo>
                  <a:lnTo>
                    <a:pt x="296870" y="532341"/>
                  </a:lnTo>
                  <a:lnTo>
                    <a:pt x="291798" y="546965"/>
                  </a:lnTo>
                  <a:lnTo>
                    <a:pt x="286100" y="561403"/>
                  </a:lnTo>
                  <a:lnTo>
                    <a:pt x="279454" y="575714"/>
                  </a:lnTo>
                  <a:lnTo>
                    <a:pt x="272023" y="589936"/>
                  </a:lnTo>
                  <a:lnTo>
                    <a:pt x="264264" y="604099"/>
                  </a:lnTo>
                  <a:lnTo>
                    <a:pt x="256488" y="618216"/>
                  </a:lnTo>
                  <a:lnTo>
                    <a:pt x="248827" y="632137"/>
                  </a:lnTo>
                  <a:lnTo>
                    <a:pt x="241310" y="645564"/>
                  </a:lnTo>
                  <a:lnTo>
                    <a:pt x="233919" y="658370"/>
                  </a:lnTo>
                  <a:lnTo>
                    <a:pt x="226465" y="670426"/>
                  </a:lnTo>
                  <a:lnTo>
                    <a:pt x="218615" y="681529"/>
                  </a:lnTo>
                  <a:lnTo>
                    <a:pt x="210222" y="691666"/>
                  </a:lnTo>
                  <a:lnTo>
                    <a:pt x="201464" y="700965"/>
                  </a:lnTo>
                  <a:lnTo>
                    <a:pt x="192738" y="709606"/>
                  </a:lnTo>
                  <a:lnTo>
                    <a:pt x="184268" y="717755"/>
                  </a:lnTo>
                  <a:lnTo>
                    <a:pt x="175784" y="725553"/>
                  </a:lnTo>
                  <a:lnTo>
                    <a:pt x="166643" y="733104"/>
                  </a:lnTo>
                  <a:lnTo>
                    <a:pt x="156522" y="740470"/>
                  </a:lnTo>
                  <a:lnTo>
                    <a:pt x="145266" y="747214"/>
                  </a:lnTo>
                  <a:lnTo>
                    <a:pt x="132721" y="752451"/>
                  </a:lnTo>
                  <a:lnTo>
                    <a:pt x="118951" y="755820"/>
                  </a:lnTo>
                  <a:lnTo>
                    <a:pt x="104483" y="757436"/>
                  </a:lnTo>
                  <a:lnTo>
                    <a:pt x="90166" y="757615"/>
                  </a:lnTo>
                  <a:lnTo>
                    <a:pt x="76474" y="756690"/>
                  </a:lnTo>
                  <a:lnTo>
                    <a:pt x="63673" y="754630"/>
                  </a:lnTo>
                  <a:lnTo>
                    <a:pt x="51996" y="751053"/>
                  </a:lnTo>
                  <a:lnTo>
                    <a:pt x="41445" y="745873"/>
                  </a:lnTo>
                  <a:lnTo>
                    <a:pt x="32019" y="739279"/>
                  </a:lnTo>
                  <a:lnTo>
                    <a:pt x="23819" y="731557"/>
                  </a:lnTo>
                  <a:lnTo>
                    <a:pt x="16783" y="722986"/>
                  </a:lnTo>
                  <a:lnTo>
                    <a:pt x="10886" y="713639"/>
                  </a:lnTo>
                  <a:lnTo>
                    <a:pt x="6213" y="703387"/>
                  </a:lnTo>
                  <a:lnTo>
                    <a:pt x="2707" y="692232"/>
                  </a:lnTo>
                  <a:lnTo>
                    <a:pt x="504" y="680302"/>
                  </a:lnTo>
                  <a:lnTo>
                    <a:pt x="0" y="667762"/>
                  </a:lnTo>
                  <a:lnTo>
                    <a:pt x="1254" y="654774"/>
                  </a:lnTo>
                  <a:lnTo>
                    <a:pt x="4044" y="641628"/>
                  </a:lnTo>
                  <a:lnTo>
                    <a:pt x="8052" y="628729"/>
                  </a:lnTo>
                  <a:lnTo>
                    <a:pt x="12976" y="616277"/>
                  </a:lnTo>
                  <a:lnTo>
                    <a:pt x="18891" y="604289"/>
                  </a:lnTo>
                  <a:lnTo>
                    <a:pt x="26217" y="592699"/>
                  </a:lnTo>
                  <a:lnTo>
                    <a:pt x="35071" y="581427"/>
                  </a:lnTo>
                  <a:lnTo>
                    <a:pt x="45288" y="570721"/>
                  </a:lnTo>
                  <a:lnTo>
                    <a:pt x="56595" y="561129"/>
                  </a:lnTo>
                  <a:lnTo>
                    <a:pt x="68730" y="552867"/>
                  </a:lnTo>
                  <a:lnTo>
                    <a:pt x="81795" y="545997"/>
                  </a:lnTo>
                  <a:lnTo>
                    <a:pt x="96228" y="540597"/>
                  </a:lnTo>
                  <a:lnTo>
                    <a:pt x="112160" y="536563"/>
                  </a:lnTo>
                  <a:lnTo>
                    <a:pt x="129436" y="533819"/>
                  </a:lnTo>
                  <a:lnTo>
                    <a:pt x="147788" y="532411"/>
                  </a:lnTo>
                  <a:lnTo>
                    <a:pt x="166938" y="532237"/>
                  </a:lnTo>
                  <a:lnTo>
                    <a:pt x="186170" y="533084"/>
                  </a:lnTo>
                  <a:lnTo>
                    <a:pt x="204387" y="534715"/>
                  </a:lnTo>
                  <a:lnTo>
                    <a:pt x="221087" y="536929"/>
                  </a:lnTo>
                  <a:lnTo>
                    <a:pt x="236603" y="539889"/>
                  </a:lnTo>
                  <a:lnTo>
                    <a:pt x="251791" y="544086"/>
                  </a:lnTo>
                  <a:lnTo>
                    <a:pt x="267193" y="549681"/>
                  </a:lnTo>
                  <a:lnTo>
                    <a:pt x="282676" y="556218"/>
                  </a:lnTo>
                  <a:lnTo>
                    <a:pt x="297633" y="562837"/>
                  </a:lnTo>
                  <a:lnTo>
                    <a:pt x="311737" y="569027"/>
                  </a:lnTo>
                  <a:lnTo>
                    <a:pt x="324974" y="574638"/>
                  </a:lnTo>
                  <a:lnTo>
                    <a:pt x="337470" y="579708"/>
                  </a:lnTo>
                  <a:lnTo>
                    <a:pt x="349390" y="584336"/>
                  </a:lnTo>
                  <a:lnTo>
                    <a:pt x="360887" y="588630"/>
                  </a:lnTo>
                  <a:lnTo>
                    <a:pt x="372081" y="592682"/>
                  </a:lnTo>
                  <a:lnTo>
                    <a:pt x="383062" y="596562"/>
                  </a:lnTo>
                  <a:lnTo>
                    <a:pt x="393897" y="600324"/>
                  </a:lnTo>
                  <a:lnTo>
                    <a:pt x="404633" y="604004"/>
                  </a:lnTo>
                  <a:lnTo>
                    <a:pt x="415315" y="607623"/>
                  </a:lnTo>
                  <a:lnTo>
                    <a:pt x="426455" y="611037"/>
                  </a:lnTo>
                  <a:lnTo>
                    <a:pt x="438991" y="613950"/>
                  </a:lnTo>
                  <a:lnTo>
                    <a:pt x="453302" y="616231"/>
                  </a:lnTo>
                  <a:lnTo>
                    <a:pt x="468644" y="617593"/>
                  </a:lnTo>
                  <a:lnTo>
                    <a:pt x="483488" y="617524"/>
                  </a:lnTo>
                  <a:lnTo>
                    <a:pt x="496988" y="615886"/>
                  </a:lnTo>
                  <a:lnTo>
                    <a:pt x="509151" y="613006"/>
                  </a:lnTo>
                  <a:lnTo>
                    <a:pt x="520460" y="609472"/>
                  </a:lnTo>
                  <a:lnTo>
                    <a:pt x="531310" y="605696"/>
                  </a:lnTo>
                  <a:lnTo>
                    <a:pt x="541481" y="602033"/>
                  </a:lnTo>
                  <a:lnTo>
                    <a:pt x="551202" y="598498"/>
                  </a:lnTo>
                  <a:lnTo>
                    <a:pt x="561335" y="594787"/>
                  </a:lnTo>
                  <a:lnTo>
                    <a:pt x="573510" y="5903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66039" y="3254944"/>
              <a:ext cx="987628" cy="1173931"/>
            </a:xfrm>
            <a:custGeom>
              <a:avLst/>
              <a:gdLst/>
              <a:ahLst/>
              <a:cxnLst/>
              <a:rect l="0" t="0" r="0" b="0"/>
              <a:pathLst>
                <a:path w="987628" h="1173931">
                  <a:moveTo>
                    <a:pt x="546023" y="82589"/>
                  </a:moveTo>
                  <a:lnTo>
                    <a:pt x="534086" y="85523"/>
                  </a:lnTo>
                  <a:lnTo>
                    <a:pt x="521037" y="88305"/>
                  </a:lnTo>
                  <a:lnTo>
                    <a:pt x="505563" y="91209"/>
                  </a:lnTo>
                  <a:lnTo>
                    <a:pt x="488341" y="94423"/>
                  </a:lnTo>
                  <a:lnTo>
                    <a:pt x="470677" y="98236"/>
                  </a:lnTo>
                  <a:lnTo>
                    <a:pt x="453380" y="102753"/>
                  </a:lnTo>
                  <a:lnTo>
                    <a:pt x="436734" y="107917"/>
                  </a:lnTo>
                  <a:lnTo>
                    <a:pt x="420737" y="113605"/>
                  </a:lnTo>
                  <a:lnTo>
                    <a:pt x="405284" y="119694"/>
                  </a:lnTo>
                  <a:lnTo>
                    <a:pt x="390248" y="126239"/>
                  </a:lnTo>
                  <a:lnTo>
                    <a:pt x="375519" y="133465"/>
                  </a:lnTo>
                  <a:lnTo>
                    <a:pt x="361007" y="141433"/>
                  </a:lnTo>
                  <a:lnTo>
                    <a:pt x="346647" y="149901"/>
                  </a:lnTo>
                  <a:lnTo>
                    <a:pt x="332390" y="158432"/>
                  </a:lnTo>
                  <a:lnTo>
                    <a:pt x="318205" y="166771"/>
                  </a:lnTo>
                  <a:lnTo>
                    <a:pt x="304068" y="175167"/>
                  </a:lnTo>
                  <a:lnTo>
                    <a:pt x="289963" y="184249"/>
                  </a:lnTo>
                  <a:lnTo>
                    <a:pt x="275886" y="194326"/>
                  </a:lnTo>
                  <a:lnTo>
                    <a:pt x="261991" y="205382"/>
                  </a:lnTo>
                  <a:lnTo>
                    <a:pt x="248581" y="217261"/>
                  </a:lnTo>
                  <a:lnTo>
                    <a:pt x="235783" y="229775"/>
                  </a:lnTo>
                  <a:lnTo>
                    <a:pt x="223562" y="242755"/>
                  </a:lnTo>
                  <a:lnTo>
                    <a:pt x="211814" y="256067"/>
                  </a:lnTo>
                  <a:lnTo>
                    <a:pt x="200428" y="269615"/>
                  </a:lnTo>
                  <a:lnTo>
                    <a:pt x="189305" y="283491"/>
                  </a:lnTo>
                  <a:lnTo>
                    <a:pt x="178370" y="297953"/>
                  </a:lnTo>
                  <a:lnTo>
                    <a:pt x="167566" y="313092"/>
                  </a:lnTo>
                  <a:lnTo>
                    <a:pt x="156850" y="328854"/>
                  </a:lnTo>
                  <a:lnTo>
                    <a:pt x="146195" y="345121"/>
                  </a:lnTo>
                  <a:lnTo>
                    <a:pt x="135587" y="361773"/>
                  </a:lnTo>
                  <a:lnTo>
                    <a:pt x="125176" y="378872"/>
                  </a:lnTo>
                  <a:lnTo>
                    <a:pt x="115257" y="396643"/>
                  </a:lnTo>
                  <a:lnTo>
                    <a:pt x="105956" y="415155"/>
                  </a:lnTo>
                  <a:lnTo>
                    <a:pt x="97236" y="434333"/>
                  </a:lnTo>
                  <a:lnTo>
                    <a:pt x="88993" y="454045"/>
                  </a:lnTo>
                  <a:lnTo>
                    <a:pt x="81112" y="474160"/>
                  </a:lnTo>
                  <a:lnTo>
                    <a:pt x="73497" y="494567"/>
                  </a:lnTo>
                  <a:lnTo>
                    <a:pt x="66070" y="515179"/>
                  </a:lnTo>
                  <a:lnTo>
                    <a:pt x="58777" y="535930"/>
                  </a:lnTo>
                  <a:lnTo>
                    <a:pt x="51744" y="556610"/>
                  </a:lnTo>
                  <a:lnTo>
                    <a:pt x="45246" y="576881"/>
                  </a:lnTo>
                  <a:lnTo>
                    <a:pt x="39396" y="596597"/>
                  </a:lnTo>
                  <a:lnTo>
                    <a:pt x="34146" y="615940"/>
                  </a:lnTo>
                  <a:lnTo>
                    <a:pt x="29385" y="635308"/>
                  </a:lnTo>
                  <a:lnTo>
                    <a:pt x="24996" y="654929"/>
                  </a:lnTo>
                  <a:lnTo>
                    <a:pt x="20878" y="674702"/>
                  </a:lnTo>
                  <a:lnTo>
                    <a:pt x="16953" y="694291"/>
                  </a:lnTo>
                  <a:lnTo>
                    <a:pt x="13165" y="713513"/>
                  </a:lnTo>
                  <a:lnTo>
                    <a:pt x="9637" y="732507"/>
                  </a:lnTo>
                  <a:lnTo>
                    <a:pt x="6648" y="751632"/>
                  </a:lnTo>
                  <a:lnTo>
                    <a:pt x="4304" y="771088"/>
                  </a:lnTo>
                  <a:lnTo>
                    <a:pt x="2562" y="790748"/>
                  </a:lnTo>
                  <a:lnTo>
                    <a:pt x="1310" y="810260"/>
                  </a:lnTo>
                  <a:lnTo>
                    <a:pt x="435" y="829426"/>
                  </a:lnTo>
                  <a:lnTo>
                    <a:pt x="0" y="848213"/>
                  </a:lnTo>
                  <a:lnTo>
                    <a:pt x="231" y="866667"/>
                  </a:lnTo>
                  <a:lnTo>
                    <a:pt x="1201" y="884859"/>
                  </a:lnTo>
                  <a:lnTo>
                    <a:pt x="2836" y="902855"/>
                  </a:lnTo>
                  <a:lnTo>
                    <a:pt x="5004" y="920712"/>
                  </a:lnTo>
                  <a:lnTo>
                    <a:pt x="7578" y="938466"/>
                  </a:lnTo>
                  <a:lnTo>
                    <a:pt x="10612" y="955984"/>
                  </a:lnTo>
                  <a:lnTo>
                    <a:pt x="14325" y="972980"/>
                  </a:lnTo>
                  <a:lnTo>
                    <a:pt x="18787" y="989339"/>
                  </a:lnTo>
                  <a:lnTo>
                    <a:pt x="23917" y="1005104"/>
                  </a:lnTo>
                  <a:lnTo>
                    <a:pt x="29586" y="1020384"/>
                  </a:lnTo>
                  <a:lnTo>
                    <a:pt x="35664" y="1035291"/>
                  </a:lnTo>
                  <a:lnTo>
                    <a:pt x="42204" y="1049761"/>
                  </a:lnTo>
                  <a:lnTo>
                    <a:pt x="49425" y="1063564"/>
                  </a:lnTo>
                  <a:lnTo>
                    <a:pt x="57389" y="1076625"/>
                  </a:lnTo>
                  <a:lnTo>
                    <a:pt x="65857" y="1088855"/>
                  </a:lnTo>
                  <a:lnTo>
                    <a:pt x="74386" y="1100076"/>
                  </a:lnTo>
                  <a:lnTo>
                    <a:pt x="82725" y="1110287"/>
                  </a:lnTo>
                  <a:lnTo>
                    <a:pt x="91120" y="1119466"/>
                  </a:lnTo>
                  <a:lnTo>
                    <a:pt x="100202" y="1127493"/>
                  </a:lnTo>
                  <a:lnTo>
                    <a:pt x="110273" y="1134414"/>
                  </a:lnTo>
                  <a:lnTo>
                    <a:pt x="121156" y="1140402"/>
                  </a:lnTo>
                  <a:lnTo>
                    <a:pt x="132387" y="1145666"/>
                  </a:lnTo>
                  <a:lnTo>
                    <a:pt x="143652" y="1150396"/>
                  </a:lnTo>
                  <a:lnTo>
                    <a:pt x="154979" y="1154745"/>
                  </a:lnTo>
                  <a:lnTo>
                    <a:pt x="166643" y="1158826"/>
                  </a:lnTo>
                  <a:lnTo>
                    <a:pt x="178785" y="1162718"/>
                  </a:lnTo>
                  <a:lnTo>
                    <a:pt x="191394" y="1166316"/>
                  </a:lnTo>
                  <a:lnTo>
                    <a:pt x="204399" y="1169353"/>
                  </a:lnTo>
                  <a:lnTo>
                    <a:pt x="217708" y="1171723"/>
                  </a:lnTo>
                  <a:lnTo>
                    <a:pt x="231239" y="1173313"/>
                  </a:lnTo>
                  <a:lnTo>
                    <a:pt x="244929" y="1173930"/>
                  </a:lnTo>
                  <a:lnTo>
                    <a:pt x="258730" y="1173566"/>
                  </a:lnTo>
                  <a:lnTo>
                    <a:pt x="272608" y="1172355"/>
                  </a:lnTo>
                  <a:lnTo>
                    <a:pt x="286539" y="1170479"/>
                  </a:lnTo>
                  <a:lnTo>
                    <a:pt x="300505" y="1168109"/>
                  </a:lnTo>
                  <a:lnTo>
                    <a:pt x="314494" y="1165384"/>
                  </a:lnTo>
                  <a:lnTo>
                    <a:pt x="328500" y="1162409"/>
                  </a:lnTo>
                  <a:lnTo>
                    <a:pt x="342516" y="1159258"/>
                  </a:lnTo>
                  <a:lnTo>
                    <a:pt x="356539" y="1155821"/>
                  </a:lnTo>
                  <a:lnTo>
                    <a:pt x="370568" y="1151827"/>
                  </a:lnTo>
                  <a:lnTo>
                    <a:pt x="384599" y="1147175"/>
                  </a:lnTo>
                  <a:lnTo>
                    <a:pt x="398633" y="1141914"/>
                  </a:lnTo>
                  <a:lnTo>
                    <a:pt x="412668" y="1136157"/>
                  </a:lnTo>
                  <a:lnTo>
                    <a:pt x="426705" y="1130020"/>
                  </a:lnTo>
                  <a:lnTo>
                    <a:pt x="440742" y="1123442"/>
                  </a:lnTo>
                  <a:lnTo>
                    <a:pt x="454779" y="1116195"/>
                  </a:lnTo>
                  <a:lnTo>
                    <a:pt x="468815" y="1108208"/>
                  </a:lnTo>
                  <a:lnTo>
                    <a:pt x="482852" y="1099556"/>
                  </a:lnTo>
                  <a:lnTo>
                    <a:pt x="496890" y="1090370"/>
                  </a:lnTo>
                  <a:lnTo>
                    <a:pt x="510929" y="1080782"/>
                  </a:lnTo>
                  <a:lnTo>
                    <a:pt x="524966" y="1070903"/>
                  </a:lnTo>
                  <a:lnTo>
                    <a:pt x="539005" y="1060819"/>
                  </a:lnTo>
                  <a:lnTo>
                    <a:pt x="553043" y="1050592"/>
                  </a:lnTo>
                  <a:lnTo>
                    <a:pt x="567080" y="1040267"/>
                  </a:lnTo>
                  <a:lnTo>
                    <a:pt x="581118" y="1029875"/>
                  </a:lnTo>
                  <a:lnTo>
                    <a:pt x="595156" y="1019435"/>
                  </a:lnTo>
                  <a:lnTo>
                    <a:pt x="609193" y="1008795"/>
                  </a:lnTo>
                  <a:lnTo>
                    <a:pt x="623231" y="997659"/>
                  </a:lnTo>
                  <a:lnTo>
                    <a:pt x="637269" y="985906"/>
                  </a:lnTo>
                  <a:lnTo>
                    <a:pt x="651308" y="973570"/>
                  </a:lnTo>
                  <a:lnTo>
                    <a:pt x="665347" y="960758"/>
                  </a:lnTo>
                  <a:lnTo>
                    <a:pt x="679380" y="947577"/>
                  </a:lnTo>
                  <a:lnTo>
                    <a:pt x="693244" y="933963"/>
                  </a:lnTo>
                  <a:lnTo>
                    <a:pt x="706635" y="919685"/>
                  </a:lnTo>
                  <a:lnTo>
                    <a:pt x="719424" y="904676"/>
                  </a:lnTo>
                  <a:lnTo>
                    <a:pt x="731808" y="889173"/>
                  </a:lnTo>
                  <a:lnTo>
                    <a:pt x="744198" y="873613"/>
                  </a:lnTo>
                  <a:lnTo>
                    <a:pt x="756829" y="858253"/>
                  </a:lnTo>
                  <a:lnTo>
                    <a:pt x="769601" y="843007"/>
                  </a:lnTo>
                  <a:lnTo>
                    <a:pt x="782183" y="827550"/>
                  </a:lnTo>
                  <a:lnTo>
                    <a:pt x="794391" y="811706"/>
                  </a:lnTo>
                  <a:lnTo>
                    <a:pt x="806198" y="795455"/>
                  </a:lnTo>
                  <a:lnTo>
                    <a:pt x="817659" y="778852"/>
                  </a:lnTo>
                  <a:lnTo>
                    <a:pt x="828850" y="761975"/>
                  </a:lnTo>
                  <a:lnTo>
                    <a:pt x="839840" y="744894"/>
                  </a:lnTo>
                  <a:lnTo>
                    <a:pt x="850686" y="727667"/>
                  </a:lnTo>
                  <a:lnTo>
                    <a:pt x="861428" y="710343"/>
                  </a:lnTo>
                  <a:lnTo>
                    <a:pt x="871930" y="693116"/>
                  </a:lnTo>
                  <a:lnTo>
                    <a:pt x="881909" y="676317"/>
                  </a:lnTo>
                  <a:lnTo>
                    <a:pt x="891251" y="660086"/>
                  </a:lnTo>
                  <a:lnTo>
                    <a:pt x="899997" y="644236"/>
                  </a:lnTo>
                  <a:lnTo>
                    <a:pt x="908259" y="628367"/>
                  </a:lnTo>
                  <a:lnTo>
                    <a:pt x="916152" y="612242"/>
                  </a:lnTo>
                  <a:lnTo>
                    <a:pt x="923776" y="595801"/>
                  </a:lnTo>
                  <a:lnTo>
                    <a:pt x="931209" y="579070"/>
                  </a:lnTo>
                  <a:lnTo>
                    <a:pt x="938504" y="562107"/>
                  </a:lnTo>
                  <a:lnTo>
                    <a:pt x="945540" y="544969"/>
                  </a:lnTo>
                  <a:lnTo>
                    <a:pt x="952038" y="527703"/>
                  </a:lnTo>
                  <a:lnTo>
                    <a:pt x="957891" y="510349"/>
                  </a:lnTo>
                  <a:lnTo>
                    <a:pt x="963142" y="492932"/>
                  </a:lnTo>
                  <a:lnTo>
                    <a:pt x="967903" y="475473"/>
                  </a:lnTo>
                  <a:lnTo>
                    <a:pt x="972287" y="457985"/>
                  </a:lnTo>
                  <a:lnTo>
                    <a:pt x="976233" y="440477"/>
                  </a:lnTo>
                  <a:lnTo>
                    <a:pt x="979510" y="422956"/>
                  </a:lnTo>
                  <a:lnTo>
                    <a:pt x="982050" y="405432"/>
                  </a:lnTo>
                  <a:lnTo>
                    <a:pt x="983925" y="388069"/>
                  </a:lnTo>
                  <a:lnTo>
                    <a:pt x="985267" y="371178"/>
                  </a:lnTo>
                  <a:lnTo>
                    <a:pt x="986207" y="354889"/>
                  </a:lnTo>
                  <a:lnTo>
                    <a:pt x="986856" y="339171"/>
                  </a:lnTo>
                  <a:lnTo>
                    <a:pt x="987300" y="323922"/>
                  </a:lnTo>
                  <a:lnTo>
                    <a:pt x="987597" y="309032"/>
                  </a:lnTo>
                  <a:lnTo>
                    <a:pt x="987627" y="294404"/>
                  </a:lnTo>
                  <a:lnTo>
                    <a:pt x="987116" y="279961"/>
                  </a:lnTo>
                  <a:lnTo>
                    <a:pt x="985956" y="265648"/>
                  </a:lnTo>
                  <a:lnTo>
                    <a:pt x="984192" y="251425"/>
                  </a:lnTo>
                  <a:lnTo>
                    <a:pt x="981937" y="237262"/>
                  </a:lnTo>
                  <a:lnTo>
                    <a:pt x="979307" y="223144"/>
                  </a:lnTo>
                  <a:lnTo>
                    <a:pt x="976408" y="209222"/>
                  </a:lnTo>
                  <a:lnTo>
                    <a:pt x="973316" y="195795"/>
                  </a:lnTo>
                  <a:lnTo>
                    <a:pt x="970085" y="182985"/>
                  </a:lnTo>
                  <a:lnTo>
                    <a:pt x="966594" y="170756"/>
                  </a:lnTo>
                  <a:lnTo>
                    <a:pt x="962565" y="159003"/>
                  </a:lnTo>
                  <a:lnTo>
                    <a:pt x="957885" y="147614"/>
                  </a:lnTo>
                  <a:lnTo>
                    <a:pt x="952435" y="136489"/>
                  </a:lnTo>
                  <a:lnTo>
                    <a:pt x="946021" y="125552"/>
                  </a:lnTo>
                  <a:lnTo>
                    <a:pt x="938628" y="114750"/>
                  </a:lnTo>
                  <a:lnTo>
                    <a:pt x="930392" y="104207"/>
                  </a:lnTo>
                  <a:lnTo>
                    <a:pt x="921493" y="94200"/>
                  </a:lnTo>
                  <a:lnTo>
                    <a:pt x="912100" y="84840"/>
                  </a:lnTo>
                  <a:lnTo>
                    <a:pt x="902355" y="76080"/>
                  </a:lnTo>
                  <a:lnTo>
                    <a:pt x="892360" y="67810"/>
                  </a:lnTo>
                  <a:lnTo>
                    <a:pt x="882194" y="59917"/>
                  </a:lnTo>
                  <a:lnTo>
                    <a:pt x="871909" y="52463"/>
                  </a:lnTo>
                  <a:lnTo>
                    <a:pt x="861545" y="45675"/>
                  </a:lnTo>
                  <a:lnTo>
                    <a:pt x="851122" y="39626"/>
                  </a:lnTo>
                  <a:lnTo>
                    <a:pt x="840496" y="34242"/>
                  </a:lnTo>
                  <a:lnTo>
                    <a:pt x="829368" y="29390"/>
                  </a:lnTo>
                  <a:lnTo>
                    <a:pt x="817619" y="24941"/>
                  </a:lnTo>
                  <a:lnTo>
                    <a:pt x="805287" y="20782"/>
                  </a:lnTo>
                  <a:lnTo>
                    <a:pt x="792476" y="16829"/>
                  </a:lnTo>
                  <a:lnTo>
                    <a:pt x="779302" y="13023"/>
                  </a:lnTo>
                  <a:lnTo>
                    <a:pt x="765861" y="9483"/>
                  </a:lnTo>
                  <a:lnTo>
                    <a:pt x="752232" y="6484"/>
                  </a:lnTo>
                  <a:lnTo>
                    <a:pt x="738468" y="4136"/>
                  </a:lnTo>
                  <a:lnTo>
                    <a:pt x="724446" y="2390"/>
                  </a:lnTo>
                  <a:lnTo>
                    <a:pt x="709887" y="1136"/>
                  </a:lnTo>
                  <a:lnTo>
                    <a:pt x="694680" y="264"/>
                  </a:lnTo>
                  <a:lnTo>
                    <a:pt x="678874" y="0"/>
                  </a:lnTo>
                  <a:lnTo>
                    <a:pt x="662578" y="879"/>
                  </a:lnTo>
                  <a:lnTo>
                    <a:pt x="645910" y="3098"/>
                  </a:lnTo>
                  <a:lnTo>
                    <a:pt x="628970" y="6384"/>
                  </a:lnTo>
                  <a:lnTo>
                    <a:pt x="611840" y="10200"/>
                  </a:lnTo>
                  <a:lnTo>
                    <a:pt x="594575" y="14176"/>
                  </a:lnTo>
                  <a:lnTo>
                    <a:pt x="577219" y="18302"/>
                  </a:lnTo>
                  <a:lnTo>
                    <a:pt x="559799" y="22824"/>
                  </a:lnTo>
                  <a:lnTo>
                    <a:pt x="542334" y="27868"/>
                  </a:lnTo>
                  <a:lnTo>
                    <a:pt x="524671" y="33576"/>
                  </a:lnTo>
                  <a:lnTo>
                    <a:pt x="506514" y="40173"/>
                  </a:lnTo>
                  <a:lnTo>
                    <a:pt x="487740" y="47692"/>
                  </a:lnTo>
                  <a:lnTo>
                    <a:pt x="468384" y="56013"/>
                  </a:lnTo>
                  <a:lnTo>
                    <a:pt x="448552" y="64970"/>
                  </a:lnTo>
                  <a:lnTo>
                    <a:pt x="428352" y="74405"/>
                  </a:lnTo>
                  <a:lnTo>
                    <a:pt x="407718" y="84351"/>
                  </a:lnTo>
                  <a:lnTo>
                    <a:pt x="386422" y="95011"/>
                  </a:lnTo>
                  <a:lnTo>
                    <a:pt x="364403" y="106438"/>
                  </a:lnTo>
                  <a:lnTo>
                    <a:pt x="342227" y="118383"/>
                  </a:lnTo>
                  <a:lnTo>
                    <a:pt x="320944" y="130401"/>
                  </a:lnTo>
                  <a:lnTo>
                    <a:pt x="301080" y="142221"/>
                  </a:lnTo>
                  <a:lnTo>
                    <a:pt x="282812" y="153598"/>
                  </a:lnTo>
                  <a:lnTo>
                    <a:pt x="266225" y="164238"/>
                  </a:lnTo>
                  <a:lnTo>
                    <a:pt x="251195" y="174050"/>
                  </a:lnTo>
                  <a:lnTo>
                    <a:pt x="237887" y="182820"/>
                  </a:lnTo>
                  <a:lnTo>
                    <a:pt x="225564" y="190975"/>
                  </a:lnTo>
                  <a:lnTo>
                    <a:pt x="213136" y="199233"/>
                  </a:lnTo>
                  <a:lnTo>
                    <a:pt x="198583" y="208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313035" y="38373"/>
            <a:ext cx="1652975" cy="692042"/>
            <a:chOff x="1313035" y="38373"/>
            <a:chExt cx="1652975" cy="692042"/>
          </a:xfrm>
        </p:grpSpPr>
        <p:sp>
          <p:nvSpPr>
            <p:cNvPr id="2" name="Freeform 1"/>
            <p:cNvSpPr/>
            <p:nvPr/>
          </p:nvSpPr>
          <p:spPr>
            <a:xfrm>
              <a:off x="1355149" y="39427"/>
              <a:ext cx="229287" cy="238263"/>
            </a:xfrm>
            <a:custGeom>
              <a:avLst/>
              <a:gdLst/>
              <a:ahLst/>
              <a:cxnLst/>
              <a:rect l="0" t="0" r="0" b="0"/>
              <a:pathLst>
                <a:path w="229287" h="238263">
                  <a:moveTo>
                    <a:pt x="63171" y="17163"/>
                  </a:moveTo>
                  <a:lnTo>
                    <a:pt x="71972" y="14229"/>
                  </a:lnTo>
                  <a:lnTo>
                    <a:pt x="80319" y="11447"/>
                  </a:lnTo>
                  <a:lnTo>
                    <a:pt x="89022" y="8553"/>
                  </a:lnTo>
                  <a:lnTo>
                    <a:pt x="98316" y="5685"/>
                  </a:lnTo>
                  <a:lnTo>
                    <a:pt x="108459" y="3168"/>
                  </a:lnTo>
                  <a:lnTo>
                    <a:pt x="119500" y="1167"/>
                  </a:lnTo>
                  <a:lnTo>
                    <a:pt x="131166" y="0"/>
                  </a:lnTo>
                  <a:lnTo>
                    <a:pt x="142988" y="201"/>
                  </a:lnTo>
                  <a:lnTo>
                    <a:pt x="154669" y="1940"/>
                  </a:lnTo>
                  <a:lnTo>
                    <a:pt x="165780" y="5228"/>
                  </a:lnTo>
                  <a:lnTo>
                    <a:pt x="175709" y="10101"/>
                  </a:lnTo>
                  <a:lnTo>
                    <a:pt x="184220" y="16411"/>
                  </a:lnTo>
                  <a:lnTo>
                    <a:pt x="190934" y="23731"/>
                  </a:lnTo>
                  <a:lnTo>
                    <a:pt x="195171" y="31474"/>
                  </a:lnTo>
                  <a:lnTo>
                    <a:pt x="196796" y="39267"/>
                  </a:lnTo>
                  <a:lnTo>
                    <a:pt x="196126" y="46955"/>
                  </a:lnTo>
                  <a:lnTo>
                    <a:pt x="193634" y="54497"/>
                  </a:lnTo>
                  <a:lnTo>
                    <a:pt x="189774" y="61898"/>
                  </a:lnTo>
                  <a:lnTo>
                    <a:pt x="184763" y="69020"/>
                  </a:lnTo>
                  <a:lnTo>
                    <a:pt x="178586" y="75584"/>
                  </a:lnTo>
                  <a:lnTo>
                    <a:pt x="171398" y="81493"/>
                  </a:lnTo>
                  <a:lnTo>
                    <a:pt x="165998" y="87090"/>
                  </a:lnTo>
                  <a:lnTo>
                    <a:pt x="165542" y="92466"/>
                  </a:lnTo>
                  <a:lnTo>
                    <a:pt x="168660" y="97291"/>
                  </a:lnTo>
                  <a:lnTo>
                    <a:pt x="173741" y="102006"/>
                  </a:lnTo>
                  <a:lnTo>
                    <a:pt x="179989" y="106999"/>
                  </a:lnTo>
                  <a:lnTo>
                    <a:pt x="187204" y="112409"/>
                  </a:lnTo>
                  <a:lnTo>
                    <a:pt x="195255" y="118229"/>
                  </a:lnTo>
                  <a:lnTo>
                    <a:pt x="203657" y="124553"/>
                  </a:lnTo>
                  <a:lnTo>
                    <a:pt x="211633" y="131609"/>
                  </a:lnTo>
                  <a:lnTo>
                    <a:pt x="218770" y="139453"/>
                  </a:lnTo>
                  <a:lnTo>
                    <a:pt x="224531" y="147835"/>
                  </a:lnTo>
                  <a:lnTo>
                    <a:pt x="228114" y="156305"/>
                  </a:lnTo>
                  <a:lnTo>
                    <a:pt x="229286" y="164589"/>
                  </a:lnTo>
                  <a:lnTo>
                    <a:pt x="227970" y="172438"/>
                  </a:lnTo>
                  <a:lnTo>
                    <a:pt x="223979" y="179556"/>
                  </a:lnTo>
                  <a:lnTo>
                    <a:pt x="217481" y="185860"/>
                  </a:lnTo>
                  <a:lnTo>
                    <a:pt x="208901" y="191431"/>
                  </a:lnTo>
                  <a:lnTo>
                    <a:pt x="198718" y="196414"/>
                  </a:lnTo>
                  <a:lnTo>
                    <a:pt x="187361" y="200957"/>
                  </a:lnTo>
                  <a:lnTo>
                    <a:pt x="175333" y="205179"/>
                  </a:lnTo>
                  <a:lnTo>
                    <a:pt x="163194" y="209176"/>
                  </a:lnTo>
                  <a:lnTo>
                    <a:pt x="151247" y="213012"/>
                  </a:lnTo>
                  <a:lnTo>
                    <a:pt x="139260" y="216572"/>
                  </a:lnTo>
                  <a:lnTo>
                    <a:pt x="126605" y="219584"/>
                  </a:lnTo>
                  <a:lnTo>
                    <a:pt x="112983" y="221945"/>
                  </a:lnTo>
                  <a:lnTo>
                    <a:pt x="98731" y="223869"/>
                  </a:lnTo>
                  <a:lnTo>
                    <a:pt x="84616" y="225776"/>
                  </a:lnTo>
                  <a:lnTo>
                    <a:pt x="71088" y="227909"/>
                  </a:lnTo>
                  <a:lnTo>
                    <a:pt x="58312" y="230183"/>
                  </a:lnTo>
                  <a:lnTo>
                    <a:pt x="44873" y="232495"/>
                  </a:lnTo>
                  <a:lnTo>
                    <a:pt x="27359" y="235053"/>
                  </a:lnTo>
                  <a:lnTo>
                    <a:pt x="0" y="238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13035" y="319803"/>
              <a:ext cx="326384" cy="63172"/>
            </a:xfrm>
            <a:custGeom>
              <a:avLst/>
              <a:gdLst/>
              <a:ahLst/>
              <a:cxnLst/>
              <a:rect l="0" t="0" r="0" b="0"/>
              <a:pathLst>
                <a:path w="326384" h="63172">
                  <a:moveTo>
                    <a:pt x="326383" y="0"/>
                  </a:moveTo>
                  <a:lnTo>
                    <a:pt x="314648" y="67"/>
                  </a:lnTo>
                  <a:lnTo>
                    <a:pt x="303519" y="707"/>
                  </a:lnTo>
                  <a:lnTo>
                    <a:pt x="291921" y="2004"/>
                  </a:lnTo>
                  <a:lnTo>
                    <a:pt x="279760" y="3864"/>
                  </a:lnTo>
                  <a:lnTo>
                    <a:pt x="267100" y="6180"/>
                  </a:lnTo>
                  <a:lnTo>
                    <a:pt x="254039" y="8846"/>
                  </a:lnTo>
                  <a:lnTo>
                    <a:pt x="240514" y="11770"/>
                  </a:lnTo>
                  <a:lnTo>
                    <a:pt x="226301" y="14877"/>
                  </a:lnTo>
                  <a:lnTo>
                    <a:pt x="211337" y="18112"/>
                  </a:lnTo>
                  <a:lnTo>
                    <a:pt x="195865" y="21436"/>
                  </a:lnTo>
                  <a:lnTo>
                    <a:pt x="180327" y="24820"/>
                  </a:lnTo>
                  <a:lnTo>
                    <a:pt x="164986" y="28246"/>
                  </a:lnTo>
                  <a:lnTo>
                    <a:pt x="149922" y="31699"/>
                  </a:lnTo>
                  <a:lnTo>
                    <a:pt x="135120" y="35171"/>
                  </a:lnTo>
                  <a:lnTo>
                    <a:pt x="120534" y="38650"/>
                  </a:lnTo>
                  <a:lnTo>
                    <a:pt x="106111" y="41970"/>
                  </a:lnTo>
                  <a:lnTo>
                    <a:pt x="91807" y="44820"/>
                  </a:lnTo>
                  <a:lnTo>
                    <a:pt x="77596" y="47074"/>
                  </a:lnTo>
                  <a:lnTo>
                    <a:pt x="63673" y="48958"/>
                  </a:lnTo>
                  <a:lnTo>
                    <a:pt x="48873" y="51254"/>
                  </a:lnTo>
                  <a:lnTo>
                    <a:pt x="29659" y="5527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29520" y="467202"/>
              <a:ext cx="15143" cy="263213"/>
            </a:xfrm>
            <a:custGeom>
              <a:avLst/>
              <a:gdLst/>
              <a:ahLst/>
              <a:cxnLst/>
              <a:rect l="0" t="0" r="0" b="0"/>
              <a:pathLst>
                <a:path w="15143" h="263213">
                  <a:moveTo>
                    <a:pt x="4613" y="0"/>
                  </a:moveTo>
                  <a:lnTo>
                    <a:pt x="1813" y="11735"/>
                  </a:lnTo>
                  <a:lnTo>
                    <a:pt x="311" y="22864"/>
                  </a:lnTo>
                  <a:lnTo>
                    <a:pt x="0" y="34466"/>
                  </a:lnTo>
                  <a:lnTo>
                    <a:pt x="507" y="46801"/>
                  </a:lnTo>
                  <a:lnTo>
                    <a:pt x="1326" y="60109"/>
                  </a:lnTo>
                  <a:lnTo>
                    <a:pt x="2147" y="74418"/>
                  </a:lnTo>
                  <a:lnTo>
                    <a:pt x="3003" y="89596"/>
                  </a:lnTo>
                  <a:lnTo>
                    <a:pt x="4178" y="105458"/>
                  </a:lnTo>
                  <a:lnTo>
                    <a:pt x="5813" y="121829"/>
                  </a:lnTo>
                  <a:lnTo>
                    <a:pt x="7740" y="138566"/>
                  </a:lnTo>
                  <a:lnTo>
                    <a:pt x="9580" y="155561"/>
                  </a:lnTo>
                  <a:lnTo>
                    <a:pt x="11115" y="172719"/>
                  </a:lnTo>
                  <a:lnTo>
                    <a:pt x="12300" y="189614"/>
                  </a:lnTo>
                  <a:lnTo>
                    <a:pt x="13299" y="207344"/>
                  </a:lnTo>
                  <a:lnTo>
                    <a:pt x="14197" y="229700"/>
                  </a:lnTo>
                  <a:lnTo>
                    <a:pt x="15142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1587" y="425088"/>
              <a:ext cx="131490" cy="200908"/>
            </a:xfrm>
            <a:custGeom>
              <a:avLst/>
              <a:gdLst/>
              <a:ahLst/>
              <a:cxnLst/>
              <a:rect l="0" t="0" r="0" b="0"/>
              <a:pathLst>
                <a:path w="131490" h="200908">
                  <a:moveTo>
                    <a:pt x="131489" y="136870"/>
                  </a:moveTo>
                  <a:lnTo>
                    <a:pt x="122688" y="139871"/>
                  </a:lnTo>
                  <a:lnTo>
                    <a:pt x="114341" y="143293"/>
                  </a:lnTo>
                  <a:lnTo>
                    <a:pt x="105642" y="147485"/>
                  </a:lnTo>
                  <a:lnTo>
                    <a:pt x="96522" y="152212"/>
                  </a:lnTo>
                  <a:lnTo>
                    <a:pt x="87026" y="157045"/>
                  </a:lnTo>
                  <a:lnTo>
                    <a:pt x="77239" y="161727"/>
                  </a:lnTo>
                  <a:lnTo>
                    <a:pt x="67398" y="166336"/>
                  </a:lnTo>
                  <a:lnTo>
                    <a:pt x="57872" y="171186"/>
                  </a:lnTo>
                  <a:lnTo>
                    <a:pt x="48835" y="176448"/>
                  </a:lnTo>
                  <a:lnTo>
                    <a:pt x="40123" y="182133"/>
                  </a:lnTo>
                  <a:lnTo>
                    <a:pt x="31354" y="188183"/>
                  </a:lnTo>
                  <a:lnTo>
                    <a:pt x="22311" y="194481"/>
                  </a:lnTo>
                  <a:lnTo>
                    <a:pt x="13290" y="199719"/>
                  </a:lnTo>
                  <a:lnTo>
                    <a:pt x="5865" y="200907"/>
                  </a:lnTo>
                  <a:lnTo>
                    <a:pt x="1561" y="197323"/>
                  </a:lnTo>
                  <a:lnTo>
                    <a:pt x="0" y="191105"/>
                  </a:lnTo>
                  <a:lnTo>
                    <a:pt x="307" y="183106"/>
                  </a:lnTo>
                  <a:lnTo>
                    <a:pt x="1795" y="173236"/>
                  </a:lnTo>
                  <a:lnTo>
                    <a:pt x="4019" y="161538"/>
                  </a:lnTo>
                  <a:lnTo>
                    <a:pt x="6703" y="148435"/>
                  </a:lnTo>
                  <a:lnTo>
                    <a:pt x="9678" y="134574"/>
                  </a:lnTo>
                  <a:lnTo>
                    <a:pt x="12835" y="120398"/>
                  </a:lnTo>
                  <a:lnTo>
                    <a:pt x="15943" y="106136"/>
                  </a:lnTo>
                  <a:lnTo>
                    <a:pt x="18654" y="91880"/>
                  </a:lnTo>
                  <a:lnTo>
                    <a:pt x="20816" y="77673"/>
                  </a:lnTo>
                  <a:lnTo>
                    <a:pt x="22639" y="63738"/>
                  </a:lnTo>
                  <a:lnTo>
                    <a:pt x="24888" y="48922"/>
                  </a:lnTo>
                  <a:lnTo>
                    <a:pt x="28876" y="29687"/>
                  </a:lnTo>
                  <a:lnTo>
                    <a:pt x="367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45260" y="361917"/>
              <a:ext cx="175857" cy="232758"/>
            </a:xfrm>
            <a:custGeom>
              <a:avLst/>
              <a:gdLst/>
              <a:ahLst/>
              <a:cxnLst/>
              <a:rect l="0" t="0" r="0" b="0"/>
              <a:pathLst>
                <a:path w="175857" h="232758">
                  <a:moveTo>
                    <a:pt x="99484" y="21057"/>
                  </a:moveTo>
                  <a:lnTo>
                    <a:pt x="87883" y="21191"/>
                  </a:lnTo>
                  <a:lnTo>
                    <a:pt x="78035" y="22471"/>
                  </a:lnTo>
                  <a:lnTo>
                    <a:pt x="69029" y="25065"/>
                  </a:lnTo>
                  <a:lnTo>
                    <a:pt x="60588" y="28784"/>
                  </a:lnTo>
                  <a:lnTo>
                    <a:pt x="52561" y="33416"/>
                  </a:lnTo>
                  <a:lnTo>
                    <a:pt x="44838" y="38758"/>
                  </a:lnTo>
                  <a:lnTo>
                    <a:pt x="37333" y="44952"/>
                  </a:lnTo>
                  <a:lnTo>
                    <a:pt x="29982" y="52462"/>
                  </a:lnTo>
                  <a:lnTo>
                    <a:pt x="22747" y="61445"/>
                  </a:lnTo>
                  <a:lnTo>
                    <a:pt x="15921" y="71916"/>
                  </a:lnTo>
                  <a:lnTo>
                    <a:pt x="10097" y="83926"/>
                  </a:lnTo>
                  <a:lnTo>
                    <a:pt x="5520" y="97333"/>
                  </a:lnTo>
                  <a:lnTo>
                    <a:pt x="2278" y="111556"/>
                  </a:lnTo>
                  <a:lnTo>
                    <a:pt x="470" y="125708"/>
                  </a:lnTo>
                  <a:lnTo>
                    <a:pt x="0" y="139290"/>
                  </a:lnTo>
                  <a:lnTo>
                    <a:pt x="803" y="152016"/>
                  </a:lnTo>
                  <a:lnTo>
                    <a:pt x="2928" y="163643"/>
                  </a:lnTo>
                  <a:lnTo>
                    <a:pt x="6281" y="174166"/>
                  </a:lnTo>
                  <a:lnTo>
                    <a:pt x="10648" y="183743"/>
                  </a:lnTo>
                  <a:lnTo>
                    <a:pt x="15795" y="192577"/>
                  </a:lnTo>
                  <a:lnTo>
                    <a:pt x="21519" y="200856"/>
                  </a:lnTo>
                  <a:lnTo>
                    <a:pt x="27820" y="208573"/>
                  </a:lnTo>
                  <a:lnTo>
                    <a:pt x="34880" y="215537"/>
                  </a:lnTo>
                  <a:lnTo>
                    <a:pt x="42742" y="221696"/>
                  </a:lnTo>
                  <a:lnTo>
                    <a:pt x="51309" y="226815"/>
                  </a:lnTo>
                  <a:lnTo>
                    <a:pt x="60438" y="230423"/>
                  </a:lnTo>
                  <a:lnTo>
                    <a:pt x="69984" y="232398"/>
                  </a:lnTo>
                  <a:lnTo>
                    <a:pt x="79665" y="232757"/>
                  </a:lnTo>
                  <a:lnTo>
                    <a:pt x="89084" y="231485"/>
                  </a:lnTo>
                  <a:lnTo>
                    <a:pt x="98047" y="228741"/>
                  </a:lnTo>
                  <a:lnTo>
                    <a:pt x="106538" y="224799"/>
                  </a:lnTo>
                  <a:lnTo>
                    <a:pt x="114628" y="219945"/>
                  </a:lnTo>
                  <a:lnTo>
                    <a:pt x="122401" y="214421"/>
                  </a:lnTo>
                  <a:lnTo>
                    <a:pt x="129774" y="208257"/>
                  </a:lnTo>
                  <a:lnTo>
                    <a:pt x="136507" y="201288"/>
                  </a:lnTo>
                  <a:lnTo>
                    <a:pt x="142520" y="193488"/>
                  </a:lnTo>
                  <a:lnTo>
                    <a:pt x="147880" y="184962"/>
                  </a:lnTo>
                  <a:lnTo>
                    <a:pt x="152716" y="175860"/>
                  </a:lnTo>
                  <a:lnTo>
                    <a:pt x="157154" y="166329"/>
                  </a:lnTo>
                  <a:lnTo>
                    <a:pt x="161306" y="156487"/>
                  </a:lnTo>
                  <a:lnTo>
                    <a:pt x="165254" y="146428"/>
                  </a:lnTo>
                  <a:lnTo>
                    <a:pt x="169053" y="136214"/>
                  </a:lnTo>
                  <a:lnTo>
                    <a:pt x="172418" y="125726"/>
                  </a:lnTo>
                  <a:lnTo>
                    <a:pt x="174766" y="114694"/>
                  </a:lnTo>
                  <a:lnTo>
                    <a:pt x="175856" y="103014"/>
                  </a:lnTo>
                  <a:lnTo>
                    <a:pt x="175603" y="90898"/>
                  </a:lnTo>
                  <a:lnTo>
                    <a:pt x="173912" y="78765"/>
                  </a:lnTo>
                  <a:lnTo>
                    <a:pt x="170883" y="66868"/>
                  </a:lnTo>
                  <a:lnTo>
                    <a:pt x="166749" y="55438"/>
                  </a:lnTo>
                  <a:lnTo>
                    <a:pt x="161765" y="44763"/>
                  </a:lnTo>
                  <a:lnTo>
                    <a:pt x="156150" y="34928"/>
                  </a:lnTo>
                  <a:lnTo>
                    <a:pt x="149754" y="26171"/>
                  </a:lnTo>
                  <a:lnTo>
                    <a:pt x="142098" y="18960"/>
                  </a:lnTo>
                  <a:lnTo>
                    <a:pt x="133037" y="13406"/>
                  </a:lnTo>
                  <a:lnTo>
                    <a:pt x="123318" y="9310"/>
                  </a:lnTo>
                  <a:lnTo>
                    <a:pt x="113450" y="5943"/>
                  </a:lnTo>
                  <a:lnTo>
                    <a:pt x="102565" y="3009"/>
                  </a:lnTo>
                  <a:lnTo>
                    <a:pt x="88956" y="0"/>
                  </a:lnTo>
                </a:path>
              </a:pathLst>
            </a:custGeom>
            <a:ln w="3809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40925" y="119065"/>
              <a:ext cx="135448" cy="442894"/>
            </a:xfrm>
            <a:custGeom>
              <a:avLst/>
              <a:gdLst/>
              <a:ahLst/>
              <a:cxnLst/>
              <a:rect l="0" t="0" r="0" b="0"/>
              <a:pathLst>
                <a:path w="135448" h="442894">
                  <a:moveTo>
                    <a:pt x="72276" y="442893"/>
                  </a:moveTo>
                  <a:lnTo>
                    <a:pt x="69342" y="434025"/>
                  </a:lnTo>
                  <a:lnTo>
                    <a:pt x="66559" y="425038"/>
                  </a:lnTo>
                  <a:lnTo>
                    <a:pt x="63660" y="415047"/>
                  </a:lnTo>
                  <a:lnTo>
                    <a:pt x="60620" y="404239"/>
                  </a:lnTo>
                  <a:lnTo>
                    <a:pt x="57455" y="393076"/>
                  </a:lnTo>
                  <a:lnTo>
                    <a:pt x="54191" y="381866"/>
                  </a:lnTo>
                  <a:lnTo>
                    <a:pt x="50853" y="370581"/>
                  </a:lnTo>
                  <a:lnTo>
                    <a:pt x="47461" y="358949"/>
                  </a:lnTo>
                  <a:lnTo>
                    <a:pt x="44033" y="346830"/>
                  </a:lnTo>
                  <a:lnTo>
                    <a:pt x="40578" y="334235"/>
                  </a:lnTo>
                  <a:lnTo>
                    <a:pt x="37105" y="321240"/>
                  </a:lnTo>
                  <a:lnTo>
                    <a:pt x="33621" y="307934"/>
                  </a:lnTo>
                  <a:lnTo>
                    <a:pt x="30128" y="294235"/>
                  </a:lnTo>
                  <a:lnTo>
                    <a:pt x="26630" y="279899"/>
                  </a:lnTo>
                  <a:lnTo>
                    <a:pt x="23127" y="264852"/>
                  </a:lnTo>
                  <a:lnTo>
                    <a:pt x="19623" y="249323"/>
                  </a:lnTo>
                  <a:lnTo>
                    <a:pt x="16117" y="233746"/>
                  </a:lnTo>
                  <a:lnTo>
                    <a:pt x="12614" y="218374"/>
                  </a:lnTo>
                  <a:lnTo>
                    <a:pt x="9279" y="203119"/>
                  </a:lnTo>
                  <a:lnTo>
                    <a:pt x="6419" y="187658"/>
                  </a:lnTo>
                  <a:lnTo>
                    <a:pt x="4163" y="171810"/>
                  </a:lnTo>
                  <a:lnTo>
                    <a:pt x="2480" y="155556"/>
                  </a:lnTo>
                  <a:lnTo>
                    <a:pt x="1267" y="138952"/>
                  </a:lnTo>
                  <a:lnTo>
                    <a:pt x="419" y="122083"/>
                  </a:lnTo>
                  <a:lnTo>
                    <a:pt x="0" y="105346"/>
                  </a:lnTo>
                  <a:lnTo>
                    <a:pt x="244" y="89416"/>
                  </a:lnTo>
                  <a:lnTo>
                    <a:pt x="1226" y="74598"/>
                  </a:lnTo>
                  <a:lnTo>
                    <a:pt x="3038" y="61022"/>
                  </a:lnTo>
                  <a:lnTo>
                    <a:pt x="5858" y="48816"/>
                  </a:lnTo>
                  <a:lnTo>
                    <a:pt x="9687" y="37906"/>
                  </a:lnTo>
                  <a:lnTo>
                    <a:pt x="14547" y="28238"/>
                  </a:lnTo>
                  <a:lnTo>
                    <a:pt x="20559" y="19874"/>
                  </a:lnTo>
                  <a:lnTo>
                    <a:pt x="27677" y="12734"/>
                  </a:lnTo>
                  <a:lnTo>
                    <a:pt x="35727" y="6935"/>
                  </a:lnTo>
                  <a:lnTo>
                    <a:pt x="44501" y="2863"/>
                  </a:lnTo>
                  <a:lnTo>
                    <a:pt x="53809" y="573"/>
                  </a:lnTo>
                  <a:lnTo>
                    <a:pt x="63498" y="0"/>
                  </a:lnTo>
                  <a:lnTo>
                    <a:pt x="73455" y="1129"/>
                  </a:lnTo>
                  <a:lnTo>
                    <a:pt x="83587" y="3777"/>
                  </a:lnTo>
                  <a:lnTo>
                    <a:pt x="93574" y="7730"/>
                  </a:lnTo>
                  <a:lnTo>
                    <a:pt x="103946" y="13429"/>
                  </a:lnTo>
                  <a:lnTo>
                    <a:pt x="116730" y="23606"/>
                  </a:lnTo>
                  <a:lnTo>
                    <a:pt x="135447" y="428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44744" y="396216"/>
              <a:ext cx="168457" cy="7816"/>
            </a:xfrm>
            <a:custGeom>
              <a:avLst/>
              <a:gdLst/>
              <a:ahLst/>
              <a:cxnLst/>
              <a:rect l="0" t="0" r="0" b="0"/>
              <a:pathLst>
                <a:path w="168457" h="7816">
                  <a:moveTo>
                    <a:pt x="168456" y="7815"/>
                  </a:moveTo>
                  <a:lnTo>
                    <a:pt x="159521" y="4948"/>
                  </a:lnTo>
                  <a:lnTo>
                    <a:pt x="149894" y="2806"/>
                  </a:lnTo>
                  <a:lnTo>
                    <a:pt x="138611" y="1208"/>
                  </a:lnTo>
                  <a:lnTo>
                    <a:pt x="126117" y="200"/>
                  </a:lnTo>
                  <a:lnTo>
                    <a:pt x="113286" y="0"/>
                  </a:lnTo>
                  <a:lnTo>
                    <a:pt x="100662" y="651"/>
                  </a:lnTo>
                  <a:lnTo>
                    <a:pt x="88279" y="1889"/>
                  </a:lnTo>
                  <a:lnTo>
                    <a:pt x="75836" y="3253"/>
                  </a:lnTo>
                  <a:lnTo>
                    <a:pt x="63151" y="4463"/>
                  </a:lnTo>
                  <a:lnTo>
                    <a:pt x="50593" y="5427"/>
                  </a:lnTo>
                  <a:lnTo>
                    <a:pt x="37670" y="6252"/>
                  </a:lnTo>
                  <a:lnTo>
                    <a:pt x="22125" y="7007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79167" y="88176"/>
              <a:ext cx="28874" cy="421141"/>
            </a:xfrm>
            <a:custGeom>
              <a:avLst/>
              <a:gdLst/>
              <a:ahLst/>
              <a:cxnLst/>
              <a:rect l="0" t="0" r="0" b="0"/>
              <a:pathLst>
                <a:path w="28874" h="421141">
                  <a:moveTo>
                    <a:pt x="7816" y="0"/>
                  </a:moveTo>
                  <a:lnTo>
                    <a:pt x="4949" y="8868"/>
                  </a:lnTo>
                  <a:lnTo>
                    <a:pt x="2807" y="17855"/>
                  </a:lnTo>
                  <a:lnTo>
                    <a:pt x="1208" y="27846"/>
                  </a:lnTo>
                  <a:lnTo>
                    <a:pt x="201" y="38654"/>
                  </a:lnTo>
                  <a:lnTo>
                    <a:pt x="0" y="49817"/>
                  </a:lnTo>
                  <a:lnTo>
                    <a:pt x="652" y="61036"/>
                  </a:lnTo>
                  <a:lnTo>
                    <a:pt x="1890" y="72666"/>
                  </a:lnTo>
                  <a:lnTo>
                    <a:pt x="3254" y="85596"/>
                  </a:lnTo>
                  <a:lnTo>
                    <a:pt x="4468" y="100222"/>
                  </a:lnTo>
                  <a:lnTo>
                    <a:pt x="5603" y="116468"/>
                  </a:lnTo>
                  <a:lnTo>
                    <a:pt x="6971" y="134055"/>
                  </a:lnTo>
                  <a:lnTo>
                    <a:pt x="8738" y="152668"/>
                  </a:lnTo>
                  <a:lnTo>
                    <a:pt x="10756" y="172031"/>
                  </a:lnTo>
                  <a:lnTo>
                    <a:pt x="12657" y="191928"/>
                  </a:lnTo>
                  <a:lnTo>
                    <a:pt x="14233" y="212190"/>
                  </a:lnTo>
                  <a:lnTo>
                    <a:pt x="15444" y="232540"/>
                  </a:lnTo>
                  <a:lnTo>
                    <a:pt x="16332" y="252589"/>
                  </a:lnTo>
                  <a:lnTo>
                    <a:pt x="16964" y="272146"/>
                  </a:lnTo>
                  <a:lnTo>
                    <a:pt x="17404" y="291043"/>
                  </a:lnTo>
                  <a:lnTo>
                    <a:pt x="17708" y="309047"/>
                  </a:lnTo>
                  <a:lnTo>
                    <a:pt x="17920" y="326117"/>
                  </a:lnTo>
                  <a:lnTo>
                    <a:pt x="18233" y="342209"/>
                  </a:lnTo>
                  <a:lnTo>
                    <a:pt x="18977" y="357184"/>
                  </a:lnTo>
                  <a:lnTo>
                    <a:pt x="20289" y="371063"/>
                  </a:lnTo>
                  <a:lnTo>
                    <a:pt x="21993" y="383561"/>
                  </a:lnTo>
                  <a:lnTo>
                    <a:pt x="23853" y="395238"/>
                  </a:lnTo>
                  <a:lnTo>
                    <a:pt x="26035" y="407124"/>
                  </a:lnTo>
                  <a:lnTo>
                    <a:pt x="28873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96064" y="38373"/>
              <a:ext cx="269946" cy="523586"/>
            </a:xfrm>
            <a:custGeom>
              <a:avLst/>
              <a:gdLst/>
              <a:ahLst/>
              <a:cxnLst/>
              <a:rect l="0" t="0" r="0" b="0"/>
              <a:pathLst>
                <a:path w="269946" h="523586">
                  <a:moveTo>
                    <a:pt x="38318" y="39274"/>
                  </a:moveTo>
                  <a:lnTo>
                    <a:pt x="32517" y="45209"/>
                  </a:lnTo>
                  <a:lnTo>
                    <a:pt x="27593" y="51414"/>
                  </a:lnTo>
                  <a:lnTo>
                    <a:pt x="23090" y="58514"/>
                  </a:lnTo>
                  <a:lnTo>
                    <a:pt x="18869" y="66627"/>
                  </a:lnTo>
                  <a:lnTo>
                    <a:pt x="14856" y="75921"/>
                  </a:lnTo>
                  <a:lnTo>
                    <a:pt x="10988" y="86300"/>
                  </a:lnTo>
                  <a:lnTo>
                    <a:pt x="7037" y="95133"/>
                  </a:lnTo>
                  <a:lnTo>
                    <a:pt x="3475" y="98750"/>
                  </a:lnTo>
                  <a:lnTo>
                    <a:pt x="1457" y="97387"/>
                  </a:lnTo>
                  <a:lnTo>
                    <a:pt x="1025" y="92583"/>
                  </a:lnTo>
                  <a:lnTo>
                    <a:pt x="1819" y="85620"/>
                  </a:lnTo>
                  <a:lnTo>
                    <a:pt x="3485" y="77332"/>
                  </a:lnTo>
                  <a:lnTo>
                    <a:pt x="5750" y="68225"/>
                  </a:lnTo>
                  <a:lnTo>
                    <a:pt x="8424" y="58610"/>
                  </a:lnTo>
                  <a:lnTo>
                    <a:pt x="11372" y="48672"/>
                  </a:lnTo>
                  <a:lnTo>
                    <a:pt x="14516" y="38538"/>
                  </a:lnTo>
                  <a:lnTo>
                    <a:pt x="18120" y="28608"/>
                  </a:lnTo>
                  <a:lnTo>
                    <a:pt x="22758" y="19542"/>
                  </a:lnTo>
                  <a:lnTo>
                    <a:pt x="28662" y="11644"/>
                  </a:lnTo>
                  <a:lnTo>
                    <a:pt x="35748" y="5358"/>
                  </a:lnTo>
                  <a:lnTo>
                    <a:pt x="43801" y="1416"/>
                  </a:lnTo>
                  <a:lnTo>
                    <a:pt x="52584" y="0"/>
                  </a:lnTo>
                  <a:lnTo>
                    <a:pt x="61736" y="1152"/>
                  </a:lnTo>
                  <a:lnTo>
                    <a:pt x="70791" y="5032"/>
                  </a:lnTo>
                  <a:lnTo>
                    <a:pt x="79501" y="11456"/>
                  </a:lnTo>
                  <a:lnTo>
                    <a:pt x="87652" y="19987"/>
                  </a:lnTo>
                  <a:lnTo>
                    <a:pt x="94980" y="30136"/>
                  </a:lnTo>
                  <a:lnTo>
                    <a:pt x="101428" y="41471"/>
                  </a:lnTo>
                  <a:lnTo>
                    <a:pt x="107098" y="53484"/>
                  </a:lnTo>
                  <a:lnTo>
                    <a:pt x="112148" y="65613"/>
                  </a:lnTo>
                  <a:lnTo>
                    <a:pt x="116735" y="77544"/>
                  </a:lnTo>
                  <a:lnTo>
                    <a:pt x="120988" y="89181"/>
                  </a:lnTo>
                  <a:lnTo>
                    <a:pt x="125004" y="100536"/>
                  </a:lnTo>
                  <a:lnTo>
                    <a:pt x="128859" y="111668"/>
                  </a:lnTo>
                  <a:lnTo>
                    <a:pt x="132601" y="122960"/>
                  </a:lnTo>
                  <a:lnTo>
                    <a:pt x="136266" y="135073"/>
                  </a:lnTo>
                  <a:lnTo>
                    <a:pt x="139877" y="148306"/>
                  </a:lnTo>
                  <a:lnTo>
                    <a:pt x="143284" y="162620"/>
                  </a:lnTo>
                  <a:lnTo>
                    <a:pt x="146192" y="177832"/>
                  </a:lnTo>
                  <a:lnTo>
                    <a:pt x="148480" y="193735"/>
                  </a:lnTo>
                  <a:lnTo>
                    <a:pt x="150185" y="210141"/>
                  </a:lnTo>
                  <a:lnTo>
                    <a:pt x="151412" y="226906"/>
                  </a:lnTo>
                  <a:lnTo>
                    <a:pt x="152274" y="243921"/>
                  </a:lnTo>
                  <a:lnTo>
                    <a:pt x="152872" y="261109"/>
                  </a:lnTo>
                  <a:lnTo>
                    <a:pt x="153281" y="278413"/>
                  </a:lnTo>
                  <a:lnTo>
                    <a:pt x="153555" y="295793"/>
                  </a:lnTo>
                  <a:lnTo>
                    <a:pt x="153570" y="313059"/>
                  </a:lnTo>
                  <a:lnTo>
                    <a:pt x="153048" y="329884"/>
                  </a:lnTo>
                  <a:lnTo>
                    <a:pt x="151880" y="346130"/>
                  </a:lnTo>
                  <a:lnTo>
                    <a:pt x="150112" y="361819"/>
                  </a:lnTo>
                  <a:lnTo>
                    <a:pt x="147854" y="377048"/>
                  </a:lnTo>
                  <a:lnTo>
                    <a:pt x="145223" y="391920"/>
                  </a:lnTo>
                  <a:lnTo>
                    <a:pt x="142322" y="406367"/>
                  </a:lnTo>
                  <a:lnTo>
                    <a:pt x="139229" y="420155"/>
                  </a:lnTo>
                  <a:lnTo>
                    <a:pt x="135998" y="433207"/>
                  </a:lnTo>
                  <a:lnTo>
                    <a:pt x="132507" y="445430"/>
                  </a:lnTo>
                  <a:lnTo>
                    <a:pt x="128478" y="456646"/>
                  </a:lnTo>
                  <a:lnTo>
                    <a:pt x="123801" y="466858"/>
                  </a:lnTo>
                  <a:lnTo>
                    <a:pt x="118524" y="476208"/>
                  </a:lnTo>
                  <a:lnTo>
                    <a:pt x="112757" y="484883"/>
                  </a:lnTo>
                  <a:lnTo>
                    <a:pt x="106613" y="493041"/>
                  </a:lnTo>
                  <a:lnTo>
                    <a:pt x="100030" y="500336"/>
                  </a:lnTo>
                  <a:lnTo>
                    <a:pt x="92779" y="505951"/>
                  </a:lnTo>
                  <a:lnTo>
                    <a:pt x="84795" y="509573"/>
                  </a:lnTo>
                  <a:lnTo>
                    <a:pt x="76314" y="511191"/>
                  </a:lnTo>
                  <a:lnTo>
                    <a:pt x="67776" y="510839"/>
                  </a:lnTo>
                  <a:lnTo>
                    <a:pt x="59441" y="508748"/>
                  </a:lnTo>
                  <a:lnTo>
                    <a:pt x="51387" y="505261"/>
                  </a:lnTo>
                  <a:lnTo>
                    <a:pt x="43599" y="500720"/>
                  </a:lnTo>
                  <a:lnTo>
                    <a:pt x="36037" y="495405"/>
                  </a:lnTo>
                  <a:lnTo>
                    <a:pt x="28976" y="489213"/>
                  </a:lnTo>
                  <a:lnTo>
                    <a:pt x="22986" y="481694"/>
                  </a:lnTo>
                  <a:lnTo>
                    <a:pt x="18285" y="472706"/>
                  </a:lnTo>
                  <a:lnTo>
                    <a:pt x="14620" y="462399"/>
                  </a:lnTo>
                  <a:lnTo>
                    <a:pt x="11461" y="451030"/>
                  </a:lnTo>
                  <a:lnTo>
                    <a:pt x="8449" y="438862"/>
                  </a:lnTo>
                  <a:lnTo>
                    <a:pt x="5576" y="426115"/>
                  </a:lnTo>
                  <a:lnTo>
                    <a:pt x="3092" y="412960"/>
                  </a:lnTo>
                  <a:lnTo>
                    <a:pt x="1131" y="399531"/>
                  </a:lnTo>
                  <a:lnTo>
                    <a:pt x="0" y="386244"/>
                  </a:lnTo>
                  <a:lnTo>
                    <a:pt x="230" y="373775"/>
                  </a:lnTo>
                  <a:lnTo>
                    <a:pt x="1993" y="362436"/>
                  </a:lnTo>
                  <a:lnTo>
                    <a:pt x="5469" y="352517"/>
                  </a:lnTo>
                  <a:lnTo>
                    <a:pt x="11001" y="344452"/>
                  </a:lnTo>
                  <a:lnTo>
                    <a:pt x="18567" y="338296"/>
                  </a:lnTo>
                  <a:lnTo>
                    <a:pt x="27545" y="334128"/>
                  </a:lnTo>
                  <a:lnTo>
                    <a:pt x="36939" y="332213"/>
                  </a:lnTo>
                  <a:lnTo>
                    <a:pt x="46138" y="332483"/>
                  </a:lnTo>
                  <a:lnTo>
                    <a:pt x="54921" y="334763"/>
                  </a:lnTo>
                  <a:lnTo>
                    <a:pt x="63271" y="338950"/>
                  </a:lnTo>
                  <a:lnTo>
                    <a:pt x="71260" y="344801"/>
                  </a:lnTo>
                  <a:lnTo>
                    <a:pt x="79134" y="351980"/>
                  </a:lnTo>
                  <a:lnTo>
                    <a:pt x="87274" y="360161"/>
                  </a:lnTo>
                  <a:lnTo>
                    <a:pt x="95871" y="369068"/>
                  </a:lnTo>
                  <a:lnTo>
                    <a:pt x="104938" y="378487"/>
                  </a:lnTo>
                  <a:lnTo>
                    <a:pt x="114403" y="388262"/>
                  </a:lnTo>
                  <a:lnTo>
                    <a:pt x="124174" y="398282"/>
                  </a:lnTo>
                  <a:lnTo>
                    <a:pt x="134006" y="408467"/>
                  </a:lnTo>
                  <a:lnTo>
                    <a:pt x="143527" y="418766"/>
                  </a:lnTo>
                  <a:lnTo>
                    <a:pt x="152562" y="429140"/>
                  </a:lnTo>
                  <a:lnTo>
                    <a:pt x="161272" y="439565"/>
                  </a:lnTo>
                  <a:lnTo>
                    <a:pt x="170040" y="450024"/>
                  </a:lnTo>
                  <a:lnTo>
                    <a:pt x="179091" y="460497"/>
                  </a:lnTo>
                  <a:lnTo>
                    <a:pt x="188476" y="470649"/>
                  </a:lnTo>
                  <a:lnTo>
                    <a:pt x="198163" y="479861"/>
                  </a:lnTo>
                  <a:lnTo>
                    <a:pt x="208086" y="487869"/>
                  </a:lnTo>
                  <a:lnTo>
                    <a:pt x="218115" y="494786"/>
                  </a:lnTo>
                  <a:lnTo>
                    <a:pt x="229257" y="501701"/>
                  </a:lnTo>
                  <a:lnTo>
                    <a:pt x="244725" y="510339"/>
                  </a:lnTo>
                  <a:lnTo>
                    <a:pt x="269945" y="523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917090" y="112140"/>
            <a:ext cx="1661129" cy="776466"/>
            <a:chOff x="6917090" y="112140"/>
            <a:chExt cx="1661129" cy="776466"/>
          </a:xfrm>
        </p:grpSpPr>
        <p:sp>
          <p:nvSpPr>
            <p:cNvPr id="12" name="Freeform 11"/>
            <p:cNvSpPr/>
            <p:nvPr/>
          </p:nvSpPr>
          <p:spPr>
            <a:xfrm>
              <a:off x="6963174" y="112140"/>
              <a:ext cx="217130" cy="320997"/>
            </a:xfrm>
            <a:custGeom>
              <a:avLst/>
              <a:gdLst/>
              <a:ahLst/>
              <a:cxnLst/>
              <a:rect l="0" t="0" r="0" b="0"/>
              <a:pathLst>
                <a:path w="217130" h="320997">
                  <a:moveTo>
                    <a:pt x="38145" y="7885"/>
                  </a:moveTo>
                  <a:lnTo>
                    <a:pt x="32343" y="13886"/>
                  </a:lnTo>
                  <a:lnTo>
                    <a:pt x="27420" y="20731"/>
                  </a:lnTo>
                  <a:lnTo>
                    <a:pt x="22922" y="29123"/>
                  </a:lnTo>
                  <a:lnTo>
                    <a:pt x="18874" y="38924"/>
                  </a:lnTo>
                  <a:lnTo>
                    <a:pt x="15508" y="49886"/>
                  </a:lnTo>
                  <a:lnTo>
                    <a:pt x="12886" y="61716"/>
                  </a:lnTo>
                  <a:lnTo>
                    <a:pt x="10429" y="72993"/>
                  </a:lnTo>
                  <a:lnTo>
                    <a:pt x="7327" y="79953"/>
                  </a:lnTo>
                  <a:lnTo>
                    <a:pt x="4040" y="80401"/>
                  </a:lnTo>
                  <a:lnTo>
                    <a:pt x="1461" y="76044"/>
                  </a:lnTo>
                  <a:lnTo>
                    <a:pt x="0" y="68657"/>
                  </a:lnTo>
                  <a:lnTo>
                    <a:pt x="83" y="59609"/>
                  </a:lnTo>
                  <a:lnTo>
                    <a:pt x="1783" y="49736"/>
                  </a:lnTo>
                  <a:lnTo>
                    <a:pt x="4899" y="39641"/>
                  </a:lnTo>
                  <a:lnTo>
                    <a:pt x="9137" y="29849"/>
                  </a:lnTo>
                  <a:lnTo>
                    <a:pt x="14222" y="20601"/>
                  </a:lnTo>
                  <a:lnTo>
                    <a:pt x="20248" y="12405"/>
                  </a:lnTo>
                  <a:lnTo>
                    <a:pt x="27649" y="6101"/>
                  </a:lnTo>
                  <a:lnTo>
                    <a:pt x="36546" y="1975"/>
                  </a:lnTo>
                  <a:lnTo>
                    <a:pt x="46451" y="0"/>
                  </a:lnTo>
                  <a:lnTo>
                    <a:pt x="56485" y="104"/>
                  </a:lnTo>
                  <a:lnTo>
                    <a:pt x="66116" y="2028"/>
                  </a:lnTo>
                  <a:lnTo>
                    <a:pt x="75021" y="5571"/>
                  </a:lnTo>
                  <a:lnTo>
                    <a:pt x="82923" y="10680"/>
                  </a:lnTo>
                  <a:lnTo>
                    <a:pt x="89788" y="17186"/>
                  </a:lnTo>
                  <a:lnTo>
                    <a:pt x="95754" y="24822"/>
                  </a:lnTo>
                  <a:lnTo>
                    <a:pt x="101010" y="33318"/>
                  </a:lnTo>
                  <a:lnTo>
                    <a:pt x="105738" y="42438"/>
                  </a:lnTo>
                  <a:lnTo>
                    <a:pt x="110087" y="52002"/>
                  </a:lnTo>
                  <a:lnTo>
                    <a:pt x="114169" y="61875"/>
                  </a:lnTo>
                  <a:lnTo>
                    <a:pt x="118068" y="71965"/>
                  </a:lnTo>
                  <a:lnTo>
                    <a:pt x="121839" y="82367"/>
                  </a:lnTo>
                  <a:lnTo>
                    <a:pt x="125525" y="93344"/>
                  </a:lnTo>
                  <a:lnTo>
                    <a:pt x="129143" y="104995"/>
                  </a:lnTo>
                  <a:lnTo>
                    <a:pt x="132386" y="117432"/>
                  </a:lnTo>
                  <a:lnTo>
                    <a:pt x="134653" y="130845"/>
                  </a:lnTo>
                  <a:lnTo>
                    <a:pt x="135691" y="145239"/>
                  </a:lnTo>
                  <a:lnTo>
                    <a:pt x="135573" y="160311"/>
                  </a:lnTo>
                  <a:lnTo>
                    <a:pt x="134505" y="175574"/>
                  </a:lnTo>
                  <a:lnTo>
                    <a:pt x="132713" y="190723"/>
                  </a:lnTo>
                  <a:lnTo>
                    <a:pt x="130393" y="205487"/>
                  </a:lnTo>
                  <a:lnTo>
                    <a:pt x="127698" y="219554"/>
                  </a:lnTo>
                  <a:lnTo>
                    <a:pt x="124739" y="232829"/>
                  </a:lnTo>
                  <a:lnTo>
                    <a:pt x="121430" y="245387"/>
                  </a:lnTo>
                  <a:lnTo>
                    <a:pt x="117525" y="257368"/>
                  </a:lnTo>
                  <a:lnTo>
                    <a:pt x="112927" y="268911"/>
                  </a:lnTo>
                  <a:lnTo>
                    <a:pt x="107533" y="279970"/>
                  </a:lnTo>
                  <a:lnTo>
                    <a:pt x="101155" y="290332"/>
                  </a:lnTo>
                  <a:lnTo>
                    <a:pt x="93787" y="299920"/>
                  </a:lnTo>
                  <a:lnTo>
                    <a:pt x="85567" y="308325"/>
                  </a:lnTo>
                  <a:lnTo>
                    <a:pt x="76680" y="314761"/>
                  </a:lnTo>
                  <a:lnTo>
                    <a:pt x="67299" y="318968"/>
                  </a:lnTo>
                  <a:lnTo>
                    <a:pt x="57732" y="320996"/>
                  </a:lnTo>
                  <a:lnTo>
                    <a:pt x="48388" y="320926"/>
                  </a:lnTo>
                  <a:lnTo>
                    <a:pt x="39486" y="319020"/>
                  </a:lnTo>
                  <a:lnTo>
                    <a:pt x="31375" y="315320"/>
                  </a:lnTo>
                  <a:lnTo>
                    <a:pt x="24605" y="309571"/>
                  </a:lnTo>
                  <a:lnTo>
                    <a:pt x="19354" y="301818"/>
                  </a:lnTo>
                  <a:lnTo>
                    <a:pt x="15643" y="292360"/>
                  </a:lnTo>
                  <a:lnTo>
                    <a:pt x="13510" y="281572"/>
                  </a:lnTo>
                  <a:lnTo>
                    <a:pt x="12823" y="269805"/>
                  </a:lnTo>
                  <a:lnTo>
                    <a:pt x="13648" y="257670"/>
                  </a:lnTo>
                  <a:lnTo>
                    <a:pt x="16320" y="245990"/>
                  </a:lnTo>
                  <a:lnTo>
                    <a:pt x="20857" y="235192"/>
                  </a:lnTo>
                  <a:lnTo>
                    <a:pt x="27004" y="225809"/>
                  </a:lnTo>
                  <a:lnTo>
                    <a:pt x="34418" y="218635"/>
                  </a:lnTo>
                  <a:lnTo>
                    <a:pt x="42773" y="213892"/>
                  </a:lnTo>
                  <a:lnTo>
                    <a:pt x="51804" y="211487"/>
                  </a:lnTo>
                  <a:lnTo>
                    <a:pt x="61312" y="211293"/>
                  </a:lnTo>
                  <a:lnTo>
                    <a:pt x="71148" y="213006"/>
                  </a:lnTo>
                  <a:lnTo>
                    <a:pt x="81209" y="216066"/>
                  </a:lnTo>
                  <a:lnTo>
                    <a:pt x="91424" y="219787"/>
                  </a:lnTo>
                  <a:lnTo>
                    <a:pt x="101746" y="223724"/>
                  </a:lnTo>
                  <a:lnTo>
                    <a:pt x="112306" y="227667"/>
                  </a:lnTo>
                  <a:lnTo>
                    <a:pt x="123388" y="231542"/>
                  </a:lnTo>
                  <a:lnTo>
                    <a:pt x="135102" y="235328"/>
                  </a:lnTo>
                  <a:lnTo>
                    <a:pt x="147373" y="238882"/>
                  </a:lnTo>
                  <a:lnTo>
                    <a:pt x="161546" y="242275"/>
                  </a:lnTo>
                  <a:lnTo>
                    <a:pt x="182222" y="245806"/>
                  </a:lnTo>
                  <a:lnTo>
                    <a:pt x="217129" y="2500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917090" y="446408"/>
              <a:ext cx="315857" cy="73700"/>
            </a:xfrm>
            <a:custGeom>
              <a:avLst/>
              <a:gdLst/>
              <a:ahLst/>
              <a:cxnLst/>
              <a:rect l="0" t="0" r="0" b="0"/>
              <a:pathLst>
                <a:path w="315857" h="73700">
                  <a:moveTo>
                    <a:pt x="315856" y="0"/>
                  </a:moveTo>
                  <a:lnTo>
                    <a:pt x="307055" y="2934"/>
                  </a:lnTo>
                  <a:lnTo>
                    <a:pt x="298708" y="5716"/>
                  </a:lnTo>
                  <a:lnTo>
                    <a:pt x="290004" y="8616"/>
                  </a:lnTo>
                  <a:lnTo>
                    <a:pt x="280710" y="11657"/>
                  </a:lnTo>
                  <a:lnTo>
                    <a:pt x="270567" y="14821"/>
                  </a:lnTo>
                  <a:lnTo>
                    <a:pt x="259517" y="18081"/>
                  </a:lnTo>
                  <a:lnTo>
                    <a:pt x="247505" y="21246"/>
                  </a:lnTo>
                  <a:lnTo>
                    <a:pt x="234386" y="23988"/>
                  </a:lnTo>
                  <a:lnTo>
                    <a:pt x="220196" y="26169"/>
                  </a:lnTo>
                  <a:lnTo>
                    <a:pt x="205260" y="27971"/>
                  </a:lnTo>
                  <a:lnTo>
                    <a:pt x="190090" y="29795"/>
                  </a:lnTo>
                  <a:lnTo>
                    <a:pt x="174999" y="31877"/>
                  </a:lnTo>
                  <a:lnTo>
                    <a:pt x="160104" y="34277"/>
                  </a:lnTo>
                  <a:lnTo>
                    <a:pt x="145417" y="36967"/>
                  </a:lnTo>
                  <a:lnTo>
                    <a:pt x="130913" y="39891"/>
                  </a:lnTo>
                  <a:lnTo>
                    <a:pt x="116714" y="42991"/>
                  </a:lnTo>
                  <a:lnTo>
                    <a:pt x="103093" y="46217"/>
                  </a:lnTo>
                  <a:lnTo>
                    <a:pt x="90144" y="49533"/>
                  </a:lnTo>
                  <a:lnTo>
                    <a:pt x="77651" y="52911"/>
                  </a:lnTo>
                  <a:lnTo>
                    <a:pt x="65187" y="56333"/>
                  </a:lnTo>
                  <a:lnTo>
                    <a:pt x="52521" y="59778"/>
                  </a:lnTo>
                  <a:lnTo>
                    <a:pt x="40187" y="63087"/>
                  </a:lnTo>
                  <a:lnTo>
                    <a:pt x="28190" y="66280"/>
                  </a:lnTo>
                  <a:lnTo>
                    <a:pt x="15470" y="6963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015195" y="572750"/>
              <a:ext cx="156828" cy="315856"/>
            </a:xfrm>
            <a:custGeom>
              <a:avLst/>
              <a:gdLst/>
              <a:ahLst/>
              <a:cxnLst/>
              <a:rect l="0" t="0" r="0" b="0"/>
              <a:pathLst>
                <a:path w="156828" h="315856">
                  <a:moveTo>
                    <a:pt x="133523" y="0"/>
                  </a:moveTo>
                  <a:lnTo>
                    <a:pt x="121855" y="67"/>
                  </a:lnTo>
                  <a:lnTo>
                    <a:pt x="111366" y="707"/>
                  </a:lnTo>
                  <a:lnTo>
                    <a:pt x="101065" y="2004"/>
                  </a:lnTo>
                  <a:lnTo>
                    <a:pt x="90763" y="3864"/>
                  </a:lnTo>
                  <a:lnTo>
                    <a:pt x="80419" y="6180"/>
                  </a:lnTo>
                  <a:lnTo>
                    <a:pt x="70030" y="8851"/>
                  </a:lnTo>
                  <a:lnTo>
                    <a:pt x="59602" y="11948"/>
                  </a:lnTo>
                  <a:lnTo>
                    <a:pt x="49144" y="15703"/>
                  </a:lnTo>
                  <a:lnTo>
                    <a:pt x="38678" y="20201"/>
                  </a:lnTo>
                  <a:lnTo>
                    <a:pt x="28701" y="25696"/>
                  </a:lnTo>
                  <a:lnTo>
                    <a:pt x="20140" y="32673"/>
                  </a:lnTo>
                  <a:lnTo>
                    <a:pt x="13387" y="41261"/>
                  </a:lnTo>
                  <a:lnTo>
                    <a:pt x="8345" y="51284"/>
                  </a:lnTo>
                  <a:lnTo>
                    <a:pt x="4713" y="62453"/>
                  </a:lnTo>
                  <a:lnTo>
                    <a:pt x="2162" y="74478"/>
                  </a:lnTo>
                  <a:lnTo>
                    <a:pt x="564" y="86958"/>
                  </a:lnTo>
                  <a:lnTo>
                    <a:pt x="0" y="99401"/>
                  </a:lnTo>
                  <a:lnTo>
                    <a:pt x="433" y="111521"/>
                  </a:lnTo>
                  <a:lnTo>
                    <a:pt x="1895" y="122428"/>
                  </a:lnTo>
                  <a:lnTo>
                    <a:pt x="5250" y="130402"/>
                  </a:lnTo>
                  <a:lnTo>
                    <a:pt x="10539" y="134399"/>
                  </a:lnTo>
                  <a:lnTo>
                    <a:pt x="16035" y="134487"/>
                  </a:lnTo>
                  <a:lnTo>
                    <a:pt x="21132" y="131440"/>
                  </a:lnTo>
                  <a:lnTo>
                    <a:pt x="26128" y="126417"/>
                  </a:lnTo>
                  <a:lnTo>
                    <a:pt x="31728" y="120708"/>
                  </a:lnTo>
                  <a:lnTo>
                    <a:pt x="38288" y="115085"/>
                  </a:lnTo>
                  <a:lnTo>
                    <a:pt x="45818" y="110167"/>
                  </a:lnTo>
                  <a:lnTo>
                    <a:pt x="54170" y="106613"/>
                  </a:lnTo>
                  <a:lnTo>
                    <a:pt x="63155" y="104635"/>
                  </a:lnTo>
                  <a:lnTo>
                    <a:pt x="72441" y="104254"/>
                  </a:lnTo>
                  <a:lnTo>
                    <a:pt x="81587" y="105502"/>
                  </a:lnTo>
                  <a:lnTo>
                    <a:pt x="90361" y="108226"/>
                  </a:lnTo>
                  <a:lnTo>
                    <a:pt x="98726" y="112151"/>
                  </a:lnTo>
                  <a:lnTo>
                    <a:pt x="106729" y="116993"/>
                  </a:lnTo>
                  <a:lnTo>
                    <a:pt x="114444" y="122509"/>
                  </a:lnTo>
                  <a:lnTo>
                    <a:pt x="121778" y="128668"/>
                  </a:lnTo>
                  <a:lnTo>
                    <a:pt x="128485" y="135632"/>
                  </a:lnTo>
                  <a:lnTo>
                    <a:pt x="134480" y="143434"/>
                  </a:lnTo>
                  <a:lnTo>
                    <a:pt x="139829" y="152130"/>
                  </a:lnTo>
                  <a:lnTo>
                    <a:pt x="144656" y="161879"/>
                  </a:lnTo>
                  <a:lnTo>
                    <a:pt x="149080" y="172658"/>
                  </a:lnTo>
                  <a:lnTo>
                    <a:pt x="152883" y="184152"/>
                  </a:lnTo>
                  <a:lnTo>
                    <a:pt x="155533" y="195860"/>
                  </a:lnTo>
                  <a:lnTo>
                    <a:pt x="156827" y="207473"/>
                  </a:lnTo>
                  <a:lnTo>
                    <a:pt x="156714" y="218879"/>
                  </a:lnTo>
                  <a:lnTo>
                    <a:pt x="155116" y="230071"/>
                  </a:lnTo>
                  <a:lnTo>
                    <a:pt x="152152" y="241076"/>
                  </a:lnTo>
                  <a:lnTo>
                    <a:pt x="148060" y="251771"/>
                  </a:lnTo>
                  <a:lnTo>
                    <a:pt x="143104" y="261887"/>
                  </a:lnTo>
                  <a:lnTo>
                    <a:pt x="137507" y="271315"/>
                  </a:lnTo>
                  <a:lnTo>
                    <a:pt x="131125" y="279783"/>
                  </a:lnTo>
                  <a:lnTo>
                    <a:pt x="123477" y="286793"/>
                  </a:lnTo>
                  <a:lnTo>
                    <a:pt x="114403" y="292214"/>
                  </a:lnTo>
                  <a:lnTo>
                    <a:pt x="104038" y="296380"/>
                  </a:lnTo>
                  <a:lnTo>
                    <a:pt x="92631" y="299882"/>
                  </a:lnTo>
                  <a:lnTo>
                    <a:pt x="80447" y="303128"/>
                  </a:lnTo>
                  <a:lnTo>
                    <a:pt x="67924" y="306170"/>
                  </a:lnTo>
                  <a:lnTo>
                    <a:pt x="54233" y="309091"/>
                  </a:lnTo>
                  <a:lnTo>
                    <a:pt x="35940" y="312154"/>
                  </a:lnTo>
                  <a:lnTo>
                    <a:pt x="7181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79669" y="541165"/>
              <a:ext cx="127883" cy="168439"/>
            </a:xfrm>
            <a:custGeom>
              <a:avLst/>
              <a:gdLst/>
              <a:ahLst/>
              <a:cxnLst/>
              <a:rect l="0" t="0" r="0" b="0"/>
              <a:pathLst>
                <a:path w="127883" h="168439">
                  <a:moveTo>
                    <a:pt x="69132" y="0"/>
                  </a:moveTo>
                  <a:lnTo>
                    <a:pt x="57531" y="3000"/>
                  </a:lnTo>
                  <a:lnTo>
                    <a:pt x="47683" y="6422"/>
                  </a:lnTo>
                  <a:lnTo>
                    <a:pt x="38682" y="10623"/>
                  </a:lnTo>
                  <a:lnTo>
                    <a:pt x="30413" y="15696"/>
                  </a:lnTo>
                  <a:lnTo>
                    <a:pt x="23034" y="21826"/>
                  </a:lnTo>
                  <a:lnTo>
                    <a:pt x="16569" y="29014"/>
                  </a:lnTo>
                  <a:lnTo>
                    <a:pt x="11062" y="37274"/>
                  </a:lnTo>
                  <a:lnTo>
                    <a:pt x="6656" y="46717"/>
                  </a:lnTo>
                  <a:lnTo>
                    <a:pt x="3326" y="57286"/>
                  </a:lnTo>
                  <a:lnTo>
                    <a:pt x="1072" y="68636"/>
                  </a:lnTo>
                  <a:lnTo>
                    <a:pt x="0" y="80245"/>
                  </a:lnTo>
                  <a:lnTo>
                    <a:pt x="55" y="91792"/>
                  </a:lnTo>
                  <a:lnTo>
                    <a:pt x="1057" y="103154"/>
                  </a:lnTo>
                  <a:lnTo>
                    <a:pt x="2792" y="114317"/>
                  </a:lnTo>
                  <a:lnTo>
                    <a:pt x="5077" y="125297"/>
                  </a:lnTo>
                  <a:lnTo>
                    <a:pt x="8084" y="135807"/>
                  </a:lnTo>
                  <a:lnTo>
                    <a:pt x="12314" y="145265"/>
                  </a:lnTo>
                  <a:lnTo>
                    <a:pt x="17938" y="153435"/>
                  </a:lnTo>
                  <a:lnTo>
                    <a:pt x="24835" y="160073"/>
                  </a:lnTo>
                  <a:lnTo>
                    <a:pt x="32760" y="164783"/>
                  </a:lnTo>
                  <a:lnTo>
                    <a:pt x="41457" y="167537"/>
                  </a:lnTo>
                  <a:lnTo>
                    <a:pt x="50551" y="168438"/>
                  </a:lnTo>
                  <a:lnTo>
                    <a:pt x="59568" y="167538"/>
                  </a:lnTo>
                  <a:lnTo>
                    <a:pt x="68257" y="165038"/>
                  </a:lnTo>
                  <a:lnTo>
                    <a:pt x="76564" y="160922"/>
                  </a:lnTo>
                  <a:lnTo>
                    <a:pt x="84529" y="154887"/>
                  </a:lnTo>
                  <a:lnTo>
                    <a:pt x="92218" y="146943"/>
                  </a:lnTo>
                  <a:lnTo>
                    <a:pt x="99535" y="137526"/>
                  </a:lnTo>
                  <a:lnTo>
                    <a:pt x="106230" y="127296"/>
                  </a:lnTo>
                  <a:lnTo>
                    <a:pt x="112214" y="116709"/>
                  </a:lnTo>
                  <a:lnTo>
                    <a:pt x="117385" y="105840"/>
                  </a:lnTo>
                  <a:lnTo>
                    <a:pt x="121560" y="94485"/>
                  </a:lnTo>
                  <a:lnTo>
                    <a:pt x="124733" y="82555"/>
                  </a:lnTo>
                  <a:lnTo>
                    <a:pt x="126882" y="70255"/>
                  </a:lnTo>
                  <a:lnTo>
                    <a:pt x="127882" y="57992"/>
                  </a:lnTo>
                  <a:lnTo>
                    <a:pt x="127769" y="46008"/>
                  </a:lnTo>
                  <a:lnTo>
                    <a:pt x="126389" y="34689"/>
                  </a:lnTo>
                  <a:lnTo>
                    <a:pt x="123335" y="24619"/>
                  </a:lnTo>
                  <a:lnTo>
                    <a:pt x="118539" y="16008"/>
                  </a:lnTo>
                  <a:lnTo>
                    <a:pt x="112216" y="9058"/>
                  </a:lnTo>
                  <a:lnTo>
                    <a:pt x="104685" y="4130"/>
                  </a:lnTo>
                  <a:lnTo>
                    <a:pt x="96254" y="1227"/>
                  </a:lnTo>
                  <a:lnTo>
                    <a:pt x="87342" y="226"/>
                  </a:lnTo>
                  <a:lnTo>
                    <a:pt x="78447" y="1057"/>
                  </a:lnTo>
                  <a:lnTo>
                    <a:pt x="69809" y="3519"/>
                  </a:lnTo>
                  <a:lnTo>
                    <a:pt x="60972" y="7167"/>
                  </a:lnTo>
                  <a:lnTo>
                    <a:pt x="50837" y="12655"/>
                  </a:lnTo>
                  <a:lnTo>
                    <a:pt x="37546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26016" y="246162"/>
              <a:ext cx="112299" cy="442402"/>
            </a:xfrm>
            <a:custGeom>
              <a:avLst/>
              <a:gdLst/>
              <a:ahLst/>
              <a:cxnLst/>
              <a:rect l="0" t="0" r="0" b="0"/>
              <a:pathLst>
                <a:path w="112299" h="442402">
                  <a:moveTo>
                    <a:pt x="70184" y="442401"/>
                  </a:moveTo>
                  <a:lnTo>
                    <a:pt x="67317" y="433533"/>
                  </a:lnTo>
                  <a:lnTo>
                    <a:pt x="65175" y="424545"/>
                  </a:lnTo>
                  <a:lnTo>
                    <a:pt x="63568" y="414550"/>
                  </a:lnTo>
                  <a:lnTo>
                    <a:pt x="62214" y="403570"/>
                  </a:lnTo>
                  <a:lnTo>
                    <a:pt x="60717" y="391759"/>
                  </a:lnTo>
                  <a:lnTo>
                    <a:pt x="58866" y="379300"/>
                  </a:lnTo>
                  <a:lnTo>
                    <a:pt x="56627" y="366362"/>
                  </a:lnTo>
                  <a:lnTo>
                    <a:pt x="54047" y="353082"/>
                  </a:lnTo>
                  <a:lnTo>
                    <a:pt x="51197" y="339560"/>
                  </a:lnTo>
                  <a:lnTo>
                    <a:pt x="48148" y="325872"/>
                  </a:lnTo>
                  <a:lnTo>
                    <a:pt x="44955" y="312070"/>
                  </a:lnTo>
                  <a:lnTo>
                    <a:pt x="41661" y="298191"/>
                  </a:lnTo>
                  <a:lnTo>
                    <a:pt x="38299" y="284259"/>
                  </a:lnTo>
                  <a:lnTo>
                    <a:pt x="34888" y="270293"/>
                  </a:lnTo>
                  <a:lnTo>
                    <a:pt x="31445" y="256298"/>
                  </a:lnTo>
                  <a:lnTo>
                    <a:pt x="27980" y="242119"/>
                  </a:lnTo>
                  <a:lnTo>
                    <a:pt x="24501" y="227454"/>
                  </a:lnTo>
                  <a:lnTo>
                    <a:pt x="21011" y="212185"/>
                  </a:lnTo>
                  <a:lnTo>
                    <a:pt x="17515" y="196677"/>
                  </a:lnTo>
                  <a:lnTo>
                    <a:pt x="14014" y="181645"/>
                  </a:lnTo>
                  <a:lnTo>
                    <a:pt x="10516" y="167453"/>
                  </a:lnTo>
                  <a:lnTo>
                    <a:pt x="7183" y="153805"/>
                  </a:lnTo>
                  <a:lnTo>
                    <a:pt x="4324" y="139961"/>
                  </a:lnTo>
                  <a:lnTo>
                    <a:pt x="2074" y="125500"/>
                  </a:lnTo>
                  <a:lnTo>
                    <a:pt x="564" y="110498"/>
                  </a:lnTo>
                  <a:lnTo>
                    <a:pt x="0" y="95341"/>
                  </a:lnTo>
                  <a:lnTo>
                    <a:pt x="405" y="80292"/>
                  </a:lnTo>
                  <a:lnTo>
                    <a:pt x="1812" y="65610"/>
                  </a:lnTo>
                  <a:lnTo>
                    <a:pt x="4353" y="51604"/>
                  </a:lnTo>
                  <a:lnTo>
                    <a:pt x="7996" y="38388"/>
                  </a:lnTo>
                  <a:lnTo>
                    <a:pt x="12899" y="26379"/>
                  </a:lnTo>
                  <a:lnTo>
                    <a:pt x="19472" y="16364"/>
                  </a:lnTo>
                  <a:lnTo>
                    <a:pt x="27779" y="8601"/>
                  </a:lnTo>
                  <a:lnTo>
                    <a:pt x="37443" y="3202"/>
                  </a:lnTo>
                  <a:lnTo>
                    <a:pt x="47838" y="385"/>
                  </a:lnTo>
                  <a:lnTo>
                    <a:pt x="58521" y="0"/>
                  </a:lnTo>
                  <a:lnTo>
                    <a:pt x="69013" y="1328"/>
                  </a:lnTo>
                  <a:lnTo>
                    <a:pt x="79844" y="3401"/>
                  </a:lnTo>
                  <a:lnTo>
                    <a:pt x="93077" y="6395"/>
                  </a:lnTo>
                  <a:lnTo>
                    <a:pt x="112298" y="107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569857" y="477994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41" y="4"/>
                  </a:lnTo>
                  <a:lnTo>
                    <a:pt x="100953" y="177"/>
                  </a:lnTo>
                  <a:lnTo>
                    <a:pt x="88941" y="825"/>
                  </a:lnTo>
                  <a:lnTo>
                    <a:pt x="77139" y="2079"/>
                  </a:lnTo>
                  <a:lnTo>
                    <a:pt x="65611" y="3904"/>
                  </a:lnTo>
                  <a:lnTo>
                    <a:pt x="54343" y="6200"/>
                  </a:lnTo>
                  <a:lnTo>
                    <a:pt x="43298" y="8852"/>
                  </a:lnTo>
                  <a:lnTo>
                    <a:pt x="32878" y="11609"/>
                  </a:lnTo>
                  <a:lnTo>
                    <a:pt x="22905" y="14363"/>
                  </a:lnTo>
                  <a:lnTo>
                    <a:pt x="12502" y="17356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014924" y="262299"/>
              <a:ext cx="255914" cy="489436"/>
            </a:xfrm>
            <a:custGeom>
              <a:avLst/>
              <a:gdLst/>
              <a:ahLst/>
              <a:cxnLst/>
              <a:rect l="0" t="0" r="0" b="0"/>
              <a:pathLst>
                <a:path w="255914" h="489436">
                  <a:moveTo>
                    <a:pt x="70830" y="15653"/>
                  </a:moveTo>
                  <a:lnTo>
                    <a:pt x="67829" y="24387"/>
                  </a:lnTo>
                  <a:lnTo>
                    <a:pt x="64407" y="32094"/>
                  </a:lnTo>
                  <a:lnTo>
                    <a:pt x="60216" y="39500"/>
                  </a:lnTo>
                  <a:lnTo>
                    <a:pt x="55488" y="46934"/>
                  </a:lnTo>
                  <a:lnTo>
                    <a:pt x="50655" y="54761"/>
                  </a:lnTo>
                  <a:lnTo>
                    <a:pt x="45969" y="63135"/>
                  </a:lnTo>
                  <a:lnTo>
                    <a:pt x="41187" y="71879"/>
                  </a:lnTo>
                  <a:lnTo>
                    <a:pt x="35689" y="80594"/>
                  </a:lnTo>
                  <a:lnTo>
                    <a:pt x="29183" y="89024"/>
                  </a:lnTo>
                  <a:lnTo>
                    <a:pt x="21997" y="96274"/>
                  </a:lnTo>
                  <a:lnTo>
                    <a:pt x="14254" y="100145"/>
                  </a:lnTo>
                  <a:lnTo>
                    <a:pt x="6802" y="99638"/>
                  </a:lnTo>
                  <a:lnTo>
                    <a:pt x="1907" y="95950"/>
                  </a:lnTo>
                  <a:lnTo>
                    <a:pt x="0" y="90098"/>
                  </a:lnTo>
                  <a:lnTo>
                    <a:pt x="622" y="82756"/>
                  </a:lnTo>
                  <a:lnTo>
                    <a:pt x="3167" y="74389"/>
                  </a:lnTo>
                  <a:lnTo>
                    <a:pt x="7105" y="65325"/>
                  </a:lnTo>
                  <a:lnTo>
                    <a:pt x="12192" y="55952"/>
                  </a:lnTo>
                  <a:lnTo>
                    <a:pt x="18430" y="46731"/>
                  </a:lnTo>
                  <a:lnTo>
                    <a:pt x="25739" y="37903"/>
                  </a:lnTo>
                  <a:lnTo>
                    <a:pt x="33935" y="29668"/>
                  </a:lnTo>
                  <a:lnTo>
                    <a:pt x="42815" y="22283"/>
                  </a:lnTo>
                  <a:lnTo>
                    <a:pt x="52203" y="15800"/>
                  </a:lnTo>
                  <a:lnTo>
                    <a:pt x="62118" y="10276"/>
                  </a:lnTo>
                  <a:lnTo>
                    <a:pt x="72760" y="5856"/>
                  </a:lnTo>
                  <a:lnTo>
                    <a:pt x="84170" y="2519"/>
                  </a:lnTo>
                  <a:lnTo>
                    <a:pt x="95934" y="429"/>
                  </a:lnTo>
                  <a:lnTo>
                    <a:pt x="107298" y="0"/>
                  </a:lnTo>
                  <a:lnTo>
                    <a:pt x="117861" y="1310"/>
                  </a:lnTo>
                  <a:lnTo>
                    <a:pt x="127410" y="4307"/>
                  </a:lnTo>
                  <a:lnTo>
                    <a:pt x="135752" y="8985"/>
                  </a:lnTo>
                  <a:lnTo>
                    <a:pt x="142917" y="15170"/>
                  </a:lnTo>
                  <a:lnTo>
                    <a:pt x="149085" y="22575"/>
                  </a:lnTo>
                  <a:lnTo>
                    <a:pt x="154477" y="30907"/>
                  </a:lnTo>
                  <a:lnTo>
                    <a:pt x="159287" y="39920"/>
                  </a:lnTo>
                  <a:lnTo>
                    <a:pt x="163352" y="49580"/>
                  </a:lnTo>
                  <a:lnTo>
                    <a:pt x="166178" y="60048"/>
                  </a:lnTo>
                  <a:lnTo>
                    <a:pt x="167593" y="71346"/>
                  </a:lnTo>
                  <a:lnTo>
                    <a:pt x="167559" y="83205"/>
                  </a:lnTo>
                  <a:lnTo>
                    <a:pt x="166016" y="95166"/>
                  </a:lnTo>
                  <a:lnTo>
                    <a:pt x="163086" y="106947"/>
                  </a:lnTo>
                  <a:lnTo>
                    <a:pt x="159018" y="118299"/>
                  </a:lnTo>
                  <a:lnTo>
                    <a:pt x="154079" y="128922"/>
                  </a:lnTo>
                  <a:lnTo>
                    <a:pt x="148497" y="138732"/>
                  </a:lnTo>
                  <a:lnTo>
                    <a:pt x="142295" y="147811"/>
                  </a:lnTo>
                  <a:lnTo>
                    <a:pt x="135300" y="156302"/>
                  </a:lnTo>
                  <a:lnTo>
                    <a:pt x="127560" y="164297"/>
                  </a:lnTo>
                  <a:lnTo>
                    <a:pt x="121852" y="169980"/>
                  </a:lnTo>
                  <a:lnTo>
                    <a:pt x="121435" y="171559"/>
                  </a:lnTo>
                  <a:lnTo>
                    <a:pt x="125083" y="170981"/>
                  </a:lnTo>
                  <a:lnTo>
                    <a:pt x="131286" y="170108"/>
                  </a:lnTo>
                  <a:lnTo>
                    <a:pt x="139070" y="169819"/>
                  </a:lnTo>
                  <a:lnTo>
                    <a:pt x="147839" y="170519"/>
                  </a:lnTo>
                  <a:lnTo>
                    <a:pt x="157231" y="172466"/>
                  </a:lnTo>
                  <a:lnTo>
                    <a:pt x="167013" y="175648"/>
                  </a:lnTo>
                  <a:lnTo>
                    <a:pt x="176884" y="180044"/>
                  </a:lnTo>
                  <a:lnTo>
                    <a:pt x="186445" y="185730"/>
                  </a:lnTo>
                  <a:lnTo>
                    <a:pt x="195509" y="192619"/>
                  </a:lnTo>
                  <a:lnTo>
                    <a:pt x="204072" y="200343"/>
                  </a:lnTo>
                  <a:lnTo>
                    <a:pt x="212212" y="208365"/>
                  </a:lnTo>
                  <a:lnTo>
                    <a:pt x="220018" y="216353"/>
                  </a:lnTo>
                  <a:lnTo>
                    <a:pt x="227415" y="224343"/>
                  </a:lnTo>
                  <a:lnTo>
                    <a:pt x="234163" y="232619"/>
                  </a:lnTo>
                  <a:lnTo>
                    <a:pt x="240182" y="241341"/>
                  </a:lnTo>
                  <a:lnTo>
                    <a:pt x="245377" y="250674"/>
                  </a:lnTo>
                  <a:lnTo>
                    <a:pt x="249568" y="260858"/>
                  </a:lnTo>
                  <a:lnTo>
                    <a:pt x="252752" y="271933"/>
                  </a:lnTo>
                  <a:lnTo>
                    <a:pt x="254908" y="283626"/>
                  </a:lnTo>
                  <a:lnTo>
                    <a:pt x="255913" y="295468"/>
                  </a:lnTo>
                  <a:lnTo>
                    <a:pt x="255813" y="307171"/>
                  </a:lnTo>
                  <a:lnTo>
                    <a:pt x="254780" y="318638"/>
                  </a:lnTo>
                  <a:lnTo>
                    <a:pt x="253025" y="329870"/>
                  </a:lnTo>
                  <a:lnTo>
                    <a:pt x="250735" y="340907"/>
                  </a:lnTo>
                  <a:lnTo>
                    <a:pt x="248064" y="351793"/>
                  </a:lnTo>
                  <a:lnTo>
                    <a:pt x="245126" y="362569"/>
                  </a:lnTo>
                  <a:lnTo>
                    <a:pt x="241999" y="373264"/>
                  </a:lnTo>
                  <a:lnTo>
                    <a:pt x="238578" y="383735"/>
                  </a:lnTo>
                  <a:lnTo>
                    <a:pt x="234595" y="393693"/>
                  </a:lnTo>
                  <a:lnTo>
                    <a:pt x="229946" y="403021"/>
                  </a:lnTo>
                  <a:lnTo>
                    <a:pt x="224518" y="411760"/>
                  </a:lnTo>
                  <a:lnTo>
                    <a:pt x="218116" y="420015"/>
                  </a:lnTo>
                  <a:lnTo>
                    <a:pt x="210728" y="427899"/>
                  </a:lnTo>
                  <a:lnTo>
                    <a:pt x="202324" y="435347"/>
                  </a:lnTo>
                  <a:lnTo>
                    <a:pt x="192782" y="442130"/>
                  </a:lnTo>
                  <a:lnTo>
                    <a:pt x="182140" y="448171"/>
                  </a:lnTo>
                  <a:lnTo>
                    <a:pt x="170570" y="453382"/>
                  </a:lnTo>
                  <a:lnTo>
                    <a:pt x="158280" y="457584"/>
                  </a:lnTo>
                  <a:lnTo>
                    <a:pt x="145463" y="460784"/>
                  </a:lnTo>
                  <a:lnTo>
                    <a:pt x="132434" y="463289"/>
                  </a:lnTo>
                  <a:lnTo>
                    <a:pt x="119614" y="465593"/>
                  </a:lnTo>
                  <a:lnTo>
                    <a:pt x="107219" y="468001"/>
                  </a:lnTo>
                  <a:lnTo>
                    <a:pt x="95342" y="470660"/>
                  </a:lnTo>
                  <a:lnTo>
                    <a:pt x="82670" y="474018"/>
                  </a:lnTo>
                  <a:lnTo>
                    <a:pt x="65857" y="479492"/>
                  </a:lnTo>
                  <a:lnTo>
                    <a:pt x="39245" y="4894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287312" y="288480"/>
              <a:ext cx="290907" cy="395394"/>
            </a:xfrm>
            <a:custGeom>
              <a:avLst/>
              <a:gdLst/>
              <a:ahLst/>
              <a:cxnLst/>
              <a:rect l="0" t="0" r="0" b="0"/>
              <a:pathLst>
                <a:path w="290907" h="395394">
                  <a:moveTo>
                    <a:pt x="114296" y="0"/>
                  </a:moveTo>
                  <a:lnTo>
                    <a:pt x="102696" y="134"/>
                  </a:lnTo>
                  <a:lnTo>
                    <a:pt x="92847" y="1415"/>
                  </a:lnTo>
                  <a:lnTo>
                    <a:pt x="83846" y="4012"/>
                  </a:lnTo>
                  <a:lnTo>
                    <a:pt x="75578" y="7905"/>
                  </a:lnTo>
                  <a:lnTo>
                    <a:pt x="68198" y="13186"/>
                  </a:lnTo>
                  <a:lnTo>
                    <a:pt x="61724" y="19772"/>
                  </a:lnTo>
                  <a:lnTo>
                    <a:pt x="55872" y="27445"/>
                  </a:lnTo>
                  <a:lnTo>
                    <a:pt x="50169" y="35956"/>
                  </a:lnTo>
                  <a:lnTo>
                    <a:pt x="44332" y="45088"/>
                  </a:lnTo>
                  <a:lnTo>
                    <a:pt x="38427" y="54826"/>
                  </a:lnTo>
                  <a:lnTo>
                    <a:pt x="32762" y="65347"/>
                  </a:lnTo>
                  <a:lnTo>
                    <a:pt x="27506" y="76686"/>
                  </a:lnTo>
                  <a:lnTo>
                    <a:pt x="22671" y="88741"/>
                  </a:lnTo>
                  <a:lnTo>
                    <a:pt x="18197" y="101364"/>
                  </a:lnTo>
                  <a:lnTo>
                    <a:pt x="14009" y="114414"/>
                  </a:lnTo>
                  <a:lnTo>
                    <a:pt x="10197" y="127771"/>
                  </a:lnTo>
                  <a:lnTo>
                    <a:pt x="7009" y="141344"/>
                  </a:lnTo>
                  <a:lnTo>
                    <a:pt x="4530" y="155066"/>
                  </a:lnTo>
                  <a:lnTo>
                    <a:pt x="2696" y="168892"/>
                  </a:lnTo>
                  <a:lnTo>
                    <a:pt x="1382" y="182786"/>
                  </a:lnTo>
                  <a:lnTo>
                    <a:pt x="464" y="196727"/>
                  </a:lnTo>
                  <a:lnTo>
                    <a:pt x="0" y="210700"/>
                  </a:lnTo>
                  <a:lnTo>
                    <a:pt x="213" y="224695"/>
                  </a:lnTo>
                  <a:lnTo>
                    <a:pt x="1174" y="238704"/>
                  </a:lnTo>
                  <a:lnTo>
                    <a:pt x="2973" y="252723"/>
                  </a:lnTo>
                  <a:lnTo>
                    <a:pt x="5783" y="266748"/>
                  </a:lnTo>
                  <a:lnTo>
                    <a:pt x="9602" y="280773"/>
                  </a:lnTo>
                  <a:lnTo>
                    <a:pt x="14285" y="294633"/>
                  </a:lnTo>
                  <a:lnTo>
                    <a:pt x="19646" y="308018"/>
                  </a:lnTo>
                  <a:lnTo>
                    <a:pt x="25513" y="320796"/>
                  </a:lnTo>
                  <a:lnTo>
                    <a:pt x="31909" y="332834"/>
                  </a:lnTo>
                  <a:lnTo>
                    <a:pt x="39034" y="343926"/>
                  </a:lnTo>
                  <a:lnTo>
                    <a:pt x="46938" y="354050"/>
                  </a:lnTo>
                  <a:lnTo>
                    <a:pt x="55535" y="363170"/>
                  </a:lnTo>
                  <a:lnTo>
                    <a:pt x="64684" y="371159"/>
                  </a:lnTo>
                  <a:lnTo>
                    <a:pt x="74252" y="378048"/>
                  </a:lnTo>
                  <a:lnTo>
                    <a:pt x="84287" y="383846"/>
                  </a:lnTo>
                  <a:lnTo>
                    <a:pt x="95008" y="388450"/>
                  </a:lnTo>
                  <a:lnTo>
                    <a:pt x="106481" y="391915"/>
                  </a:lnTo>
                  <a:lnTo>
                    <a:pt x="118626" y="394260"/>
                  </a:lnTo>
                  <a:lnTo>
                    <a:pt x="131311" y="395393"/>
                  </a:lnTo>
                  <a:lnTo>
                    <a:pt x="144401" y="395369"/>
                  </a:lnTo>
                  <a:lnTo>
                    <a:pt x="157784" y="394050"/>
                  </a:lnTo>
                  <a:lnTo>
                    <a:pt x="171376" y="391036"/>
                  </a:lnTo>
                  <a:lnTo>
                    <a:pt x="185101" y="386266"/>
                  </a:lnTo>
                  <a:lnTo>
                    <a:pt x="198588" y="379961"/>
                  </a:lnTo>
                  <a:lnTo>
                    <a:pt x="211191" y="372441"/>
                  </a:lnTo>
                  <a:lnTo>
                    <a:pt x="222625" y="364015"/>
                  </a:lnTo>
                  <a:lnTo>
                    <a:pt x="232778" y="354934"/>
                  </a:lnTo>
                  <a:lnTo>
                    <a:pt x="241532" y="345396"/>
                  </a:lnTo>
                  <a:lnTo>
                    <a:pt x="248982" y="335533"/>
                  </a:lnTo>
                  <a:lnTo>
                    <a:pt x="255512" y="325284"/>
                  </a:lnTo>
                  <a:lnTo>
                    <a:pt x="261680" y="314413"/>
                  </a:lnTo>
                  <a:lnTo>
                    <a:pt x="267830" y="302835"/>
                  </a:lnTo>
                  <a:lnTo>
                    <a:pt x="273777" y="290618"/>
                  </a:lnTo>
                  <a:lnTo>
                    <a:pt x="278939" y="277885"/>
                  </a:lnTo>
                  <a:lnTo>
                    <a:pt x="283040" y="264762"/>
                  </a:lnTo>
                  <a:lnTo>
                    <a:pt x="286115" y="251356"/>
                  </a:lnTo>
                  <a:lnTo>
                    <a:pt x="288335" y="237749"/>
                  </a:lnTo>
                  <a:lnTo>
                    <a:pt x="289896" y="224005"/>
                  </a:lnTo>
                  <a:lnTo>
                    <a:pt x="290809" y="210165"/>
                  </a:lnTo>
                  <a:lnTo>
                    <a:pt x="290906" y="196261"/>
                  </a:lnTo>
                  <a:lnTo>
                    <a:pt x="290155" y="182313"/>
                  </a:lnTo>
                  <a:lnTo>
                    <a:pt x="288499" y="168336"/>
                  </a:lnTo>
                  <a:lnTo>
                    <a:pt x="285785" y="154338"/>
                  </a:lnTo>
                  <a:lnTo>
                    <a:pt x="282031" y="140331"/>
                  </a:lnTo>
                  <a:lnTo>
                    <a:pt x="277391" y="126484"/>
                  </a:lnTo>
                  <a:lnTo>
                    <a:pt x="272060" y="113106"/>
                  </a:lnTo>
                  <a:lnTo>
                    <a:pt x="266217" y="100329"/>
                  </a:lnTo>
                  <a:lnTo>
                    <a:pt x="260006" y="88122"/>
                  </a:lnTo>
                  <a:lnTo>
                    <a:pt x="253538" y="76384"/>
                  </a:lnTo>
                  <a:lnTo>
                    <a:pt x="246888" y="65014"/>
                  </a:lnTo>
                  <a:lnTo>
                    <a:pt x="239948" y="54241"/>
                  </a:lnTo>
                  <a:lnTo>
                    <a:pt x="232450" y="44606"/>
                  </a:lnTo>
                  <a:lnTo>
                    <a:pt x="224287" y="36314"/>
                  </a:lnTo>
                  <a:lnTo>
                    <a:pt x="215346" y="29424"/>
                  </a:lnTo>
                  <a:lnTo>
                    <a:pt x="205433" y="24011"/>
                  </a:lnTo>
                  <a:lnTo>
                    <a:pt x="194539" y="19969"/>
                  </a:lnTo>
                  <a:lnTo>
                    <a:pt x="182799" y="17219"/>
                  </a:lnTo>
                  <a:lnTo>
                    <a:pt x="170395" y="15806"/>
                  </a:lnTo>
                  <a:lnTo>
                    <a:pt x="157505" y="15634"/>
                  </a:lnTo>
                  <a:lnTo>
                    <a:pt x="144596" y="16652"/>
                  </a:lnTo>
                  <a:lnTo>
                    <a:pt x="132390" y="18930"/>
                  </a:lnTo>
                  <a:lnTo>
                    <a:pt x="121221" y="22392"/>
                  </a:lnTo>
                  <a:lnTo>
                    <a:pt x="111079" y="27005"/>
                  </a:lnTo>
                  <a:lnTo>
                    <a:pt x="101799" y="32849"/>
                  </a:lnTo>
                  <a:lnTo>
                    <a:pt x="93191" y="39842"/>
                  </a:lnTo>
                  <a:lnTo>
                    <a:pt x="85384" y="47330"/>
                  </a:lnTo>
                  <a:lnTo>
                    <a:pt x="78051" y="54919"/>
                  </a:lnTo>
                  <a:lnTo>
                    <a:pt x="70546" y="63273"/>
                  </a:lnTo>
                  <a:lnTo>
                    <a:pt x="61654" y="73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/>
          <p:cNvCxnSpPr/>
          <p:nvPr/>
        </p:nvCxnSpPr>
        <p:spPr>
          <a:xfrm>
            <a:off x="4803034" y="8356"/>
            <a:ext cx="0" cy="652766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Freeform 21"/>
          <p:cNvSpPr/>
          <p:nvPr/>
        </p:nvSpPr>
        <p:spPr>
          <a:xfrm>
            <a:off x="688813" y="1575709"/>
            <a:ext cx="21180" cy="16385"/>
          </a:xfrm>
          <a:custGeom>
            <a:avLst/>
            <a:gdLst/>
            <a:ahLst/>
            <a:cxnLst/>
            <a:rect l="0" t="0" r="0" b="0"/>
            <a:pathLst>
              <a:path w="21180" h="16385">
                <a:moveTo>
                  <a:pt x="0" y="16384"/>
                </a:moveTo>
                <a:lnTo>
                  <a:pt x="128" y="16202"/>
                </a:lnTo>
                <a:lnTo>
                  <a:pt x="7071" y="9257"/>
                </a:lnTo>
                <a:lnTo>
                  <a:pt x="15657" y="3074"/>
                </a:lnTo>
                <a:lnTo>
                  <a:pt x="2117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Group 42"/>
          <p:cNvGrpSpPr/>
          <p:nvPr/>
        </p:nvGrpSpPr>
        <p:grpSpPr>
          <a:xfrm>
            <a:off x="953750" y="1577432"/>
            <a:ext cx="3348063" cy="1263420"/>
            <a:chOff x="953750" y="1577432"/>
            <a:chExt cx="3348063" cy="1263420"/>
          </a:xfrm>
        </p:grpSpPr>
        <p:grpSp>
          <p:nvGrpSpPr>
            <p:cNvPr id="29" name="Group 28"/>
            <p:cNvGrpSpPr/>
            <p:nvPr/>
          </p:nvGrpSpPr>
          <p:grpSpPr>
            <a:xfrm>
              <a:off x="953750" y="1699472"/>
              <a:ext cx="1031794" cy="1141380"/>
              <a:chOff x="953750" y="1699472"/>
              <a:chExt cx="1031794" cy="1141380"/>
            </a:xfrm>
          </p:grpSpPr>
          <p:sp>
            <p:nvSpPr>
              <p:cNvPr id="23" name="Freeform 22"/>
              <p:cNvSpPr/>
              <p:nvPr/>
            </p:nvSpPr>
            <p:spPr>
              <a:xfrm>
                <a:off x="1080092" y="1699472"/>
                <a:ext cx="263632" cy="404386"/>
              </a:xfrm>
              <a:custGeom>
                <a:avLst/>
                <a:gdLst/>
                <a:ahLst/>
                <a:cxnLst/>
                <a:rect l="0" t="0" r="0" b="0"/>
                <a:pathLst>
                  <a:path w="263632" h="404386">
                    <a:moveTo>
                      <a:pt x="52642" y="56944"/>
                    </a:moveTo>
                    <a:lnTo>
                      <a:pt x="55777" y="45343"/>
                    </a:lnTo>
                    <a:lnTo>
                      <a:pt x="60480" y="35495"/>
                    </a:lnTo>
                    <a:lnTo>
                      <a:pt x="67274" y="26499"/>
                    </a:lnTo>
                    <a:lnTo>
                      <a:pt x="76066" y="18403"/>
                    </a:lnTo>
                    <a:lnTo>
                      <a:pt x="86829" y="11672"/>
                    </a:lnTo>
                    <a:lnTo>
                      <a:pt x="99341" y="6460"/>
                    </a:lnTo>
                    <a:lnTo>
                      <a:pt x="113103" y="2779"/>
                    </a:lnTo>
                    <a:lnTo>
                      <a:pt x="127463" y="669"/>
                    </a:lnTo>
                    <a:lnTo>
                      <a:pt x="141997" y="0"/>
                    </a:lnTo>
                    <a:lnTo>
                      <a:pt x="156343" y="836"/>
                    </a:lnTo>
                    <a:lnTo>
                      <a:pt x="170128" y="3517"/>
                    </a:lnTo>
                    <a:lnTo>
                      <a:pt x="183214" y="8055"/>
                    </a:lnTo>
                    <a:lnTo>
                      <a:pt x="195645" y="14033"/>
                    </a:lnTo>
                    <a:lnTo>
                      <a:pt x="207542" y="20801"/>
                    </a:lnTo>
                    <a:lnTo>
                      <a:pt x="219013" y="27918"/>
                    </a:lnTo>
                    <a:lnTo>
                      <a:pt x="229516" y="35644"/>
                    </a:lnTo>
                    <a:lnTo>
                      <a:pt x="237907" y="44801"/>
                    </a:lnTo>
                    <a:lnTo>
                      <a:pt x="243727" y="55727"/>
                    </a:lnTo>
                    <a:lnTo>
                      <a:pt x="246990" y="67829"/>
                    </a:lnTo>
                    <a:lnTo>
                      <a:pt x="247825" y="79883"/>
                    </a:lnTo>
                    <a:lnTo>
                      <a:pt x="246566" y="91175"/>
                    </a:lnTo>
                    <a:lnTo>
                      <a:pt x="243487" y="101518"/>
                    </a:lnTo>
                    <a:lnTo>
                      <a:pt x="238695" y="110992"/>
                    </a:lnTo>
                    <a:lnTo>
                      <a:pt x="232406" y="119766"/>
                    </a:lnTo>
                    <a:lnTo>
                      <a:pt x="224917" y="128014"/>
                    </a:lnTo>
                    <a:lnTo>
                      <a:pt x="216521" y="135882"/>
                    </a:lnTo>
                    <a:lnTo>
                      <a:pt x="207467" y="143476"/>
                    </a:lnTo>
                    <a:lnTo>
                      <a:pt x="197947" y="150716"/>
                    </a:lnTo>
                    <a:lnTo>
                      <a:pt x="188104" y="157352"/>
                    </a:lnTo>
                    <a:lnTo>
                      <a:pt x="178057" y="163306"/>
                    </a:lnTo>
                    <a:lnTo>
                      <a:pt x="168532" y="168965"/>
                    </a:lnTo>
                    <a:lnTo>
                      <a:pt x="160806" y="175065"/>
                    </a:lnTo>
                    <a:lnTo>
                      <a:pt x="155450" y="181979"/>
                    </a:lnTo>
                    <a:lnTo>
                      <a:pt x="153009" y="189421"/>
                    </a:lnTo>
                    <a:lnTo>
                      <a:pt x="154322" y="196656"/>
                    </a:lnTo>
                    <a:lnTo>
                      <a:pt x="159468" y="203263"/>
                    </a:lnTo>
                    <a:lnTo>
                      <a:pt x="167770" y="209155"/>
                    </a:lnTo>
                    <a:lnTo>
                      <a:pt x="178216" y="214413"/>
                    </a:lnTo>
                    <a:lnTo>
                      <a:pt x="189998" y="219172"/>
                    </a:lnTo>
                    <a:lnTo>
                      <a:pt x="202273" y="223724"/>
                    </a:lnTo>
                    <a:lnTo>
                      <a:pt x="214111" y="228481"/>
                    </a:lnTo>
                    <a:lnTo>
                      <a:pt x="225057" y="233657"/>
                    </a:lnTo>
                    <a:lnTo>
                      <a:pt x="234894" y="239442"/>
                    </a:lnTo>
                    <a:lnTo>
                      <a:pt x="243444" y="246084"/>
                    </a:lnTo>
                    <a:lnTo>
                      <a:pt x="250745" y="253637"/>
                    </a:lnTo>
                    <a:lnTo>
                      <a:pt x="256669" y="262321"/>
                    </a:lnTo>
                    <a:lnTo>
                      <a:pt x="260834" y="272585"/>
                    </a:lnTo>
                    <a:lnTo>
                      <a:pt x="263186" y="284519"/>
                    </a:lnTo>
                    <a:lnTo>
                      <a:pt x="263631" y="297601"/>
                    </a:lnTo>
                    <a:lnTo>
                      <a:pt x="261887" y="310913"/>
                    </a:lnTo>
                    <a:lnTo>
                      <a:pt x="257999" y="323889"/>
                    </a:lnTo>
                    <a:lnTo>
                      <a:pt x="251965" y="336023"/>
                    </a:lnTo>
                    <a:lnTo>
                      <a:pt x="243571" y="346712"/>
                    </a:lnTo>
                    <a:lnTo>
                      <a:pt x="232934" y="355784"/>
                    </a:lnTo>
                    <a:lnTo>
                      <a:pt x="220742" y="363400"/>
                    </a:lnTo>
                    <a:lnTo>
                      <a:pt x="208037" y="369847"/>
                    </a:lnTo>
                    <a:lnTo>
                      <a:pt x="195448" y="375409"/>
                    </a:lnTo>
                    <a:lnTo>
                      <a:pt x="182727" y="380167"/>
                    </a:lnTo>
                    <a:lnTo>
                      <a:pt x="168981" y="383999"/>
                    </a:lnTo>
                    <a:lnTo>
                      <a:pt x="153772" y="386914"/>
                    </a:lnTo>
                    <a:lnTo>
                      <a:pt x="137285" y="389044"/>
                    </a:lnTo>
                    <a:lnTo>
                      <a:pt x="120059" y="390556"/>
                    </a:lnTo>
                    <a:lnTo>
                      <a:pt x="102512" y="391616"/>
                    </a:lnTo>
                    <a:lnTo>
                      <a:pt x="85186" y="392515"/>
                    </a:lnTo>
                    <a:lnTo>
                      <a:pt x="68793" y="393658"/>
                    </a:lnTo>
                    <a:lnTo>
                      <a:pt x="53641" y="395243"/>
                    </a:lnTo>
                    <a:lnTo>
                      <a:pt x="40121" y="397131"/>
                    </a:lnTo>
                    <a:lnTo>
                      <a:pt x="27567" y="399135"/>
                    </a:lnTo>
                    <a:lnTo>
                      <a:pt x="14879" y="401434"/>
                    </a:lnTo>
                    <a:lnTo>
                      <a:pt x="0" y="404385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953750" y="2124914"/>
                <a:ext cx="536954" cy="126342"/>
              </a:xfrm>
              <a:custGeom>
                <a:avLst/>
                <a:gdLst/>
                <a:ahLst/>
                <a:cxnLst/>
                <a:rect l="0" t="0" r="0" b="0"/>
                <a:pathLst>
                  <a:path w="536954" h="126342">
                    <a:moveTo>
                      <a:pt x="536953" y="0"/>
                    </a:moveTo>
                    <a:lnTo>
                      <a:pt x="522150" y="67"/>
                    </a:lnTo>
                    <a:lnTo>
                      <a:pt x="506959" y="707"/>
                    </a:lnTo>
                    <a:lnTo>
                      <a:pt x="489881" y="2003"/>
                    </a:lnTo>
                    <a:lnTo>
                      <a:pt x="471479" y="3863"/>
                    </a:lnTo>
                    <a:lnTo>
                      <a:pt x="452966" y="6179"/>
                    </a:lnTo>
                    <a:lnTo>
                      <a:pt x="435068" y="8846"/>
                    </a:lnTo>
                    <a:lnTo>
                      <a:pt x="417835" y="11770"/>
                    </a:lnTo>
                    <a:lnTo>
                      <a:pt x="400905" y="14877"/>
                    </a:lnTo>
                    <a:lnTo>
                      <a:pt x="384005" y="18112"/>
                    </a:lnTo>
                    <a:lnTo>
                      <a:pt x="367013" y="21436"/>
                    </a:lnTo>
                    <a:lnTo>
                      <a:pt x="349899" y="24821"/>
                    </a:lnTo>
                    <a:lnTo>
                      <a:pt x="332671" y="28250"/>
                    </a:lnTo>
                    <a:lnTo>
                      <a:pt x="315352" y="31876"/>
                    </a:lnTo>
                    <a:lnTo>
                      <a:pt x="297965" y="35996"/>
                    </a:lnTo>
                    <a:lnTo>
                      <a:pt x="280528" y="40729"/>
                    </a:lnTo>
                    <a:lnTo>
                      <a:pt x="263056" y="45875"/>
                    </a:lnTo>
                    <a:lnTo>
                      <a:pt x="245560" y="51021"/>
                    </a:lnTo>
                    <a:lnTo>
                      <a:pt x="228047" y="55930"/>
                    </a:lnTo>
                    <a:lnTo>
                      <a:pt x="210523" y="60700"/>
                    </a:lnTo>
                    <a:lnTo>
                      <a:pt x="192991" y="65663"/>
                    </a:lnTo>
                    <a:lnTo>
                      <a:pt x="175454" y="70997"/>
                    </a:lnTo>
                    <a:lnTo>
                      <a:pt x="157913" y="76562"/>
                    </a:lnTo>
                    <a:lnTo>
                      <a:pt x="140370" y="81999"/>
                    </a:lnTo>
                    <a:lnTo>
                      <a:pt x="122835" y="87101"/>
                    </a:lnTo>
                    <a:lnTo>
                      <a:pt x="105635" y="91833"/>
                    </a:lnTo>
                    <a:lnTo>
                      <a:pt x="89386" y="96238"/>
                    </a:lnTo>
                    <a:lnTo>
                      <a:pt x="74351" y="100384"/>
                    </a:lnTo>
                    <a:lnTo>
                      <a:pt x="60526" y="104380"/>
                    </a:lnTo>
                    <a:lnTo>
                      <a:pt x="46252" y="108861"/>
                    </a:lnTo>
                    <a:lnTo>
                      <a:pt x="28043" y="115342"/>
                    </a:lnTo>
                    <a:lnTo>
                      <a:pt x="0" y="1263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1332776" y="2346012"/>
                <a:ext cx="21058" cy="494840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494840">
                    <a:moveTo>
                      <a:pt x="0" y="0"/>
                    </a:moveTo>
                    <a:lnTo>
                      <a:pt x="0" y="8678"/>
                    </a:lnTo>
                    <a:lnTo>
                      <a:pt x="0" y="21199"/>
                    </a:lnTo>
                    <a:lnTo>
                      <a:pt x="0" y="36025"/>
                    </a:lnTo>
                    <a:lnTo>
                      <a:pt x="4" y="52537"/>
                    </a:lnTo>
                    <a:lnTo>
                      <a:pt x="177" y="70175"/>
                    </a:lnTo>
                    <a:lnTo>
                      <a:pt x="825" y="88305"/>
                    </a:lnTo>
                    <a:lnTo>
                      <a:pt x="2074" y="106536"/>
                    </a:lnTo>
                    <a:lnTo>
                      <a:pt x="3727" y="124860"/>
                    </a:lnTo>
                    <a:lnTo>
                      <a:pt x="5375" y="143534"/>
                    </a:lnTo>
                    <a:lnTo>
                      <a:pt x="6778" y="162692"/>
                    </a:lnTo>
                    <a:lnTo>
                      <a:pt x="7870" y="182321"/>
                    </a:lnTo>
                    <a:lnTo>
                      <a:pt x="8678" y="202346"/>
                    </a:lnTo>
                    <a:lnTo>
                      <a:pt x="9257" y="222669"/>
                    </a:lnTo>
                    <a:lnTo>
                      <a:pt x="9662" y="243048"/>
                    </a:lnTo>
                    <a:lnTo>
                      <a:pt x="9941" y="263109"/>
                    </a:lnTo>
                    <a:lnTo>
                      <a:pt x="10132" y="282672"/>
                    </a:lnTo>
                    <a:lnTo>
                      <a:pt x="10262" y="301571"/>
                    </a:lnTo>
                    <a:lnTo>
                      <a:pt x="10350" y="319575"/>
                    </a:lnTo>
                    <a:lnTo>
                      <a:pt x="10409" y="336651"/>
                    </a:lnTo>
                    <a:lnTo>
                      <a:pt x="10448" y="352915"/>
                    </a:lnTo>
                    <a:lnTo>
                      <a:pt x="10475" y="368539"/>
                    </a:lnTo>
                    <a:lnTo>
                      <a:pt x="10493" y="383684"/>
                    </a:lnTo>
                    <a:lnTo>
                      <a:pt x="10504" y="398485"/>
                    </a:lnTo>
                    <a:lnTo>
                      <a:pt x="10512" y="413044"/>
                    </a:lnTo>
                    <a:lnTo>
                      <a:pt x="10522" y="427421"/>
                    </a:lnTo>
                    <a:lnTo>
                      <a:pt x="10727" y="441257"/>
                    </a:lnTo>
                    <a:lnTo>
                      <a:pt x="11632" y="455245"/>
                    </a:lnTo>
                    <a:lnTo>
                      <a:pt x="14432" y="471733"/>
                    </a:lnTo>
                    <a:lnTo>
                      <a:pt x="21057" y="49483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 25"/>
              <p:cNvSpPr/>
              <p:nvPr/>
            </p:nvSpPr>
            <p:spPr>
              <a:xfrm>
                <a:off x="1135649" y="2409183"/>
                <a:ext cx="239242" cy="257540"/>
              </a:xfrm>
              <a:custGeom>
                <a:avLst/>
                <a:gdLst/>
                <a:ahLst/>
                <a:cxnLst/>
                <a:rect l="0" t="0" r="0" b="0"/>
                <a:pathLst>
                  <a:path w="239242" h="257540">
                    <a:moveTo>
                      <a:pt x="239241" y="189513"/>
                    </a:moveTo>
                    <a:lnTo>
                      <a:pt x="224639" y="192514"/>
                    </a:lnTo>
                    <a:lnTo>
                      <a:pt x="211368" y="195936"/>
                    </a:lnTo>
                    <a:lnTo>
                      <a:pt x="198167" y="200137"/>
                    </a:lnTo>
                    <a:lnTo>
                      <a:pt x="184825" y="205210"/>
                    </a:lnTo>
                    <a:lnTo>
                      <a:pt x="171316" y="211340"/>
                    </a:lnTo>
                    <a:lnTo>
                      <a:pt x="157658" y="218514"/>
                    </a:lnTo>
                    <a:lnTo>
                      <a:pt x="143719" y="226256"/>
                    </a:lnTo>
                    <a:lnTo>
                      <a:pt x="129221" y="233754"/>
                    </a:lnTo>
                    <a:lnTo>
                      <a:pt x="114064" y="240563"/>
                    </a:lnTo>
                    <a:lnTo>
                      <a:pt x="98462" y="246436"/>
                    </a:lnTo>
                    <a:lnTo>
                      <a:pt x="82835" y="251156"/>
                    </a:lnTo>
                    <a:lnTo>
                      <a:pt x="67444" y="254726"/>
                    </a:lnTo>
                    <a:lnTo>
                      <a:pt x="52686" y="256987"/>
                    </a:lnTo>
                    <a:lnTo>
                      <a:pt x="39154" y="257539"/>
                    </a:lnTo>
                    <a:lnTo>
                      <a:pt x="27071" y="256311"/>
                    </a:lnTo>
                    <a:lnTo>
                      <a:pt x="16805" y="253200"/>
                    </a:lnTo>
                    <a:lnTo>
                      <a:pt x="9031" y="247913"/>
                    </a:lnTo>
                    <a:lnTo>
                      <a:pt x="3877" y="240504"/>
                    </a:lnTo>
                    <a:lnTo>
                      <a:pt x="1025" y="231292"/>
                    </a:lnTo>
                    <a:lnTo>
                      <a:pt x="0" y="220675"/>
                    </a:lnTo>
                    <a:lnTo>
                      <a:pt x="340" y="209024"/>
                    </a:lnTo>
                    <a:lnTo>
                      <a:pt x="1665" y="196797"/>
                    </a:lnTo>
                    <a:lnTo>
                      <a:pt x="3682" y="184524"/>
                    </a:lnTo>
                    <a:lnTo>
                      <a:pt x="6180" y="172496"/>
                    </a:lnTo>
                    <a:lnTo>
                      <a:pt x="9006" y="160794"/>
                    </a:lnTo>
                    <a:lnTo>
                      <a:pt x="12055" y="149396"/>
                    </a:lnTo>
                    <a:lnTo>
                      <a:pt x="15256" y="138235"/>
                    </a:lnTo>
                    <a:lnTo>
                      <a:pt x="18559" y="126924"/>
                    </a:lnTo>
                    <a:lnTo>
                      <a:pt x="21930" y="114797"/>
                    </a:lnTo>
                    <a:lnTo>
                      <a:pt x="25347" y="101564"/>
                    </a:lnTo>
                    <a:lnTo>
                      <a:pt x="28795" y="87590"/>
                    </a:lnTo>
                    <a:lnTo>
                      <a:pt x="32263" y="73671"/>
                    </a:lnTo>
                    <a:lnTo>
                      <a:pt x="35754" y="60282"/>
                    </a:lnTo>
                    <a:lnTo>
                      <a:pt x="39591" y="47871"/>
                    </a:lnTo>
                    <a:lnTo>
                      <a:pt x="44385" y="36994"/>
                    </a:lnTo>
                    <a:lnTo>
                      <a:pt x="50379" y="27801"/>
                    </a:lnTo>
                    <a:lnTo>
                      <a:pt x="57045" y="20253"/>
                    </a:lnTo>
                    <a:lnTo>
                      <a:pt x="63919" y="13574"/>
                    </a:lnTo>
                    <a:lnTo>
                      <a:pt x="71608" y="7177"/>
                    </a:lnTo>
                    <a:lnTo>
                      <a:pt x="8131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" name="Freeform 26"/>
              <p:cNvSpPr/>
              <p:nvPr/>
            </p:nvSpPr>
            <p:spPr>
              <a:xfrm>
                <a:off x="1796030" y="2128304"/>
                <a:ext cx="166747" cy="196652"/>
              </a:xfrm>
              <a:custGeom>
                <a:avLst/>
                <a:gdLst/>
                <a:ahLst/>
                <a:cxnLst/>
                <a:rect l="0" t="0" r="0" b="0"/>
                <a:pathLst>
                  <a:path w="166747" h="196652">
                    <a:moveTo>
                      <a:pt x="136870" y="38723"/>
                    </a:moveTo>
                    <a:lnTo>
                      <a:pt x="145604" y="29922"/>
                    </a:lnTo>
                    <a:lnTo>
                      <a:pt x="153311" y="21576"/>
                    </a:lnTo>
                    <a:lnTo>
                      <a:pt x="160659" y="12906"/>
                    </a:lnTo>
                    <a:lnTo>
                      <a:pt x="165913" y="4918"/>
                    </a:lnTo>
                    <a:lnTo>
                      <a:pt x="166746" y="137"/>
                    </a:lnTo>
                    <a:lnTo>
                      <a:pt x="163871" y="0"/>
                    </a:lnTo>
                    <a:lnTo>
                      <a:pt x="158431" y="3987"/>
                    </a:lnTo>
                    <a:lnTo>
                      <a:pt x="151444" y="10914"/>
                    </a:lnTo>
                    <a:lnTo>
                      <a:pt x="143798" y="19572"/>
                    </a:lnTo>
                    <a:lnTo>
                      <a:pt x="136005" y="29153"/>
                    </a:lnTo>
                    <a:lnTo>
                      <a:pt x="128287" y="39206"/>
                    </a:lnTo>
                    <a:lnTo>
                      <a:pt x="120709" y="49496"/>
                    </a:lnTo>
                    <a:lnTo>
                      <a:pt x="113268" y="59905"/>
                    </a:lnTo>
                    <a:lnTo>
                      <a:pt x="105775" y="70373"/>
                    </a:lnTo>
                    <a:lnTo>
                      <a:pt x="97896" y="80871"/>
                    </a:lnTo>
                    <a:lnTo>
                      <a:pt x="89482" y="91384"/>
                    </a:lnTo>
                    <a:lnTo>
                      <a:pt x="80710" y="101904"/>
                    </a:lnTo>
                    <a:lnTo>
                      <a:pt x="71974" y="112428"/>
                    </a:lnTo>
                    <a:lnTo>
                      <a:pt x="63506" y="122950"/>
                    </a:lnTo>
                    <a:lnTo>
                      <a:pt x="55363" y="133304"/>
                    </a:lnTo>
                    <a:lnTo>
                      <a:pt x="47515" y="143184"/>
                    </a:lnTo>
                    <a:lnTo>
                      <a:pt x="39909" y="152454"/>
                    </a:lnTo>
                    <a:lnTo>
                      <a:pt x="32594" y="161041"/>
                    </a:lnTo>
                    <a:lnTo>
                      <a:pt x="24911" y="169790"/>
                    </a:lnTo>
                    <a:lnTo>
                      <a:pt x="15066" y="180587"/>
                    </a:lnTo>
                    <a:lnTo>
                      <a:pt x="0" y="19665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Freeform 27"/>
              <p:cNvSpPr/>
              <p:nvPr/>
            </p:nvSpPr>
            <p:spPr>
              <a:xfrm>
                <a:off x="1711802" y="2177556"/>
                <a:ext cx="273742" cy="273742"/>
              </a:xfrm>
              <a:custGeom>
                <a:avLst/>
                <a:gdLst/>
                <a:ahLst/>
                <a:cxnLst/>
                <a:rect l="0" t="0" r="0" b="0"/>
                <a:pathLst>
                  <a:path w="273742" h="273742">
                    <a:moveTo>
                      <a:pt x="0" y="0"/>
                    </a:moveTo>
                    <a:lnTo>
                      <a:pt x="8734" y="3001"/>
                    </a:lnTo>
                    <a:lnTo>
                      <a:pt x="16440" y="6423"/>
                    </a:lnTo>
                    <a:lnTo>
                      <a:pt x="23847" y="10624"/>
                    </a:lnTo>
                    <a:lnTo>
                      <a:pt x="31281" y="15697"/>
                    </a:lnTo>
                    <a:lnTo>
                      <a:pt x="39108" y="21827"/>
                    </a:lnTo>
                    <a:lnTo>
                      <a:pt x="47491" y="29011"/>
                    </a:lnTo>
                    <a:lnTo>
                      <a:pt x="56580" y="37098"/>
                    </a:lnTo>
                    <a:lnTo>
                      <a:pt x="66592" y="45893"/>
                    </a:lnTo>
                    <a:lnTo>
                      <a:pt x="77552" y="55222"/>
                    </a:lnTo>
                    <a:lnTo>
                      <a:pt x="89336" y="65265"/>
                    </a:lnTo>
                    <a:lnTo>
                      <a:pt x="101770" y="76522"/>
                    </a:lnTo>
                    <a:lnTo>
                      <a:pt x="114689" y="89173"/>
                    </a:lnTo>
                    <a:lnTo>
                      <a:pt x="127956" y="103093"/>
                    </a:lnTo>
                    <a:lnTo>
                      <a:pt x="141468" y="118040"/>
                    </a:lnTo>
                    <a:lnTo>
                      <a:pt x="155149" y="133759"/>
                    </a:lnTo>
                    <a:lnTo>
                      <a:pt x="168946" y="149873"/>
                    </a:lnTo>
                    <a:lnTo>
                      <a:pt x="182822" y="165910"/>
                    </a:lnTo>
                    <a:lnTo>
                      <a:pt x="196742" y="181614"/>
                    </a:lnTo>
                    <a:lnTo>
                      <a:pt x="210362" y="196767"/>
                    </a:lnTo>
                    <a:lnTo>
                      <a:pt x="223054" y="211103"/>
                    </a:lnTo>
                    <a:lnTo>
                      <a:pt x="234544" y="224548"/>
                    </a:lnTo>
                    <a:lnTo>
                      <a:pt x="244595" y="236755"/>
                    </a:lnTo>
                    <a:lnTo>
                      <a:pt x="253824" y="248204"/>
                    </a:lnTo>
                    <a:lnTo>
                      <a:pt x="263039" y="259903"/>
                    </a:lnTo>
                    <a:lnTo>
                      <a:pt x="273741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6" name="Group 35"/>
            <p:cNvGrpSpPr/>
            <p:nvPr/>
          </p:nvGrpSpPr>
          <p:grpSpPr>
            <a:xfrm>
              <a:off x="2206641" y="1661660"/>
              <a:ext cx="1021265" cy="1084436"/>
              <a:chOff x="2206641" y="1661660"/>
              <a:chExt cx="1021265" cy="1084436"/>
            </a:xfrm>
          </p:grpSpPr>
          <p:sp>
            <p:nvSpPr>
              <p:cNvPr id="30" name="Freeform 29"/>
              <p:cNvSpPr/>
              <p:nvPr/>
            </p:nvSpPr>
            <p:spPr>
              <a:xfrm>
                <a:off x="2269812" y="1661660"/>
                <a:ext cx="84229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84229" h="379027">
                    <a:moveTo>
                      <a:pt x="84228" y="0"/>
                    </a:moveTo>
                    <a:lnTo>
                      <a:pt x="81294" y="9002"/>
                    </a:lnTo>
                    <a:lnTo>
                      <a:pt x="78512" y="19269"/>
                    </a:lnTo>
                    <a:lnTo>
                      <a:pt x="75617" y="31849"/>
                    </a:lnTo>
                    <a:lnTo>
                      <a:pt x="72750" y="46203"/>
                    </a:lnTo>
                    <a:lnTo>
                      <a:pt x="70233" y="61351"/>
                    </a:lnTo>
                    <a:lnTo>
                      <a:pt x="68217" y="76649"/>
                    </a:lnTo>
                    <a:lnTo>
                      <a:pt x="66532" y="92302"/>
                    </a:lnTo>
                    <a:lnTo>
                      <a:pt x="64789" y="109149"/>
                    </a:lnTo>
                    <a:lnTo>
                      <a:pt x="62763" y="127580"/>
                    </a:lnTo>
                    <a:lnTo>
                      <a:pt x="60401" y="147210"/>
                    </a:lnTo>
                    <a:lnTo>
                      <a:pt x="57737" y="167165"/>
                    </a:lnTo>
                    <a:lnTo>
                      <a:pt x="54830" y="186879"/>
                    </a:lnTo>
                    <a:lnTo>
                      <a:pt x="51742" y="205829"/>
                    </a:lnTo>
                    <a:lnTo>
                      <a:pt x="48523" y="223395"/>
                    </a:lnTo>
                    <a:lnTo>
                      <a:pt x="45208" y="239391"/>
                    </a:lnTo>
                    <a:lnTo>
                      <a:pt x="41660" y="254131"/>
                    </a:lnTo>
                    <a:lnTo>
                      <a:pt x="37593" y="268199"/>
                    </a:lnTo>
                    <a:lnTo>
                      <a:pt x="32897" y="282003"/>
                    </a:lnTo>
                    <a:lnTo>
                      <a:pt x="27775" y="295584"/>
                    </a:lnTo>
                    <a:lnTo>
                      <a:pt x="22645" y="308717"/>
                    </a:lnTo>
                    <a:lnTo>
                      <a:pt x="17756" y="321290"/>
                    </a:lnTo>
                    <a:lnTo>
                      <a:pt x="13324" y="333073"/>
                    </a:lnTo>
                    <a:lnTo>
                      <a:pt x="9181" y="344921"/>
                    </a:lnTo>
                    <a:lnTo>
                      <a:pt x="4966" y="358992"/>
                    </a:lnTo>
                    <a:lnTo>
                      <a:pt x="0" y="3790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Freeform 30"/>
              <p:cNvSpPr/>
              <p:nvPr/>
            </p:nvSpPr>
            <p:spPr>
              <a:xfrm>
                <a:off x="2395734" y="1672188"/>
                <a:ext cx="274162" cy="403435"/>
              </a:xfrm>
              <a:custGeom>
                <a:avLst/>
                <a:gdLst/>
                <a:ahLst/>
                <a:cxnLst/>
                <a:rect l="0" t="0" r="0" b="0"/>
                <a:pathLst>
                  <a:path w="274162" h="403435">
                    <a:moveTo>
                      <a:pt x="84648" y="0"/>
                    </a:moveTo>
                    <a:lnTo>
                      <a:pt x="81647" y="8869"/>
                    </a:lnTo>
                    <a:lnTo>
                      <a:pt x="78225" y="17855"/>
                    </a:lnTo>
                    <a:lnTo>
                      <a:pt x="74028" y="27846"/>
                    </a:lnTo>
                    <a:lnTo>
                      <a:pt x="69128" y="38654"/>
                    </a:lnTo>
                    <a:lnTo>
                      <a:pt x="63647" y="49817"/>
                    </a:lnTo>
                    <a:lnTo>
                      <a:pt x="57717" y="61022"/>
                    </a:lnTo>
                    <a:lnTo>
                      <a:pt x="51455" y="72134"/>
                    </a:lnTo>
                    <a:lnTo>
                      <a:pt x="44957" y="83119"/>
                    </a:lnTo>
                    <a:lnTo>
                      <a:pt x="38289" y="93941"/>
                    </a:lnTo>
                    <a:lnTo>
                      <a:pt x="31427" y="103055"/>
                    </a:lnTo>
                    <a:lnTo>
                      <a:pt x="25071" y="107742"/>
                    </a:lnTo>
                    <a:lnTo>
                      <a:pt x="20674" y="107547"/>
                    </a:lnTo>
                    <a:lnTo>
                      <a:pt x="18761" y="103690"/>
                    </a:lnTo>
                    <a:lnTo>
                      <a:pt x="19156" y="97426"/>
                    </a:lnTo>
                    <a:lnTo>
                      <a:pt x="21425" y="89632"/>
                    </a:lnTo>
                    <a:lnTo>
                      <a:pt x="25113" y="80870"/>
                    </a:lnTo>
                    <a:lnTo>
                      <a:pt x="29829" y="71494"/>
                    </a:lnTo>
                    <a:lnTo>
                      <a:pt x="35273" y="61889"/>
                    </a:lnTo>
                    <a:lnTo>
                      <a:pt x="41222" y="52503"/>
                    </a:lnTo>
                    <a:lnTo>
                      <a:pt x="47527" y="43562"/>
                    </a:lnTo>
                    <a:lnTo>
                      <a:pt x="54405" y="35419"/>
                    </a:lnTo>
                    <a:lnTo>
                      <a:pt x="62393" y="28627"/>
                    </a:lnTo>
                    <a:lnTo>
                      <a:pt x="71691" y="23365"/>
                    </a:lnTo>
                    <a:lnTo>
                      <a:pt x="81868" y="19814"/>
                    </a:lnTo>
                    <a:lnTo>
                      <a:pt x="92086" y="18322"/>
                    </a:lnTo>
                    <a:lnTo>
                      <a:pt x="101845" y="18883"/>
                    </a:lnTo>
                    <a:lnTo>
                      <a:pt x="111006" y="21529"/>
                    </a:lnTo>
                    <a:lnTo>
                      <a:pt x="119612" y="26496"/>
                    </a:lnTo>
                    <a:lnTo>
                      <a:pt x="127763" y="33692"/>
                    </a:lnTo>
                    <a:lnTo>
                      <a:pt x="135406" y="42929"/>
                    </a:lnTo>
                    <a:lnTo>
                      <a:pt x="142327" y="54095"/>
                    </a:lnTo>
                    <a:lnTo>
                      <a:pt x="148469" y="66941"/>
                    </a:lnTo>
                    <a:lnTo>
                      <a:pt x="153918" y="81294"/>
                    </a:lnTo>
                    <a:lnTo>
                      <a:pt x="158813" y="97130"/>
                    </a:lnTo>
                    <a:lnTo>
                      <a:pt x="163284" y="114301"/>
                    </a:lnTo>
                    <a:lnTo>
                      <a:pt x="167116" y="132559"/>
                    </a:lnTo>
                    <a:lnTo>
                      <a:pt x="169787" y="151646"/>
                    </a:lnTo>
                    <a:lnTo>
                      <a:pt x="171100" y="171337"/>
                    </a:lnTo>
                    <a:lnTo>
                      <a:pt x="171168" y="191459"/>
                    </a:lnTo>
                    <a:lnTo>
                      <a:pt x="170226" y="211879"/>
                    </a:lnTo>
                    <a:lnTo>
                      <a:pt x="168518" y="232492"/>
                    </a:lnTo>
                    <a:lnTo>
                      <a:pt x="166254" y="252741"/>
                    </a:lnTo>
                    <a:lnTo>
                      <a:pt x="163597" y="271658"/>
                    </a:lnTo>
                    <a:lnTo>
                      <a:pt x="160662" y="288820"/>
                    </a:lnTo>
                    <a:lnTo>
                      <a:pt x="157371" y="304140"/>
                    </a:lnTo>
                    <a:lnTo>
                      <a:pt x="153477" y="317601"/>
                    </a:lnTo>
                    <a:lnTo>
                      <a:pt x="148892" y="329398"/>
                    </a:lnTo>
                    <a:lnTo>
                      <a:pt x="143675" y="339848"/>
                    </a:lnTo>
                    <a:lnTo>
                      <a:pt x="137949" y="349277"/>
                    </a:lnTo>
                    <a:lnTo>
                      <a:pt x="131832" y="357965"/>
                    </a:lnTo>
                    <a:lnTo>
                      <a:pt x="125267" y="366126"/>
                    </a:lnTo>
                    <a:lnTo>
                      <a:pt x="118028" y="373921"/>
                    </a:lnTo>
                    <a:lnTo>
                      <a:pt x="110038" y="381456"/>
                    </a:lnTo>
                    <a:lnTo>
                      <a:pt x="101044" y="388482"/>
                    </a:lnTo>
                    <a:lnTo>
                      <a:pt x="90565" y="394442"/>
                    </a:lnTo>
                    <a:lnTo>
                      <a:pt x="78486" y="399105"/>
                    </a:lnTo>
                    <a:lnTo>
                      <a:pt x="65476" y="402234"/>
                    </a:lnTo>
                    <a:lnTo>
                      <a:pt x="52744" y="403434"/>
                    </a:lnTo>
                    <a:lnTo>
                      <a:pt x="40970" y="402673"/>
                    </a:lnTo>
                    <a:lnTo>
                      <a:pt x="30458" y="399890"/>
                    </a:lnTo>
                    <a:lnTo>
                      <a:pt x="21396" y="394832"/>
                    </a:lnTo>
                    <a:lnTo>
                      <a:pt x="13722" y="387583"/>
                    </a:lnTo>
                    <a:lnTo>
                      <a:pt x="7535" y="378650"/>
                    </a:lnTo>
                    <a:lnTo>
                      <a:pt x="3186" y="368754"/>
                    </a:lnTo>
                    <a:lnTo>
                      <a:pt x="704" y="358399"/>
                    </a:lnTo>
                    <a:lnTo>
                      <a:pt x="0" y="347857"/>
                    </a:lnTo>
                    <a:lnTo>
                      <a:pt x="1039" y="337254"/>
                    </a:lnTo>
                    <a:lnTo>
                      <a:pt x="3634" y="326653"/>
                    </a:lnTo>
                    <a:lnTo>
                      <a:pt x="7816" y="316399"/>
                    </a:lnTo>
                    <a:lnTo>
                      <a:pt x="13896" y="307112"/>
                    </a:lnTo>
                    <a:lnTo>
                      <a:pt x="21875" y="299049"/>
                    </a:lnTo>
                    <a:lnTo>
                      <a:pt x="31486" y="292142"/>
                    </a:lnTo>
                    <a:lnTo>
                      <a:pt x="42378" y="286186"/>
                    </a:lnTo>
                    <a:lnTo>
                      <a:pt x="54222" y="280956"/>
                    </a:lnTo>
                    <a:lnTo>
                      <a:pt x="66750" y="276255"/>
                    </a:lnTo>
                    <a:lnTo>
                      <a:pt x="79758" y="271928"/>
                    </a:lnTo>
                    <a:lnTo>
                      <a:pt x="93093" y="267873"/>
                    </a:lnTo>
                    <a:lnTo>
                      <a:pt x="106487" y="264334"/>
                    </a:lnTo>
                    <a:lnTo>
                      <a:pt x="119559" y="261868"/>
                    </a:lnTo>
                    <a:lnTo>
                      <a:pt x="132136" y="260690"/>
                    </a:lnTo>
                    <a:lnTo>
                      <a:pt x="144379" y="260545"/>
                    </a:lnTo>
                    <a:lnTo>
                      <a:pt x="156673" y="260904"/>
                    </a:lnTo>
                    <a:lnTo>
                      <a:pt x="169249" y="261407"/>
                    </a:lnTo>
                    <a:lnTo>
                      <a:pt x="182325" y="262047"/>
                    </a:lnTo>
                    <a:lnTo>
                      <a:pt x="196175" y="263076"/>
                    </a:lnTo>
                    <a:lnTo>
                      <a:pt x="210846" y="264612"/>
                    </a:lnTo>
                    <a:lnTo>
                      <a:pt x="225485" y="266483"/>
                    </a:lnTo>
                    <a:lnTo>
                      <a:pt x="239877" y="268480"/>
                    </a:lnTo>
                    <a:lnTo>
                      <a:pt x="255288" y="270781"/>
                    </a:lnTo>
                    <a:lnTo>
                      <a:pt x="274161" y="27374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Freeform 31"/>
              <p:cNvSpPr/>
              <p:nvPr/>
            </p:nvSpPr>
            <p:spPr>
              <a:xfrm>
                <a:off x="2206641" y="2135442"/>
                <a:ext cx="568540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568540" h="63172">
                    <a:moveTo>
                      <a:pt x="568539" y="0"/>
                    </a:moveTo>
                    <a:lnTo>
                      <a:pt x="556603" y="67"/>
                    </a:lnTo>
                    <a:lnTo>
                      <a:pt x="543554" y="707"/>
                    </a:lnTo>
                    <a:lnTo>
                      <a:pt x="528065" y="2004"/>
                    </a:lnTo>
                    <a:lnTo>
                      <a:pt x="510325" y="3864"/>
                    </a:lnTo>
                    <a:lnTo>
                      <a:pt x="490716" y="6180"/>
                    </a:lnTo>
                    <a:lnTo>
                      <a:pt x="469674" y="8842"/>
                    </a:lnTo>
                    <a:lnTo>
                      <a:pt x="448069" y="11593"/>
                    </a:lnTo>
                    <a:lnTo>
                      <a:pt x="427128" y="14051"/>
                    </a:lnTo>
                    <a:lnTo>
                      <a:pt x="407466" y="16034"/>
                    </a:lnTo>
                    <a:lnTo>
                      <a:pt x="389152" y="17532"/>
                    </a:lnTo>
                    <a:lnTo>
                      <a:pt x="371998" y="18620"/>
                    </a:lnTo>
                    <a:lnTo>
                      <a:pt x="355747" y="19389"/>
                    </a:lnTo>
                    <a:lnTo>
                      <a:pt x="339999" y="19924"/>
                    </a:lnTo>
                    <a:lnTo>
                      <a:pt x="324255" y="20291"/>
                    </a:lnTo>
                    <a:lnTo>
                      <a:pt x="308244" y="20546"/>
                    </a:lnTo>
                    <a:lnTo>
                      <a:pt x="291892" y="20888"/>
                    </a:lnTo>
                    <a:lnTo>
                      <a:pt x="275228" y="21651"/>
                    </a:lnTo>
                    <a:lnTo>
                      <a:pt x="258318" y="22981"/>
                    </a:lnTo>
                    <a:lnTo>
                      <a:pt x="241385" y="24858"/>
                    </a:lnTo>
                    <a:lnTo>
                      <a:pt x="224792" y="27189"/>
                    </a:lnTo>
                    <a:lnTo>
                      <a:pt x="208702" y="29863"/>
                    </a:lnTo>
                    <a:lnTo>
                      <a:pt x="192949" y="32624"/>
                    </a:lnTo>
                    <a:lnTo>
                      <a:pt x="177146" y="35091"/>
                    </a:lnTo>
                    <a:lnTo>
                      <a:pt x="161070" y="37083"/>
                    </a:lnTo>
                    <a:lnTo>
                      <a:pt x="144831" y="38758"/>
                    </a:lnTo>
                    <a:lnTo>
                      <a:pt x="128769" y="40497"/>
                    </a:lnTo>
                    <a:lnTo>
                      <a:pt x="113068" y="42521"/>
                    </a:lnTo>
                    <a:lnTo>
                      <a:pt x="97591" y="44883"/>
                    </a:lnTo>
                    <a:lnTo>
                      <a:pt x="81980" y="47548"/>
                    </a:lnTo>
                    <a:lnTo>
                      <a:pt x="66055" y="50449"/>
                    </a:lnTo>
                    <a:lnTo>
                      <a:pt x="50540" y="53376"/>
                    </a:lnTo>
                    <a:lnTo>
                      <a:pt x="35448" y="56264"/>
                    </a:lnTo>
                    <a:lnTo>
                      <a:pt x="19451" y="59366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Freeform 32"/>
              <p:cNvSpPr/>
              <p:nvPr/>
            </p:nvSpPr>
            <p:spPr>
              <a:xfrm>
                <a:off x="2417211" y="2367069"/>
                <a:ext cx="42115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42115" h="379027">
                    <a:moveTo>
                      <a:pt x="0" y="0"/>
                    </a:moveTo>
                    <a:lnTo>
                      <a:pt x="2934" y="11936"/>
                    </a:lnTo>
                    <a:lnTo>
                      <a:pt x="5716" y="24986"/>
                    </a:lnTo>
                    <a:lnTo>
                      <a:pt x="8611" y="40465"/>
                    </a:lnTo>
                    <a:lnTo>
                      <a:pt x="11479" y="57859"/>
                    </a:lnTo>
                    <a:lnTo>
                      <a:pt x="13995" y="76172"/>
                    </a:lnTo>
                    <a:lnTo>
                      <a:pt x="16010" y="94716"/>
                    </a:lnTo>
                    <a:lnTo>
                      <a:pt x="17696" y="113015"/>
                    </a:lnTo>
                    <a:lnTo>
                      <a:pt x="19439" y="130660"/>
                    </a:lnTo>
                    <a:lnTo>
                      <a:pt x="21461" y="147517"/>
                    </a:lnTo>
                    <a:lnTo>
                      <a:pt x="23649" y="163645"/>
                    </a:lnTo>
                    <a:lnTo>
                      <a:pt x="25666" y="179183"/>
                    </a:lnTo>
                    <a:lnTo>
                      <a:pt x="27323" y="194274"/>
                    </a:lnTo>
                    <a:lnTo>
                      <a:pt x="28759" y="209039"/>
                    </a:lnTo>
                    <a:lnTo>
                      <a:pt x="30329" y="223575"/>
                    </a:lnTo>
                    <a:lnTo>
                      <a:pt x="32233" y="237956"/>
                    </a:lnTo>
                    <a:lnTo>
                      <a:pt x="34342" y="252395"/>
                    </a:lnTo>
                    <a:lnTo>
                      <a:pt x="36304" y="267235"/>
                    </a:lnTo>
                    <a:lnTo>
                      <a:pt x="37921" y="282621"/>
                    </a:lnTo>
                    <a:lnTo>
                      <a:pt x="39162" y="298352"/>
                    </a:lnTo>
                    <a:lnTo>
                      <a:pt x="40204" y="315837"/>
                    </a:lnTo>
                    <a:lnTo>
                      <a:pt x="41136" y="339968"/>
                    </a:lnTo>
                    <a:lnTo>
                      <a:pt x="42114" y="3790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Freeform 33"/>
              <p:cNvSpPr/>
              <p:nvPr/>
            </p:nvSpPr>
            <p:spPr>
              <a:xfrm>
                <a:off x="3048921" y="1951849"/>
                <a:ext cx="136871" cy="15138"/>
              </a:xfrm>
              <a:custGeom>
                <a:avLst/>
                <a:gdLst/>
                <a:ahLst/>
                <a:cxnLst/>
                <a:rect l="0" t="0" r="0" b="0"/>
                <a:pathLst>
                  <a:path w="136871" h="15138">
                    <a:moveTo>
                      <a:pt x="136870" y="4609"/>
                    </a:moveTo>
                    <a:lnTo>
                      <a:pt x="127935" y="1809"/>
                    </a:lnTo>
                    <a:lnTo>
                      <a:pt x="118308" y="307"/>
                    </a:lnTo>
                    <a:lnTo>
                      <a:pt x="107016" y="0"/>
                    </a:lnTo>
                    <a:lnTo>
                      <a:pt x="94176" y="680"/>
                    </a:lnTo>
                    <a:lnTo>
                      <a:pt x="80048" y="2148"/>
                    </a:lnTo>
                    <a:lnTo>
                      <a:pt x="64946" y="4212"/>
                    </a:lnTo>
                    <a:lnTo>
                      <a:pt x="49891" y="6558"/>
                    </a:lnTo>
                    <a:lnTo>
                      <a:pt x="35111" y="8987"/>
                    </a:lnTo>
                    <a:lnTo>
                      <a:pt x="19315" y="11706"/>
                    </a:lnTo>
                    <a:lnTo>
                      <a:pt x="0" y="15137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" name="Freeform 34"/>
              <p:cNvSpPr/>
              <p:nvPr/>
            </p:nvSpPr>
            <p:spPr>
              <a:xfrm>
                <a:off x="3048921" y="2114385"/>
                <a:ext cx="178985" cy="10530"/>
              </a:xfrm>
              <a:custGeom>
                <a:avLst/>
                <a:gdLst/>
                <a:ahLst/>
                <a:cxnLst/>
                <a:rect l="0" t="0" r="0" b="0"/>
                <a:pathLst>
                  <a:path w="178985" h="10530">
                    <a:moveTo>
                      <a:pt x="178984" y="0"/>
                    </a:moveTo>
                    <a:lnTo>
                      <a:pt x="164382" y="67"/>
                    </a:lnTo>
                    <a:lnTo>
                      <a:pt x="151111" y="707"/>
                    </a:lnTo>
                    <a:lnTo>
                      <a:pt x="137901" y="1999"/>
                    </a:lnTo>
                    <a:lnTo>
                      <a:pt x="124214" y="3686"/>
                    </a:lnTo>
                    <a:lnTo>
                      <a:pt x="109408" y="5354"/>
                    </a:lnTo>
                    <a:lnTo>
                      <a:pt x="93267" y="6768"/>
                    </a:lnTo>
                    <a:lnTo>
                      <a:pt x="76417" y="7868"/>
                    </a:lnTo>
                    <a:lnTo>
                      <a:pt x="58280" y="8800"/>
                    </a:lnTo>
                    <a:lnTo>
                      <a:pt x="35022" y="9640"/>
                    </a:lnTo>
                    <a:lnTo>
                      <a:pt x="0" y="10529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2" name="Group 41"/>
            <p:cNvGrpSpPr/>
            <p:nvPr/>
          </p:nvGrpSpPr>
          <p:grpSpPr>
            <a:xfrm>
              <a:off x="3585874" y="1577432"/>
              <a:ext cx="715939" cy="1231835"/>
              <a:chOff x="3585874" y="1577432"/>
              <a:chExt cx="715939" cy="1231835"/>
            </a:xfrm>
          </p:grpSpPr>
          <p:sp>
            <p:nvSpPr>
              <p:cNvPr id="37" name="Freeform 36"/>
              <p:cNvSpPr/>
              <p:nvPr/>
            </p:nvSpPr>
            <p:spPr>
              <a:xfrm>
                <a:off x="3585874" y="1603090"/>
                <a:ext cx="310493" cy="437597"/>
              </a:xfrm>
              <a:custGeom>
                <a:avLst/>
                <a:gdLst/>
                <a:ahLst/>
                <a:cxnLst/>
                <a:rect l="0" t="0" r="0" b="0"/>
                <a:pathLst>
                  <a:path w="310493" h="437597">
                    <a:moveTo>
                      <a:pt x="0" y="16456"/>
                    </a:moveTo>
                    <a:lnTo>
                      <a:pt x="8936" y="10722"/>
                    </a:lnTo>
                    <a:lnTo>
                      <a:pt x="18562" y="6438"/>
                    </a:lnTo>
                    <a:lnTo>
                      <a:pt x="29854" y="3237"/>
                    </a:lnTo>
                    <a:lnTo>
                      <a:pt x="42695" y="1048"/>
                    </a:lnTo>
                    <a:lnTo>
                      <a:pt x="56823" y="0"/>
                    </a:lnTo>
                    <a:lnTo>
                      <a:pt x="71939" y="58"/>
                    </a:lnTo>
                    <a:lnTo>
                      <a:pt x="87454" y="1055"/>
                    </a:lnTo>
                    <a:lnTo>
                      <a:pt x="102546" y="2783"/>
                    </a:lnTo>
                    <a:lnTo>
                      <a:pt x="116805" y="5052"/>
                    </a:lnTo>
                    <a:lnTo>
                      <a:pt x="130512" y="7709"/>
                    </a:lnTo>
                    <a:lnTo>
                      <a:pt x="144402" y="10637"/>
                    </a:lnTo>
                    <a:lnTo>
                      <a:pt x="158892" y="13757"/>
                    </a:lnTo>
                    <a:lnTo>
                      <a:pt x="173745" y="17174"/>
                    </a:lnTo>
                    <a:lnTo>
                      <a:pt x="188271" y="21153"/>
                    </a:lnTo>
                    <a:lnTo>
                      <a:pt x="202065" y="25809"/>
                    </a:lnTo>
                    <a:lnTo>
                      <a:pt x="214411" y="31582"/>
                    </a:lnTo>
                    <a:lnTo>
                      <a:pt x="224181" y="39280"/>
                    </a:lnTo>
                    <a:lnTo>
                      <a:pt x="230990" y="49155"/>
                    </a:lnTo>
                    <a:lnTo>
                      <a:pt x="234779" y="60517"/>
                    </a:lnTo>
                    <a:lnTo>
                      <a:pt x="235450" y="72060"/>
                    </a:lnTo>
                    <a:lnTo>
                      <a:pt x="233270" y="83001"/>
                    </a:lnTo>
                    <a:lnTo>
                      <a:pt x="228590" y="93105"/>
                    </a:lnTo>
                    <a:lnTo>
                      <a:pt x="221654" y="102418"/>
                    </a:lnTo>
                    <a:lnTo>
                      <a:pt x="212813" y="111079"/>
                    </a:lnTo>
                    <a:lnTo>
                      <a:pt x="202474" y="119082"/>
                    </a:lnTo>
                    <a:lnTo>
                      <a:pt x="191019" y="126252"/>
                    </a:lnTo>
                    <a:lnTo>
                      <a:pt x="178794" y="132574"/>
                    </a:lnTo>
                    <a:lnTo>
                      <a:pt x="167182" y="138484"/>
                    </a:lnTo>
                    <a:lnTo>
                      <a:pt x="158507" y="144755"/>
                    </a:lnTo>
                    <a:lnTo>
                      <a:pt x="153808" y="151789"/>
                    </a:lnTo>
                    <a:lnTo>
                      <a:pt x="153269" y="159481"/>
                    </a:lnTo>
                    <a:lnTo>
                      <a:pt x="156855" y="167417"/>
                    </a:lnTo>
                    <a:lnTo>
                      <a:pt x="164070" y="175311"/>
                    </a:lnTo>
                    <a:lnTo>
                      <a:pt x="173706" y="183052"/>
                    </a:lnTo>
                    <a:lnTo>
                      <a:pt x="184123" y="190622"/>
                    </a:lnTo>
                    <a:lnTo>
                      <a:pt x="194330" y="198044"/>
                    </a:lnTo>
                    <a:lnTo>
                      <a:pt x="204122" y="205348"/>
                    </a:lnTo>
                    <a:lnTo>
                      <a:pt x="213762" y="212566"/>
                    </a:lnTo>
                    <a:lnTo>
                      <a:pt x="223469" y="219721"/>
                    </a:lnTo>
                    <a:lnTo>
                      <a:pt x="233328" y="226833"/>
                    </a:lnTo>
                    <a:lnTo>
                      <a:pt x="243350" y="233916"/>
                    </a:lnTo>
                    <a:lnTo>
                      <a:pt x="253510" y="240982"/>
                    </a:lnTo>
                    <a:lnTo>
                      <a:pt x="263778" y="248202"/>
                    </a:lnTo>
                    <a:lnTo>
                      <a:pt x="274125" y="255888"/>
                    </a:lnTo>
                    <a:lnTo>
                      <a:pt x="284511" y="264183"/>
                    </a:lnTo>
                    <a:lnTo>
                      <a:pt x="294263" y="273382"/>
                    </a:lnTo>
                    <a:lnTo>
                      <a:pt x="302141" y="284000"/>
                    </a:lnTo>
                    <a:lnTo>
                      <a:pt x="307609" y="296176"/>
                    </a:lnTo>
                    <a:lnTo>
                      <a:pt x="310463" y="309421"/>
                    </a:lnTo>
                    <a:lnTo>
                      <a:pt x="310492" y="322842"/>
                    </a:lnTo>
                    <a:lnTo>
                      <a:pt x="307879" y="335893"/>
                    </a:lnTo>
                    <a:lnTo>
                      <a:pt x="303075" y="348076"/>
                    </a:lnTo>
                    <a:lnTo>
                      <a:pt x="296587" y="358799"/>
                    </a:lnTo>
                    <a:lnTo>
                      <a:pt x="288845" y="367893"/>
                    </a:lnTo>
                    <a:lnTo>
                      <a:pt x="279550" y="375524"/>
                    </a:lnTo>
                    <a:lnTo>
                      <a:pt x="267739" y="381981"/>
                    </a:lnTo>
                    <a:lnTo>
                      <a:pt x="253103" y="387555"/>
                    </a:lnTo>
                    <a:lnTo>
                      <a:pt x="236561" y="392489"/>
                    </a:lnTo>
                    <a:lnTo>
                      <a:pt x="219842" y="396973"/>
                    </a:lnTo>
                    <a:lnTo>
                      <a:pt x="203967" y="401143"/>
                    </a:lnTo>
                    <a:lnTo>
                      <a:pt x="189075" y="405100"/>
                    </a:lnTo>
                    <a:lnTo>
                      <a:pt x="174786" y="408910"/>
                    </a:lnTo>
                    <a:lnTo>
                      <a:pt x="160773" y="412621"/>
                    </a:lnTo>
                    <a:lnTo>
                      <a:pt x="146853" y="416266"/>
                    </a:lnTo>
                    <a:lnTo>
                      <a:pt x="132946" y="419866"/>
                    </a:lnTo>
                    <a:lnTo>
                      <a:pt x="119040" y="423432"/>
                    </a:lnTo>
                    <a:lnTo>
                      <a:pt x="105733" y="426821"/>
                    </a:lnTo>
                    <a:lnTo>
                      <a:pt x="92908" y="430077"/>
                    </a:lnTo>
                    <a:lnTo>
                      <a:pt x="79438" y="433487"/>
                    </a:lnTo>
                    <a:lnTo>
                      <a:pt x="63171" y="43759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Freeform 37"/>
              <p:cNvSpPr/>
              <p:nvPr/>
            </p:nvSpPr>
            <p:spPr>
              <a:xfrm>
                <a:off x="4038600" y="1577432"/>
                <a:ext cx="200762" cy="410128"/>
              </a:xfrm>
              <a:custGeom>
                <a:avLst/>
                <a:gdLst/>
                <a:ahLst/>
                <a:cxnLst/>
                <a:rect l="0" t="0" r="0" b="0"/>
                <a:pathLst>
                  <a:path w="200762" h="410128">
                    <a:moveTo>
                      <a:pt x="115813" y="0"/>
                    </a:moveTo>
                    <a:lnTo>
                      <a:pt x="107146" y="8801"/>
                    </a:lnTo>
                    <a:lnTo>
                      <a:pt x="100079" y="17148"/>
                    </a:lnTo>
                    <a:lnTo>
                      <a:pt x="93969" y="25842"/>
                    </a:lnTo>
                    <a:lnTo>
                      <a:pt x="88395" y="34790"/>
                    </a:lnTo>
                    <a:lnTo>
                      <a:pt x="82884" y="43637"/>
                    </a:lnTo>
                    <a:lnTo>
                      <a:pt x="77172" y="52185"/>
                    </a:lnTo>
                    <a:lnTo>
                      <a:pt x="71180" y="60719"/>
                    </a:lnTo>
                    <a:lnTo>
                      <a:pt x="64924" y="69893"/>
                    </a:lnTo>
                    <a:lnTo>
                      <a:pt x="58457" y="80025"/>
                    </a:lnTo>
                    <a:lnTo>
                      <a:pt x="51995" y="90949"/>
                    </a:lnTo>
                    <a:lnTo>
                      <a:pt x="45890" y="102207"/>
                    </a:lnTo>
                    <a:lnTo>
                      <a:pt x="40306" y="113490"/>
                    </a:lnTo>
                    <a:lnTo>
                      <a:pt x="35236" y="124829"/>
                    </a:lnTo>
                    <a:lnTo>
                      <a:pt x="30597" y="136501"/>
                    </a:lnTo>
                    <a:lnTo>
                      <a:pt x="26290" y="148643"/>
                    </a:lnTo>
                    <a:lnTo>
                      <a:pt x="22227" y="161084"/>
                    </a:lnTo>
                    <a:lnTo>
                      <a:pt x="18338" y="173442"/>
                    </a:lnTo>
                    <a:lnTo>
                      <a:pt x="14575" y="185504"/>
                    </a:lnTo>
                    <a:lnTo>
                      <a:pt x="11063" y="197384"/>
                    </a:lnTo>
                    <a:lnTo>
                      <a:pt x="8084" y="209426"/>
                    </a:lnTo>
                    <a:lnTo>
                      <a:pt x="5748" y="221835"/>
                    </a:lnTo>
                    <a:lnTo>
                      <a:pt x="4011" y="234966"/>
                    </a:lnTo>
                    <a:lnTo>
                      <a:pt x="2763" y="249385"/>
                    </a:lnTo>
                    <a:lnTo>
                      <a:pt x="1890" y="265270"/>
                    </a:lnTo>
                    <a:lnTo>
                      <a:pt x="1455" y="282159"/>
                    </a:lnTo>
                    <a:lnTo>
                      <a:pt x="1688" y="299182"/>
                    </a:lnTo>
                    <a:lnTo>
                      <a:pt x="2664" y="315808"/>
                    </a:lnTo>
                    <a:lnTo>
                      <a:pt x="4471" y="331714"/>
                    </a:lnTo>
                    <a:lnTo>
                      <a:pt x="7288" y="346623"/>
                    </a:lnTo>
                    <a:lnTo>
                      <a:pt x="11120" y="360489"/>
                    </a:lnTo>
                    <a:lnTo>
                      <a:pt x="16151" y="373122"/>
                    </a:lnTo>
                    <a:lnTo>
                      <a:pt x="22810" y="384096"/>
                    </a:lnTo>
                    <a:lnTo>
                      <a:pt x="31181" y="393325"/>
                    </a:lnTo>
                    <a:lnTo>
                      <a:pt x="41056" y="400694"/>
                    </a:lnTo>
                    <a:lnTo>
                      <a:pt x="52126" y="405905"/>
                    </a:lnTo>
                    <a:lnTo>
                      <a:pt x="64090" y="408998"/>
                    </a:lnTo>
                    <a:lnTo>
                      <a:pt x="76698" y="410127"/>
                    </a:lnTo>
                    <a:lnTo>
                      <a:pt x="89758" y="409381"/>
                    </a:lnTo>
                    <a:lnTo>
                      <a:pt x="103125" y="406994"/>
                    </a:lnTo>
                    <a:lnTo>
                      <a:pt x="116370" y="403293"/>
                    </a:lnTo>
                    <a:lnTo>
                      <a:pt x="128810" y="398601"/>
                    </a:lnTo>
                    <a:lnTo>
                      <a:pt x="140139" y="393186"/>
                    </a:lnTo>
                    <a:lnTo>
                      <a:pt x="150391" y="387094"/>
                    </a:lnTo>
                    <a:lnTo>
                      <a:pt x="159746" y="380174"/>
                    </a:lnTo>
                    <a:lnTo>
                      <a:pt x="168407" y="372407"/>
                    </a:lnTo>
                    <a:lnTo>
                      <a:pt x="176394" y="363902"/>
                    </a:lnTo>
                    <a:lnTo>
                      <a:pt x="183548" y="354815"/>
                    </a:lnTo>
                    <a:lnTo>
                      <a:pt x="189837" y="345289"/>
                    </a:lnTo>
                    <a:lnTo>
                      <a:pt x="195046" y="335281"/>
                    </a:lnTo>
                    <a:lnTo>
                      <a:pt x="198715" y="324578"/>
                    </a:lnTo>
                    <a:lnTo>
                      <a:pt x="200720" y="313131"/>
                    </a:lnTo>
                    <a:lnTo>
                      <a:pt x="200761" y="301512"/>
                    </a:lnTo>
                    <a:lnTo>
                      <a:pt x="198211" y="290778"/>
                    </a:lnTo>
                    <a:lnTo>
                      <a:pt x="192973" y="281460"/>
                    </a:lnTo>
                    <a:lnTo>
                      <a:pt x="185389" y="273902"/>
                    </a:lnTo>
                    <a:lnTo>
                      <a:pt x="175947" y="268498"/>
                    </a:lnTo>
                    <a:lnTo>
                      <a:pt x="165118" y="265244"/>
                    </a:lnTo>
                    <a:lnTo>
                      <a:pt x="153292" y="263991"/>
                    </a:lnTo>
                    <a:lnTo>
                      <a:pt x="140765" y="264647"/>
                    </a:lnTo>
                    <a:lnTo>
                      <a:pt x="127761" y="266969"/>
                    </a:lnTo>
                    <a:lnTo>
                      <a:pt x="114760" y="270625"/>
                    </a:lnTo>
                    <a:lnTo>
                      <a:pt x="102484" y="275287"/>
                    </a:lnTo>
                    <a:lnTo>
                      <a:pt x="91260" y="280672"/>
                    </a:lnTo>
                    <a:lnTo>
                      <a:pt x="80910" y="286403"/>
                    </a:lnTo>
                    <a:lnTo>
                      <a:pt x="70956" y="292017"/>
                    </a:lnTo>
                    <a:lnTo>
                      <a:pt x="61075" y="297280"/>
                    </a:lnTo>
                    <a:lnTo>
                      <a:pt x="51284" y="302475"/>
                    </a:lnTo>
                    <a:lnTo>
                      <a:pt x="41848" y="308263"/>
                    </a:lnTo>
                    <a:lnTo>
                      <a:pt x="32912" y="314964"/>
                    </a:lnTo>
                    <a:lnTo>
                      <a:pt x="24765" y="322124"/>
                    </a:lnTo>
                    <a:lnTo>
                      <a:pt x="17109" y="329391"/>
                    </a:lnTo>
                    <a:lnTo>
                      <a:pt x="9275" y="337410"/>
                    </a:lnTo>
                    <a:lnTo>
                      <a:pt x="0" y="34744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3659574" y="2145970"/>
                <a:ext cx="642239" cy="52644"/>
              </a:xfrm>
              <a:custGeom>
                <a:avLst/>
                <a:gdLst/>
                <a:ahLst/>
                <a:cxnLst/>
                <a:rect l="0" t="0" r="0" b="0"/>
                <a:pathLst>
                  <a:path w="642239" h="52644">
                    <a:moveTo>
                      <a:pt x="642238" y="1"/>
                    </a:moveTo>
                    <a:lnTo>
                      <a:pt x="627435" y="0"/>
                    </a:lnTo>
                    <a:lnTo>
                      <a:pt x="612244" y="0"/>
                    </a:lnTo>
                    <a:lnTo>
                      <a:pt x="595162" y="0"/>
                    </a:lnTo>
                    <a:lnTo>
                      <a:pt x="576586" y="0"/>
                    </a:lnTo>
                    <a:lnTo>
                      <a:pt x="557425" y="0"/>
                    </a:lnTo>
                    <a:lnTo>
                      <a:pt x="538283" y="5"/>
                    </a:lnTo>
                    <a:lnTo>
                      <a:pt x="519570" y="178"/>
                    </a:lnTo>
                    <a:lnTo>
                      <a:pt x="501640" y="826"/>
                    </a:lnTo>
                    <a:lnTo>
                      <a:pt x="484586" y="2075"/>
                    </a:lnTo>
                    <a:lnTo>
                      <a:pt x="468155" y="3728"/>
                    </a:lnTo>
                    <a:lnTo>
                      <a:pt x="451880" y="5376"/>
                    </a:lnTo>
                    <a:lnTo>
                      <a:pt x="435477" y="6779"/>
                    </a:lnTo>
                    <a:lnTo>
                      <a:pt x="418846" y="7871"/>
                    </a:lnTo>
                    <a:lnTo>
                      <a:pt x="401987" y="8679"/>
                    </a:lnTo>
                    <a:lnTo>
                      <a:pt x="384937" y="9262"/>
                    </a:lnTo>
                    <a:lnTo>
                      <a:pt x="367740" y="9840"/>
                    </a:lnTo>
                    <a:lnTo>
                      <a:pt x="350435" y="10768"/>
                    </a:lnTo>
                    <a:lnTo>
                      <a:pt x="333055" y="12207"/>
                    </a:lnTo>
                    <a:lnTo>
                      <a:pt x="315621" y="13990"/>
                    </a:lnTo>
                    <a:lnTo>
                      <a:pt x="298150" y="15726"/>
                    </a:lnTo>
                    <a:lnTo>
                      <a:pt x="280655" y="17192"/>
                    </a:lnTo>
                    <a:lnTo>
                      <a:pt x="263142" y="18497"/>
                    </a:lnTo>
                    <a:lnTo>
                      <a:pt x="245617" y="19980"/>
                    </a:lnTo>
                    <a:lnTo>
                      <a:pt x="228085" y="21829"/>
                    </a:lnTo>
                    <a:lnTo>
                      <a:pt x="210549" y="24071"/>
                    </a:lnTo>
                    <a:lnTo>
                      <a:pt x="193009" y="26655"/>
                    </a:lnTo>
                    <a:lnTo>
                      <a:pt x="175466" y="29503"/>
                    </a:lnTo>
                    <a:lnTo>
                      <a:pt x="157922" y="32382"/>
                    </a:lnTo>
                    <a:lnTo>
                      <a:pt x="140376" y="34928"/>
                    </a:lnTo>
                    <a:lnTo>
                      <a:pt x="122839" y="36974"/>
                    </a:lnTo>
                    <a:lnTo>
                      <a:pt x="105638" y="38685"/>
                    </a:lnTo>
                    <a:lnTo>
                      <a:pt x="89387" y="40449"/>
                    </a:lnTo>
                    <a:lnTo>
                      <a:pt x="74351" y="42485"/>
                    </a:lnTo>
                    <a:lnTo>
                      <a:pt x="60526" y="44694"/>
                    </a:lnTo>
                    <a:lnTo>
                      <a:pt x="46253" y="46956"/>
                    </a:lnTo>
                    <a:lnTo>
                      <a:pt x="28043" y="49474"/>
                    </a:lnTo>
                    <a:lnTo>
                      <a:pt x="0" y="52643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4049128" y="2430240"/>
                <a:ext cx="10530" cy="379027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379027">
                    <a:moveTo>
                      <a:pt x="0" y="0"/>
                    </a:moveTo>
                    <a:lnTo>
                      <a:pt x="2867" y="9002"/>
                    </a:lnTo>
                    <a:lnTo>
                      <a:pt x="5009" y="19270"/>
                    </a:lnTo>
                    <a:lnTo>
                      <a:pt x="6612" y="31849"/>
                    </a:lnTo>
                    <a:lnTo>
                      <a:pt x="7792" y="46203"/>
                    </a:lnTo>
                    <a:lnTo>
                      <a:pt x="8641" y="61351"/>
                    </a:lnTo>
                    <a:lnTo>
                      <a:pt x="9238" y="76636"/>
                    </a:lnTo>
                    <a:lnTo>
                      <a:pt x="9653" y="91770"/>
                    </a:lnTo>
                    <a:lnTo>
                      <a:pt x="9937" y="106672"/>
                    </a:lnTo>
                    <a:lnTo>
                      <a:pt x="10130" y="121367"/>
                    </a:lnTo>
                    <a:lnTo>
                      <a:pt x="10261" y="136384"/>
                    </a:lnTo>
                    <a:lnTo>
                      <a:pt x="10349" y="152691"/>
                    </a:lnTo>
                    <a:lnTo>
                      <a:pt x="10409" y="170708"/>
                    </a:lnTo>
                    <a:lnTo>
                      <a:pt x="10449" y="190203"/>
                    </a:lnTo>
                    <a:lnTo>
                      <a:pt x="10475" y="210586"/>
                    </a:lnTo>
                    <a:lnTo>
                      <a:pt x="10493" y="231409"/>
                    </a:lnTo>
                    <a:lnTo>
                      <a:pt x="10504" y="252424"/>
                    </a:lnTo>
                    <a:lnTo>
                      <a:pt x="10512" y="273511"/>
                    </a:lnTo>
                    <a:lnTo>
                      <a:pt x="10518" y="294589"/>
                    </a:lnTo>
                    <a:lnTo>
                      <a:pt x="10521" y="314729"/>
                    </a:lnTo>
                    <a:lnTo>
                      <a:pt x="10524" y="334122"/>
                    </a:lnTo>
                    <a:lnTo>
                      <a:pt x="10527" y="354470"/>
                    </a:lnTo>
                    <a:lnTo>
                      <a:pt x="10529" y="379026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807675" y="2409183"/>
                <a:ext cx="220397" cy="277454"/>
              </a:xfrm>
              <a:custGeom>
                <a:avLst/>
                <a:gdLst/>
                <a:ahLst/>
                <a:cxnLst/>
                <a:rect l="0" t="0" r="0" b="0"/>
                <a:pathLst>
                  <a:path w="220397" h="277454">
                    <a:moveTo>
                      <a:pt x="220396" y="157927"/>
                    </a:moveTo>
                    <a:lnTo>
                      <a:pt x="211595" y="163862"/>
                    </a:lnTo>
                    <a:lnTo>
                      <a:pt x="203248" y="170067"/>
                    </a:lnTo>
                    <a:lnTo>
                      <a:pt x="194545" y="177162"/>
                    </a:lnTo>
                    <a:lnTo>
                      <a:pt x="185251" y="185103"/>
                    </a:lnTo>
                    <a:lnTo>
                      <a:pt x="175108" y="193749"/>
                    </a:lnTo>
                    <a:lnTo>
                      <a:pt x="164063" y="202944"/>
                    </a:lnTo>
                    <a:lnTo>
                      <a:pt x="152223" y="212543"/>
                    </a:lnTo>
                    <a:lnTo>
                      <a:pt x="139753" y="222433"/>
                    </a:lnTo>
                    <a:lnTo>
                      <a:pt x="126815" y="232517"/>
                    </a:lnTo>
                    <a:lnTo>
                      <a:pt x="113705" y="242405"/>
                    </a:lnTo>
                    <a:lnTo>
                      <a:pt x="100831" y="251438"/>
                    </a:lnTo>
                    <a:lnTo>
                      <a:pt x="88392" y="259321"/>
                    </a:lnTo>
                    <a:lnTo>
                      <a:pt x="76243" y="265936"/>
                    </a:lnTo>
                    <a:lnTo>
                      <a:pt x="64012" y="271163"/>
                    </a:lnTo>
                    <a:lnTo>
                      <a:pt x="51497" y="275072"/>
                    </a:lnTo>
                    <a:lnTo>
                      <a:pt x="39142" y="277393"/>
                    </a:lnTo>
                    <a:lnTo>
                      <a:pt x="27904" y="277453"/>
                    </a:lnTo>
                    <a:lnTo>
                      <a:pt x="18245" y="275072"/>
                    </a:lnTo>
                    <a:lnTo>
                      <a:pt x="10456" y="270033"/>
                    </a:lnTo>
                    <a:lnTo>
                      <a:pt x="4898" y="261849"/>
                    </a:lnTo>
                    <a:lnTo>
                      <a:pt x="1535" y="250566"/>
                    </a:lnTo>
                    <a:lnTo>
                      <a:pt x="40" y="236804"/>
                    </a:lnTo>
                    <a:lnTo>
                      <a:pt x="0" y="221449"/>
                    </a:lnTo>
                    <a:lnTo>
                      <a:pt x="1038" y="205170"/>
                    </a:lnTo>
                    <a:lnTo>
                      <a:pt x="2848" y="188534"/>
                    </a:lnTo>
                    <a:lnTo>
                      <a:pt x="5199" y="172073"/>
                    </a:lnTo>
                    <a:lnTo>
                      <a:pt x="7924" y="156049"/>
                    </a:lnTo>
                    <a:lnTo>
                      <a:pt x="10904" y="140663"/>
                    </a:lnTo>
                    <a:lnTo>
                      <a:pt x="14057" y="126163"/>
                    </a:lnTo>
                    <a:lnTo>
                      <a:pt x="17323" y="112581"/>
                    </a:lnTo>
                    <a:lnTo>
                      <a:pt x="20499" y="99474"/>
                    </a:lnTo>
                    <a:lnTo>
                      <a:pt x="23253" y="86058"/>
                    </a:lnTo>
                    <a:lnTo>
                      <a:pt x="25438" y="71930"/>
                    </a:lnTo>
                    <a:lnTo>
                      <a:pt x="27078" y="57592"/>
                    </a:lnTo>
                    <a:lnTo>
                      <a:pt x="28439" y="42755"/>
                    </a:lnTo>
                    <a:lnTo>
                      <a:pt x="29639" y="24992"/>
                    </a:lnTo>
                    <a:lnTo>
                      <a:pt x="30883" y="0"/>
                    </a:lnTo>
                  </a:path>
                </a:pathLst>
              </a:custGeom>
              <a:ln w="38100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48" name="Group 47"/>
          <p:cNvGrpSpPr/>
          <p:nvPr/>
        </p:nvGrpSpPr>
        <p:grpSpPr>
          <a:xfrm>
            <a:off x="2176569" y="3790755"/>
            <a:ext cx="1272489" cy="1065720"/>
            <a:chOff x="2176569" y="3790755"/>
            <a:chExt cx="1272489" cy="1065720"/>
          </a:xfrm>
        </p:grpSpPr>
        <p:sp>
          <p:nvSpPr>
            <p:cNvPr id="44" name="Freeform 43"/>
            <p:cNvSpPr/>
            <p:nvPr/>
          </p:nvSpPr>
          <p:spPr>
            <a:xfrm>
              <a:off x="2218683" y="4358457"/>
              <a:ext cx="231628" cy="20346"/>
            </a:xfrm>
            <a:custGeom>
              <a:avLst/>
              <a:gdLst/>
              <a:ahLst/>
              <a:cxnLst/>
              <a:rect l="0" t="0" r="0" b="0"/>
              <a:pathLst>
                <a:path w="231628" h="20346">
                  <a:moveTo>
                    <a:pt x="231627" y="20345"/>
                  </a:moveTo>
                  <a:lnTo>
                    <a:pt x="225626" y="14611"/>
                  </a:lnTo>
                  <a:lnTo>
                    <a:pt x="218781" y="10327"/>
                  </a:lnTo>
                  <a:lnTo>
                    <a:pt x="210384" y="7121"/>
                  </a:lnTo>
                  <a:lnTo>
                    <a:pt x="200411" y="4760"/>
                  </a:lnTo>
                  <a:lnTo>
                    <a:pt x="188800" y="3063"/>
                  </a:lnTo>
                  <a:lnTo>
                    <a:pt x="175690" y="1867"/>
                  </a:lnTo>
                  <a:lnTo>
                    <a:pt x="161514" y="1039"/>
                  </a:lnTo>
                  <a:lnTo>
                    <a:pt x="146869" y="471"/>
                  </a:lnTo>
                  <a:lnTo>
                    <a:pt x="132129" y="88"/>
                  </a:lnTo>
                  <a:lnTo>
                    <a:pt x="117133" y="0"/>
                  </a:lnTo>
                  <a:lnTo>
                    <a:pt x="101314" y="472"/>
                  </a:lnTo>
                  <a:lnTo>
                    <a:pt x="84433" y="1602"/>
                  </a:lnTo>
                  <a:lnTo>
                    <a:pt x="67254" y="3184"/>
                  </a:lnTo>
                  <a:lnTo>
                    <a:pt x="49589" y="4948"/>
                  </a:lnTo>
                  <a:lnTo>
                    <a:pt x="28765" y="7052"/>
                  </a:lnTo>
                  <a:lnTo>
                    <a:pt x="0" y="9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76569" y="4463030"/>
              <a:ext cx="242157" cy="31586"/>
            </a:xfrm>
            <a:custGeom>
              <a:avLst/>
              <a:gdLst/>
              <a:ahLst/>
              <a:cxnLst/>
              <a:rect l="0" t="0" r="0" b="0"/>
              <a:pathLst>
                <a:path w="242157" h="31586">
                  <a:moveTo>
                    <a:pt x="242156" y="31585"/>
                  </a:moveTo>
                  <a:lnTo>
                    <a:pt x="230286" y="28651"/>
                  </a:lnTo>
                  <a:lnTo>
                    <a:pt x="217877" y="25869"/>
                  </a:lnTo>
                  <a:lnTo>
                    <a:pt x="203686" y="22974"/>
                  </a:lnTo>
                  <a:lnTo>
                    <a:pt x="187805" y="20107"/>
                  </a:lnTo>
                  <a:lnTo>
                    <a:pt x="170512" y="17590"/>
                  </a:lnTo>
                  <a:lnTo>
                    <a:pt x="152137" y="15574"/>
                  </a:lnTo>
                  <a:lnTo>
                    <a:pt x="133456" y="13890"/>
                  </a:lnTo>
                  <a:lnTo>
                    <a:pt x="115622" y="12146"/>
                  </a:lnTo>
                  <a:lnTo>
                    <a:pt x="99191" y="10125"/>
                  </a:lnTo>
                  <a:lnTo>
                    <a:pt x="84028" y="7936"/>
                  </a:lnTo>
                  <a:lnTo>
                    <a:pt x="69610" y="5919"/>
                  </a:lnTo>
                  <a:lnTo>
                    <a:pt x="55554" y="4266"/>
                  </a:lnTo>
                  <a:lnTo>
                    <a:pt x="42249" y="3001"/>
                  </a:lnTo>
                  <a:lnTo>
                    <a:pt x="29478" y="1940"/>
                  </a:lnTo>
                  <a:lnTo>
                    <a:pt x="16109" y="9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57668" y="4058648"/>
              <a:ext cx="303296" cy="730766"/>
            </a:xfrm>
            <a:custGeom>
              <a:avLst/>
              <a:gdLst/>
              <a:ahLst/>
              <a:cxnLst/>
              <a:rect l="0" t="0" r="0" b="0"/>
              <a:pathLst>
                <a:path w="303296" h="730766">
                  <a:moveTo>
                    <a:pt x="303295" y="214869"/>
                  </a:moveTo>
                  <a:lnTo>
                    <a:pt x="301848" y="206199"/>
                  </a:lnTo>
                  <a:lnTo>
                    <a:pt x="299762" y="194024"/>
                  </a:lnTo>
                  <a:lnTo>
                    <a:pt x="297291" y="180495"/>
                  </a:lnTo>
                  <a:lnTo>
                    <a:pt x="294538" y="166489"/>
                  </a:lnTo>
                  <a:lnTo>
                    <a:pt x="291570" y="152503"/>
                  </a:lnTo>
                  <a:lnTo>
                    <a:pt x="288440" y="138966"/>
                  </a:lnTo>
                  <a:lnTo>
                    <a:pt x="285184" y="126046"/>
                  </a:lnTo>
                  <a:lnTo>
                    <a:pt x="281509" y="113560"/>
                  </a:lnTo>
                  <a:lnTo>
                    <a:pt x="276825" y="101094"/>
                  </a:lnTo>
                  <a:lnTo>
                    <a:pt x="270892" y="88409"/>
                  </a:lnTo>
                  <a:lnTo>
                    <a:pt x="263787" y="75599"/>
                  </a:lnTo>
                  <a:lnTo>
                    <a:pt x="255722" y="62991"/>
                  </a:lnTo>
                  <a:lnTo>
                    <a:pt x="246926" y="50776"/>
                  </a:lnTo>
                  <a:lnTo>
                    <a:pt x="237597" y="39302"/>
                  </a:lnTo>
                  <a:lnTo>
                    <a:pt x="227889" y="29128"/>
                  </a:lnTo>
                  <a:lnTo>
                    <a:pt x="217915" y="20443"/>
                  </a:lnTo>
                  <a:lnTo>
                    <a:pt x="207591" y="13273"/>
                  </a:lnTo>
                  <a:lnTo>
                    <a:pt x="196668" y="7666"/>
                  </a:lnTo>
                  <a:lnTo>
                    <a:pt x="185053" y="3494"/>
                  </a:lnTo>
                  <a:lnTo>
                    <a:pt x="172641" y="826"/>
                  </a:lnTo>
                  <a:lnTo>
                    <a:pt x="159244" y="0"/>
                  </a:lnTo>
                  <a:lnTo>
                    <a:pt x="144866" y="1039"/>
                  </a:lnTo>
                  <a:lnTo>
                    <a:pt x="129974" y="3855"/>
                  </a:lnTo>
                  <a:lnTo>
                    <a:pt x="115364" y="8410"/>
                  </a:lnTo>
                  <a:lnTo>
                    <a:pt x="101472" y="14511"/>
                  </a:lnTo>
                  <a:lnTo>
                    <a:pt x="88535" y="21861"/>
                  </a:lnTo>
                  <a:lnTo>
                    <a:pt x="76766" y="30156"/>
                  </a:lnTo>
                  <a:lnTo>
                    <a:pt x="66148" y="39148"/>
                  </a:lnTo>
                  <a:lnTo>
                    <a:pt x="56509" y="48965"/>
                  </a:lnTo>
                  <a:lnTo>
                    <a:pt x="47632" y="60071"/>
                  </a:lnTo>
                  <a:lnTo>
                    <a:pt x="39325" y="72610"/>
                  </a:lnTo>
                  <a:lnTo>
                    <a:pt x="31589" y="86117"/>
                  </a:lnTo>
                  <a:lnTo>
                    <a:pt x="24612" y="99722"/>
                  </a:lnTo>
                  <a:lnTo>
                    <a:pt x="18440" y="112922"/>
                  </a:lnTo>
                  <a:lnTo>
                    <a:pt x="13142" y="126056"/>
                  </a:lnTo>
                  <a:lnTo>
                    <a:pt x="8882" y="140080"/>
                  </a:lnTo>
                  <a:lnTo>
                    <a:pt x="5647" y="155471"/>
                  </a:lnTo>
                  <a:lnTo>
                    <a:pt x="3288" y="171910"/>
                  </a:lnTo>
                  <a:lnTo>
                    <a:pt x="1614" y="188571"/>
                  </a:lnTo>
                  <a:lnTo>
                    <a:pt x="457" y="204926"/>
                  </a:lnTo>
                  <a:lnTo>
                    <a:pt x="0" y="220636"/>
                  </a:lnTo>
                  <a:lnTo>
                    <a:pt x="750" y="235406"/>
                  </a:lnTo>
                  <a:lnTo>
                    <a:pt x="2885" y="249182"/>
                  </a:lnTo>
                  <a:lnTo>
                    <a:pt x="6286" y="261921"/>
                  </a:lnTo>
                  <a:lnTo>
                    <a:pt x="10711" y="273499"/>
                  </a:lnTo>
                  <a:lnTo>
                    <a:pt x="15915" y="283956"/>
                  </a:lnTo>
                  <a:lnTo>
                    <a:pt x="21849" y="293303"/>
                  </a:lnTo>
                  <a:lnTo>
                    <a:pt x="28655" y="301444"/>
                  </a:lnTo>
                  <a:lnTo>
                    <a:pt x="36352" y="308438"/>
                  </a:lnTo>
                  <a:lnTo>
                    <a:pt x="45147" y="314305"/>
                  </a:lnTo>
                  <a:lnTo>
                    <a:pt x="55494" y="318956"/>
                  </a:lnTo>
                  <a:lnTo>
                    <a:pt x="67492" y="322447"/>
                  </a:lnTo>
                  <a:lnTo>
                    <a:pt x="80788" y="324640"/>
                  </a:lnTo>
                  <a:lnTo>
                    <a:pt x="94776" y="325139"/>
                  </a:lnTo>
                  <a:lnTo>
                    <a:pt x="109034" y="323875"/>
                  </a:lnTo>
                  <a:lnTo>
                    <a:pt x="123352" y="320909"/>
                  </a:lnTo>
                  <a:lnTo>
                    <a:pt x="137643" y="316251"/>
                  </a:lnTo>
                  <a:lnTo>
                    <a:pt x="151879" y="310081"/>
                  </a:lnTo>
                  <a:lnTo>
                    <a:pt x="165896" y="302685"/>
                  </a:lnTo>
                  <a:lnTo>
                    <a:pt x="179394" y="294359"/>
                  </a:lnTo>
                  <a:lnTo>
                    <a:pt x="192251" y="285360"/>
                  </a:lnTo>
                  <a:lnTo>
                    <a:pt x="204344" y="276049"/>
                  </a:lnTo>
                  <a:lnTo>
                    <a:pt x="215474" y="266878"/>
                  </a:lnTo>
                  <a:lnTo>
                    <a:pt x="225628" y="258078"/>
                  </a:lnTo>
                  <a:lnTo>
                    <a:pt x="234938" y="249525"/>
                  </a:lnTo>
                  <a:lnTo>
                    <a:pt x="243587" y="240862"/>
                  </a:lnTo>
                  <a:lnTo>
                    <a:pt x="251737" y="231882"/>
                  </a:lnTo>
                  <a:lnTo>
                    <a:pt x="259366" y="222544"/>
                  </a:lnTo>
                  <a:lnTo>
                    <a:pt x="266271" y="212888"/>
                  </a:lnTo>
                  <a:lnTo>
                    <a:pt x="272402" y="203050"/>
                  </a:lnTo>
                  <a:lnTo>
                    <a:pt x="277957" y="195535"/>
                  </a:lnTo>
                  <a:lnTo>
                    <a:pt x="282741" y="194025"/>
                  </a:lnTo>
                  <a:lnTo>
                    <a:pt x="286190" y="198793"/>
                  </a:lnTo>
                  <a:lnTo>
                    <a:pt x="288482" y="208912"/>
                  </a:lnTo>
                  <a:lnTo>
                    <a:pt x="289969" y="223202"/>
                  </a:lnTo>
                  <a:lnTo>
                    <a:pt x="290933" y="240095"/>
                  </a:lnTo>
                  <a:lnTo>
                    <a:pt x="291560" y="257790"/>
                  </a:lnTo>
                  <a:lnTo>
                    <a:pt x="291971" y="275242"/>
                  </a:lnTo>
                  <a:lnTo>
                    <a:pt x="292240" y="292226"/>
                  </a:lnTo>
                  <a:lnTo>
                    <a:pt x="292418" y="309015"/>
                  </a:lnTo>
                  <a:lnTo>
                    <a:pt x="292535" y="325828"/>
                  </a:lnTo>
                  <a:lnTo>
                    <a:pt x="292613" y="342598"/>
                  </a:lnTo>
                  <a:lnTo>
                    <a:pt x="292664" y="359035"/>
                  </a:lnTo>
                  <a:lnTo>
                    <a:pt x="292694" y="374995"/>
                  </a:lnTo>
                  <a:lnTo>
                    <a:pt x="292544" y="390650"/>
                  </a:lnTo>
                  <a:lnTo>
                    <a:pt x="291910" y="406382"/>
                  </a:lnTo>
                  <a:lnTo>
                    <a:pt x="290672" y="422411"/>
                  </a:lnTo>
                  <a:lnTo>
                    <a:pt x="289026" y="438787"/>
                  </a:lnTo>
                  <a:lnTo>
                    <a:pt x="287382" y="455474"/>
                  </a:lnTo>
                  <a:lnTo>
                    <a:pt x="285987" y="472407"/>
                  </a:lnTo>
                  <a:lnTo>
                    <a:pt x="285069" y="489525"/>
                  </a:lnTo>
                  <a:lnTo>
                    <a:pt x="284911" y="506777"/>
                  </a:lnTo>
                  <a:lnTo>
                    <a:pt x="285578" y="524123"/>
                  </a:lnTo>
                  <a:lnTo>
                    <a:pt x="286653" y="541533"/>
                  </a:lnTo>
                  <a:lnTo>
                    <a:pt x="287374" y="558988"/>
                  </a:lnTo>
                  <a:lnTo>
                    <a:pt x="287337" y="576478"/>
                  </a:lnTo>
                  <a:lnTo>
                    <a:pt x="286648" y="594157"/>
                  </a:lnTo>
                  <a:lnTo>
                    <a:pt x="285720" y="612325"/>
                  </a:lnTo>
                  <a:lnTo>
                    <a:pt x="284836" y="631088"/>
                  </a:lnTo>
                  <a:lnTo>
                    <a:pt x="284107" y="649885"/>
                  </a:lnTo>
                  <a:lnTo>
                    <a:pt x="283472" y="669629"/>
                  </a:lnTo>
                  <a:lnTo>
                    <a:pt x="282881" y="694294"/>
                  </a:lnTo>
                  <a:lnTo>
                    <a:pt x="282238" y="7307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496019" y="3790755"/>
              <a:ext cx="953039" cy="1065720"/>
            </a:xfrm>
            <a:custGeom>
              <a:avLst/>
              <a:gdLst/>
              <a:ahLst/>
              <a:cxnLst/>
              <a:rect l="0" t="0" r="0" b="0"/>
              <a:pathLst>
                <a:path w="953039" h="1065720">
                  <a:moveTo>
                    <a:pt x="649172" y="30036"/>
                  </a:moveTo>
                  <a:lnTo>
                    <a:pt x="634369" y="30036"/>
                  </a:lnTo>
                  <a:lnTo>
                    <a:pt x="619178" y="30036"/>
                  </a:lnTo>
                  <a:lnTo>
                    <a:pt x="602091" y="30041"/>
                  </a:lnTo>
                  <a:lnTo>
                    <a:pt x="583343" y="30214"/>
                  </a:lnTo>
                  <a:lnTo>
                    <a:pt x="563533" y="30862"/>
                  </a:lnTo>
                  <a:lnTo>
                    <a:pt x="543143" y="32120"/>
                  </a:lnTo>
                  <a:lnTo>
                    <a:pt x="522776" y="34118"/>
                  </a:lnTo>
                  <a:lnTo>
                    <a:pt x="503199" y="37063"/>
                  </a:lnTo>
                  <a:lnTo>
                    <a:pt x="484746" y="40972"/>
                  </a:lnTo>
                  <a:lnTo>
                    <a:pt x="467394" y="45716"/>
                  </a:lnTo>
                  <a:lnTo>
                    <a:pt x="450960" y="51117"/>
                  </a:lnTo>
                  <a:lnTo>
                    <a:pt x="435232" y="57007"/>
                  </a:lnTo>
                  <a:lnTo>
                    <a:pt x="420022" y="63249"/>
                  </a:lnTo>
                  <a:lnTo>
                    <a:pt x="405180" y="69738"/>
                  </a:lnTo>
                  <a:lnTo>
                    <a:pt x="390595" y="76396"/>
                  </a:lnTo>
                  <a:lnTo>
                    <a:pt x="376187" y="83173"/>
                  </a:lnTo>
                  <a:lnTo>
                    <a:pt x="361900" y="90029"/>
                  </a:lnTo>
                  <a:lnTo>
                    <a:pt x="347699" y="96947"/>
                  </a:lnTo>
                  <a:lnTo>
                    <a:pt x="333721" y="104239"/>
                  </a:lnTo>
                  <a:lnTo>
                    <a:pt x="320256" y="112505"/>
                  </a:lnTo>
                  <a:lnTo>
                    <a:pt x="307417" y="121993"/>
                  </a:lnTo>
                  <a:lnTo>
                    <a:pt x="294998" y="132469"/>
                  </a:lnTo>
                  <a:lnTo>
                    <a:pt x="282585" y="143418"/>
                  </a:lnTo>
                  <a:lnTo>
                    <a:pt x="269940" y="154490"/>
                  </a:lnTo>
                  <a:lnTo>
                    <a:pt x="257157" y="165686"/>
                  </a:lnTo>
                  <a:lnTo>
                    <a:pt x="244569" y="177262"/>
                  </a:lnTo>
                  <a:lnTo>
                    <a:pt x="232358" y="189343"/>
                  </a:lnTo>
                  <a:lnTo>
                    <a:pt x="220547" y="201914"/>
                  </a:lnTo>
                  <a:lnTo>
                    <a:pt x="209083" y="214892"/>
                  </a:lnTo>
                  <a:lnTo>
                    <a:pt x="197891" y="228183"/>
                  </a:lnTo>
                  <a:lnTo>
                    <a:pt x="186900" y="241702"/>
                  </a:lnTo>
                  <a:lnTo>
                    <a:pt x="176054" y="255385"/>
                  </a:lnTo>
                  <a:lnTo>
                    <a:pt x="165309" y="269185"/>
                  </a:lnTo>
                  <a:lnTo>
                    <a:pt x="154633" y="283232"/>
                  </a:lnTo>
                  <a:lnTo>
                    <a:pt x="144005" y="297808"/>
                  </a:lnTo>
                  <a:lnTo>
                    <a:pt x="133415" y="313025"/>
                  </a:lnTo>
                  <a:lnTo>
                    <a:pt x="123014" y="328839"/>
                  </a:lnTo>
                  <a:lnTo>
                    <a:pt x="113105" y="345140"/>
                  </a:lnTo>
                  <a:lnTo>
                    <a:pt x="103809" y="361808"/>
                  </a:lnTo>
                  <a:lnTo>
                    <a:pt x="95093" y="378576"/>
                  </a:lnTo>
                  <a:lnTo>
                    <a:pt x="86852" y="395060"/>
                  </a:lnTo>
                  <a:lnTo>
                    <a:pt x="78974" y="411082"/>
                  </a:lnTo>
                  <a:lnTo>
                    <a:pt x="71359" y="426959"/>
                  </a:lnTo>
                  <a:lnTo>
                    <a:pt x="63932" y="443378"/>
                  </a:lnTo>
                  <a:lnTo>
                    <a:pt x="56641" y="460681"/>
                  </a:lnTo>
                  <a:lnTo>
                    <a:pt x="49607" y="478557"/>
                  </a:lnTo>
                  <a:lnTo>
                    <a:pt x="43110" y="496258"/>
                  </a:lnTo>
                  <a:lnTo>
                    <a:pt x="37260" y="513356"/>
                  </a:lnTo>
                  <a:lnTo>
                    <a:pt x="32009" y="529921"/>
                  </a:lnTo>
                  <a:lnTo>
                    <a:pt x="27249" y="546337"/>
                  </a:lnTo>
                  <a:lnTo>
                    <a:pt x="22860" y="562861"/>
                  </a:lnTo>
                  <a:lnTo>
                    <a:pt x="18743" y="579585"/>
                  </a:lnTo>
                  <a:lnTo>
                    <a:pt x="14817" y="596514"/>
                  </a:lnTo>
                  <a:lnTo>
                    <a:pt x="11029" y="613609"/>
                  </a:lnTo>
                  <a:lnTo>
                    <a:pt x="7501" y="630667"/>
                  </a:lnTo>
                  <a:lnTo>
                    <a:pt x="4511" y="647346"/>
                  </a:lnTo>
                  <a:lnTo>
                    <a:pt x="2173" y="663490"/>
                  </a:lnTo>
                  <a:lnTo>
                    <a:pt x="604" y="679109"/>
                  </a:lnTo>
                  <a:lnTo>
                    <a:pt x="0" y="694291"/>
                  </a:lnTo>
                  <a:lnTo>
                    <a:pt x="374" y="709136"/>
                  </a:lnTo>
                  <a:lnTo>
                    <a:pt x="1591" y="723734"/>
                  </a:lnTo>
                  <a:lnTo>
                    <a:pt x="3471" y="738156"/>
                  </a:lnTo>
                  <a:lnTo>
                    <a:pt x="5844" y="752455"/>
                  </a:lnTo>
                  <a:lnTo>
                    <a:pt x="8571" y="766670"/>
                  </a:lnTo>
                  <a:lnTo>
                    <a:pt x="11546" y="780827"/>
                  </a:lnTo>
                  <a:lnTo>
                    <a:pt x="14694" y="794941"/>
                  </a:lnTo>
                  <a:lnTo>
                    <a:pt x="17959" y="808859"/>
                  </a:lnTo>
                  <a:lnTo>
                    <a:pt x="21304" y="822285"/>
                  </a:lnTo>
                  <a:lnTo>
                    <a:pt x="24708" y="835094"/>
                  </a:lnTo>
                  <a:lnTo>
                    <a:pt x="28316" y="847323"/>
                  </a:lnTo>
                  <a:lnTo>
                    <a:pt x="32425" y="859075"/>
                  </a:lnTo>
                  <a:lnTo>
                    <a:pt x="37155" y="870459"/>
                  </a:lnTo>
                  <a:lnTo>
                    <a:pt x="42468" y="881410"/>
                  </a:lnTo>
                  <a:lnTo>
                    <a:pt x="48259" y="891699"/>
                  </a:lnTo>
                  <a:lnTo>
                    <a:pt x="54419" y="901256"/>
                  </a:lnTo>
                  <a:lnTo>
                    <a:pt x="61013" y="910320"/>
                  </a:lnTo>
                  <a:lnTo>
                    <a:pt x="68271" y="919326"/>
                  </a:lnTo>
                  <a:lnTo>
                    <a:pt x="76261" y="928533"/>
                  </a:lnTo>
                  <a:lnTo>
                    <a:pt x="84744" y="937853"/>
                  </a:lnTo>
                  <a:lnTo>
                    <a:pt x="93285" y="946963"/>
                  </a:lnTo>
                  <a:lnTo>
                    <a:pt x="101626" y="955685"/>
                  </a:lnTo>
                  <a:lnTo>
                    <a:pt x="109853" y="964001"/>
                  </a:lnTo>
                  <a:lnTo>
                    <a:pt x="118290" y="971964"/>
                  </a:lnTo>
                  <a:lnTo>
                    <a:pt x="127115" y="979653"/>
                  </a:lnTo>
                  <a:lnTo>
                    <a:pt x="136348" y="987139"/>
                  </a:lnTo>
                  <a:lnTo>
                    <a:pt x="145931" y="994479"/>
                  </a:lnTo>
                  <a:lnTo>
                    <a:pt x="155790" y="1001712"/>
                  </a:lnTo>
                  <a:lnTo>
                    <a:pt x="165852" y="1008706"/>
                  </a:lnTo>
                  <a:lnTo>
                    <a:pt x="176059" y="1015177"/>
                  </a:lnTo>
                  <a:lnTo>
                    <a:pt x="186383" y="1021019"/>
                  </a:lnTo>
                  <a:lnTo>
                    <a:pt x="197282" y="1026603"/>
                  </a:lnTo>
                  <a:lnTo>
                    <a:pt x="209655" y="1032652"/>
                  </a:lnTo>
                  <a:lnTo>
                    <a:pt x="223876" y="1039528"/>
                  </a:lnTo>
                  <a:lnTo>
                    <a:pt x="239836" y="1046776"/>
                  </a:lnTo>
                  <a:lnTo>
                    <a:pt x="257224" y="1053347"/>
                  </a:lnTo>
                  <a:lnTo>
                    <a:pt x="275691" y="1058685"/>
                  </a:lnTo>
                  <a:lnTo>
                    <a:pt x="294616" y="1062572"/>
                  </a:lnTo>
                  <a:lnTo>
                    <a:pt x="313152" y="1064881"/>
                  </a:lnTo>
                  <a:lnTo>
                    <a:pt x="330884" y="1065719"/>
                  </a:lnTo>
                  <a:lnTo>
                    <a:pt x="348246" y="1065179"/>
                  </a:lnTo>
                  <a:lnTo>
                    <a:pt x="366276" y="1063237"/>
                  </a:lnTo>
                  <a:lnTo>
                    <a:pt x="385508" y="1060016"/>
                  </a:lnTo>
                  <a:lnTo>
                    <a:pt x="405342" y="1055908"/>
                  </a:lnTo>
                  <a:lnTo>
                    <a:pt x="424373" y="1051468"/>
                  </a:lnTo>
                  <a:lnTo>
                    <a:pt x="441844" y="1047041"/>
                  </a:lnTo>
                  <a:lnTo>
                    <a:pt x="457829" y="1042766"/>
                  </a:lnTo>
                  <a:lnTo>
                    <a:pt x="472860" y="1038668"/>
                  </a:lnTo>
                  <a:lnTo>
                    <a:pt x="487371" y="1034723"/>
                  </a:lnTo>
                  <a:lnTo>
                    <a:pt x="501456" y="1030735"/>
                  </a:lnTo>
                  <a:lnTo>
                    <a:pt x="514942" y="1026363"/>
                  </a:lnTo>
                  <a:lnTo>
                    <a:pt x="527770" y="1021449"/>
                  </a:lnTo>
                  <a:lnTo>
                    <a:pt x="540169" y="1015841"/>
                  </a:lnTo>
                  <a:lnTo>
                    <a:pt x="552561" y="1009318"/>
                  </a:lnTo>
                  <a:lnTo>
                    <a:pt x="565195" y="1001858"/>
                  </a:lnTo>
                  <a:lnTo>
                    <a:pt x="578139" y="993747"/>
                  </a:lnTo>
                  <a:lnTo>
                    <a:pt x="591366" y="985464"/>
                  </a:lnTo>
                  <a:lnTo>
                    <a:pt x="604820" y="977299"/>
                  </a:lnTo>
                  <a:lnTo>
                    <a:pt x="618279" y="969192"/>
                  </a:lnTo>
                  <a:lnTo>
                    <a:pt x="631388" y="960835"/>
                  </a:lnTo>
                  <a:lnTo>
                    <a:pt x="643986" y="952065"/>
                  </a:lnTo>
                  <a:lnTo>
                    <a:pt x="656241" y="942870"/>
                  </a:lnTo>
                  <a:lnTo>
                    <a:pt x="668543" y="933310"/>
                  </a:lnTo>
                  <a:lnTo>
                    <a:pt x="681114" y="923468"/>
                  </a:lnTo>
                  <a:lnTo>
                    <a:pt x="693847" y="913417"/>
                  </a:lnTo>
                  <a:lnTo>
                    <a:pt x="706402" y="903217"/>
                  </a:lnTo>
                  <a:lnTo>
                    <a:pt x="718590" y="892912"/>
                  </a:lnTo>
                  <a:lnTo>
                    <a:pt x="730386" y="882534"/>
                  </a:lnTo>
                  <a:lnTo>
                    <a:pt x="741840" y="872108"/>
                  </a:lnTo>
                  <a:lnTo>
                    <a:pt x="753026" y="861643"/>
                  </a:lnTo>
                  <a:lnTo>
                    <a:pt x="764012" y="850988"/>
                  </a:lnTo>
                  <a:lnTo>
                    <a:pt x="774856" y="839842"/>
                  </a:lnTo>
                  <a:lnTo>
                    <a:pt x="785594" y="828081"/>
                  </a:lnTo>
                  <a:lnTo>
                    <a:pt x="796095" y="815741"/>
                  </a:lnTo>
                  <a:lnTo>
                    <a:pt x="806074" y="802926"/>
                  </a:lnTo>
                  <a:lnTo>
                    <a:pt x="815419" y="789747"/>
                  </a:lnTo>
                  <a:lnTo>
                    <a:pt x="824339" y="776305"/>
                  </a:lnTo>
                  <a:lnTo>
                    <a:pt x="833249" y="762675"/>
                  </a:lnTo>
                  <a:lnTo>
                    <a:pt x="842390" y="748914"/>
                  </a:lnTo>
                  <a:lnTo>
                    <a:pt x="851666" y="735063"/>
                  </a:lnTo>
                  <a:lnTo>
                    <a:pt x="860748" y="721151"/>
                  </a:lnTo>
                  <a:lnTo>
                    <a:pt x="869451" y="707194"/>
                  </a:lnTo>
                  <a:lnTo>
                    <a:pt x="877753" y="693040"/>
                  </a:lnTo>
                  <a:lnTo>
                    <a:pt x="885708" y="678392"/>
                  </a:lnTo>
                  <a:lnTo>
                    <a:pt x="893387" y="663130"/>
                  </a:lnTo>
                  <a:lnTo>
                    <a:pt x="900696" y="647457"/>
                  </a:lnTo>
                  <a:lnTo>
                    <a:pt x="907384" y="631782"/>
                  </a:lnTo>
                  <a:lnTo>
                    <a:pt x="913367" y="616344"/>
                  </a:lnTo>
                  <a:lnTo>
                    <a:pt x="918708" y="601046"/>
                  </a:lnTo>
                  <a:lnTo>
                    <a:pt x="923529" y="585555"/>
                  </a:lnTo>
                  <a:lnTo>
                    <a:pt x="927958" y="569688"/>
                  </a:lnTo>
                  <a:lnTo>
                    <a:pt x="932104" y="553421"/>
                  </a:lnTo>
                  <a:lnTo>
                    <a:pt x="936049" y="536807"/>
                  </a:lnTo>
                  <a:lnTo>
                    <a:pt x="939849" y="519923"/>
                  </a:lnTo>
                  <a:lnTo>
                    <a:pt x="943386" y="502837"/>
                  </a:lnTo>
                  <a:lnTo>
                    <a:pt x="946381" y="485608"/>
                  </a:lnTo>
                  <a:lnTo>
                    <a:pt x="948728" y="468276"/>
                  </a:lnTo>
                  <a:lnTo>
                    <a:pt x="950472" y="450876"/>
                  </a:lnTo>
                  <a:lnTo>
                    <a:pt x="951725" y="433427"/>
                  </a:lnTo>
                  <a:lnTo>
                    <a:pt x="952601" y="415946"/>
                  </a:lnTo>
                  <a:lnTo>
                    <a:pt x="953038" y="398443"/>
                  </a:lnTo>
                  <a:lnTo>
                    <a:pt x="952806" y="380926"/>
                  </a:lnTo>
                  <a:lnTo>
                    <a:pt x="951841" y="363403"/>
                  </a:lnTo>
                  <a:lnTo>
                    <a:pt x="950380" y="346042"/>
                  </a:lnTo>
                  <a:lnTo>
                    <a:pt x="948861" y="329152"/>
                  </a:lnTo>
                  <a:lnTo>
                    <a:pt x="947536" y="312864"/>
                  </a:lnTo>
                  <a:lnTo>
                    <a:pt x="946155" y="297145"/>
                  </a:lnTo>
                  <a:lnTo>
                    <a:pt x="944090" y="281897"/>
                  </a:lnTo>
                  <a:lnTo>
                    <a:pt x="941036" y="267008"/>
                  </a:lnTo>
                  <a:lnTo>
                    <a:pt x="937170" y="252379"/>
                  </a:lnTo>
                  <a:lnTo>
                    <a:pt x="932957" y="237937"/>
                  </a:lnTo>
                  <a:lnTo>
                    <a:pt x="928711" y="223624"/>
                  </a:lnTo>
                  <a:lnTo>
                    <a:pt x="924402" y="209400"/>
                  </a:lnTo>
                  <a:lnTo>
                    <a:pt x="919757" y="195237"/>
                  </a:lnTo>
                  <a:lnTo>
                    <a:pt x="914630" y="181120"/>
                  </a:lnTo>
                  <a:lnTo>
                    <a:pt x="908866" y="167198"/>
                  </a:lnTo>
                  <a:lnTo>
                    <a:pt x="902232" y="153770"/>
                  </a:lnTo>
                  <a:lnTo>
                    <a:pt x="894689" y="140961"/>
                  </a:lnTo>
                  <a:lnTo>
                    <a:pt x="886351" y="128731"/>
                  </a:lnTo>
                  <a:lnTo>
                    <a:pt x="877383" y="116978"/>
                  </a:lnTo>
                  <a:lnTo>
                    <a:pt x="867945" y="105593"/>
                  </a:lnTo>
                  <a:lnTo>
                    <a:pt x="858168" y="94642"/>
                  </a:lnTo>
                  <a:lnTo>
                    <a:pt x="848152" y="84353"/>
                  </a:lnTo>
                  <a:lnTo>
                    <a:pt x="837967" y="74800"/>
                  </a:lnTo>
                  <a:lnTo>
                    <a:pt x="827501" y="65910"/>
                  </a:lnTo>
                  <a:lnTo>
                    <a:pt x="816481" y="57551"/>
                  </a:lnTo>
                  <a:lnTo>
                    <a:pt x="804806" y="49598"/>
                  </a:lnTo>
                  <a:lnTo>
                    <a:pt x="792523" y="42104"/>
                  </a:lnTo>
                  <a:lnTo>
                    <a:pt x="779746" y="35290"/>
                  </a:lnTo>
                  <a:lnTo>
                    <a:pt x="766593" y="29223"/>
                  </a:lnTo>
                  <a:lnTo>
                    <a:pt x="753167" y="23826"/>
                  </a:lnTo>
                  <a:lnTo>
                    <a:pt x="739549" y="18967"/>
                  </a:lnTo>
                  <a:lnTo>
                    <a:pt x="725791" y="14517"/>
                  </a:lnTo>
                  <a:lnTo>
                    <a:pt x="711773" y="10528"/>
                  </a:lnTo>
                  <a:lnTo>
                    <a:pt x="697216" y="7220"/>
                  </a:lnTo>
                  <a:lnTo>
                    <a:pt x="682016" y="4661"/>
                  </a:lnTo>
                  <a:lnTo>
                    <a:pt x="666384" y="2773"/>
                  </a:lnTo>
                  <a:lnTo>
                    <a:pt x="650737" y="1422"/>
                  </a:lnTo>
                  <a:lnTo>
                    <a:pt x="635313" y="481"/>
                  </a:lnTo>
                  <a:lnTo>
                    <a:pt x="619854" y="0"/>
                  </a:lnTo>
                  <a:lnTo>
                    <a:pt x="603723" y="202"/>
                  </a:lnTo>
                  <a:lnTo>
                    <a:pt x="586613" y="1157"/>
                  </a:lnTo>
                  <a:lnTo>
                    <a:pt x="568697" y="2950"/>
                  </a:lnTo>
                  <a:lnTo>
                    <a:pt x="550438" y="5757"/>
                  </a:lnTo>
                  <a:lnTo>
                    <a:pt x="532152" y="9574"/>
                  </a:lnTo>
                  <a:lnTo>
                    <a:pt x="513975" y="14256"/>
                  </a:lnTo>
                  <a:lnTo>
                    <a:pt x="495938" y="19615"/>
                  </a:lnTo>
                  <a:lnTo>
                    <a:pt x="478030" y="25477"/>
                  </a:lnTo>
                  <a:lnTo>
                    <a:pt x="460224" y="31701"/>
                  </a:lnTo>
                  <a:lnTo>
                    <a:pt x="442497" y="38177"/>
                  </a:lnTo>
                  <a:lnTo>
                    <a:pt x="424825" y="44828"/>
                  </a:lnTo>
                  <a:lnTo>
                    <a:pt x="407192" y="51598"/>
                  </a:lnTo>
                  <a:lnTo>
                    <a:pt x="389587" y="58450"/>
                  </a:lnTo>
                  <a:lnTo>
                    <a:pt x="372010" y="65357"/>
                  </a:lnTo>
                  <a:lnTo>
                    <a:pt x="354782" y="72301"/>
                  </a:lnTo>
                  <a:lnTo>
                    <a:pt x="338513" y="79270"/>
                  </a:lnTo>
                  <a:lnTo>
                    <a:pt x="323474" y="86247"/>
                  </a:lnTo>
                  <a:lnTo>
                    <a:pt x="310045" y="92922"/>
                  </a:lnTo>
                  <a:lnTo>
                    <a:pt x="297568" y="99354"/>
                  </a:lnTo>
                  <a:lnTo>
                    <a:pt x="284950" y="106109"/>
                  </a:lnTo>
                  <a:lnTo>
                    <a:pt x="270146" y="1142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657817" y="1713210"/>
            <a:ext cx="1158136" cy="1103229"/>
            <a:chOff x="5657817" y="1713210"/>
            <a:chExt cx="1158136" cy="1103229"/>
          </a:xfrm>
        </p:grpSpPr>
        <p:sp>
          <p:nvSpPr>
            <p:cNvPr id="49" name="Freeform 48"/>
            <p:cNvSpPr/>
            <p:nvPr/>
          </p:nvSpPr>
          <p:spPr>
            <a:xfrm>
              <a:off x="5874175" y="1713210"/>
              <a:ext cx="341653" cy="441115"/>
            </a:xfrm>
            <a:custGeom>
              <a:avLst/>
              <a:gdLst/>
              <a:ahLst/>
              <a:cxnLst/>
              <a:rect l="0" t="0" r="0" b="0"/>
              <a:pathLst>
                <a:path w="341653" h="441115">
                  <a:moveTo>
                    <a:pt x="36326" y="103021"/>
                  </a:moveTo>
                  <a:lnTo>
                    <a:pt x="39260" y="94086"/>
                  </a:lnTo>
                  <a:lnTo>
                    <a:pt x="42042" y="84459"/>
                  </a:lnTo>
                  <a:lnTo>
                    <a:pt x="44950" y="73181"/>
                  </a:lnTo>
                  <a:lnTo>
                    <a:pt x="48336" y="60859"/>
                  </a:lnTo>
                  <a:lnTo>
                    <a:pt x="52798" y="48676"/>
                  </a:lnTo>
                  <a:lnTo>
                    <a:pt x="58569" y="37315"/>
                  </a:lnTo>
                  <a:lnTo>
                    <a:pt x="65558" y="27103"/>
                  </a:lnTo>
                  <a:lnTo>
                    <a:pt x="73542" y="18253"/>
                  </a:lnTo>
                  <a:lnTo>
                    <a:pt x="82283" y="10731"/>
                  </a:lnTo>
                  <a:lnTo>
                    <a:pt x="91575" y="4818"/>
                  </a:lnTo>
                  <a:lnTo>
                    <a:pt x="101256" y="1186"/>
                  </a:lnTo>
                  <a:lnTo>
                    <a:pt x="111204" y="0"/>
                  </a:lnTo>
                  <a:lnTo>
                    <a:pt x="121171" y="980"/>
                  </a:lnTo>
                  <a:lnTo>
                    <a:pt x="130789" y="3688"/>
                  </a:lnTo>
                  <a:lnTo>
                    <a:pt x="139888" y="7700"/>
                  </a:lnTo>
                  <a:lnTo>
                    <a:pt x="148473" y="12984"/>
                  </a:lnTo>
                  <a:lnTo>
                    <a:pt x="156626" y="19878"/>
                  </a:lnTo>
                  <a:lnTo>
                    <a:pt x="164441" y="28444"/>
                  </a:lnTo>
                  <a:lnTo>
                    <a:pt x="171843" y="38635"/>
                  </a:lnTo>
                  <a:lnTo>
                    <a:pt x="178595" y="50457"/>
                  </a:lnTo>
                  <a:lnTo>
                    <a:pt x="184621" y="63738"/>
                  </a:lnTo>
                  <a:lnTo>
                    <a:pt x="189990" y="77876"/>
                  </a:lnTo>
                  <a:lnTo>
                    <a:pt x="194831" y="91972"/>
                  </a:lnTo>
                  <a:lnTo>
                    <a:pt x="199269" y="105535"/>
                  </a:lnTo>
                  <a:lnTo>
                    <a:pt x="203250" y="118927"/>
                  </a:lnTo>
                  <a:lnTo>
                    <a:pt x="206552" y="133131"/>
                  </a:lnTo>
                  <a:lnTo>
                    <a:pt x="209103" y="148660"/>
                  </a:lnTo>
                  <a:lnTo>
                    <a:pt x="210816" y="165704"/>
                  </a:lnTo>
                  <a:lnTo>
                    <a:pt x="211517" y="184367"/>
                  </a:lnTo>
                  <a:lnTo>
                    <a:pt x="211209" y="204516"/>
                  </a:lnTo>
                  <a:lnTo>
                    <a:pt x="210036" y="225557"/>
                  </a:lnTo>
                  <a:lnTo>
                    <a:pt x="208185" y="246586"/>
                  </a:lnTo>
                  <a:lnTo>
                    <a:pt x="205827" y="267078"/>
                  </a:lnTo>
                  <a:lnTo>
                    <a:pt x="202941" y="286410"/>
                  </a:lnTo>
                  <a:lnTo>
                    <a:pt x="199325" y="303713"/>
                  </a:lnTo>
                  <a:lnTo>
                    <a:pt x="194935" y="318722"/>
                  </a:lnTo>
                  <a:lnTo>
                    <a:pt x="190021" y="331818"/>
                  </a:lnTo>
                  <a:lnTo>
                    <a:pt x="185031" y="343712"/>
                  </a:lnTo>
                  <a:lnTo>
                    <a:pt x="180226" y="354943"/>
                  </a:lnTo>
                  <a:lnTo>
                    <a:pt x="175525" y="365660"/>
                  </a:lnTo>
                  <a:lnTo>
                    <a:pt x="170609" y="375727"/>
                  </a:lnTo>
                  <a:lnTo>
                    <a:pt x="165298" y="385099"/>
                  </a:lnTo>
                  <a:lnTo>
                    <a:pt x="159408" y="393853"/>
                  </a:lnTo>
                  <a:lnTo>
                    <a:pt x="152689" y="402112"/>
                  </a:lnTo>
                  <a:lnTo>
                    <a:pt x="145089" y="409995"/>
                  </a:lnTo>
                  <a:lnTo>
                    <a:pt x="136712" y="417440"/>
                  </a:lnTo>
                  <a:lnTo>
                    <a:pt x="127718" y="424221"/>
                  </a:lnTo>
                  <a:lnTo>
                    <a:pt x="118253" y="430255"/>
                  </a:lnTo>
                  <a:lnTo>
                    <a:pt x="108119" y="435291"/>
                  </a:lnTo>
                  <a:lnTo>
                    <a:pt x="96800" y="438843"/>
                  </a:lnTo>
                  <a:lnTo>
                    <a:pt x="84121" y="440780"/>
                  </a:lnTo>
                  <a:lnTo>
                    <a:pt x="70691" y="441114"/>
                  </a:lnTo>
                  <a:lnTo>
                    <a:pt x="57671" y="439825"/>
                  </a:lnTo>
                  <a:lnTo>
                    <a:pt x="45699" y="437066"/>
                  </a:lnTo>
                  <a:lnTo>
                    <a:pt x="35054" y="432943"/>
                  </a:lnTo>
                  <a:lnTo>
                    <a:pt x="25901" y="427436"/>
                  </a:lnTo>
                  <a:lnTo>
                    <a:pt x="18161" y="420655"/>
                  </a:lnTo>
                  <a:lnTo>
                    <a:pt x="11761" y="412663"/>
                  </a:lnTo>
                  <a:lnTo>
                    <a:pt x="6736" y="403396"/>
                  </a:lnTo>
                  <a:lnTo>
                    <a:pt x="2987" y="392949"/>
                  </a:lnTo>
                  <a:lnTo>
                    <a:pt x="619" y="381849"/>
                  </a:lnTo>
                  <a:lnTo>
                    <a:pt x="0" y="370939"/>
                  </a:lnTo>
                  <a:lnTo>
                    <a:pt x="1179" y="360680"/>
                  </a:lnTo>
                  <a:lnTo>
                    <a:pt x="3918" y="351166"/>
                  </a:lnTo>
                  <a:lnTo>
                    <a:pt x="7891" y="342316"/>
                  </a:lnTo>
                  <a:lnTo>
                    <a:pt x="12792" y="334001"/>
                  </a:lnTo>
                  <a:lnTo>
                    <a:pt x="18692" y="326417"/>
                  </a:lnTo>
                  <a:lnTo>
                    <a:pt x="26007" y="320067"/>
                  </a:lnTo>
                  <a:lnTo>
                    <a:pt x="34855" y="315121"/>
                  </a:lnTo>
                  <a:lnTo>
                    <a:pt x="45067" y="311290"/>
                  </a:lnTo>
                  <a:lnTo>
                    <a:pt x="56371" y="308019"/>
                  </a:lnTo>
                  <a:lnTo>
                    <a:pt x="68495" y="304936"/>
                  </a:lnTo>
                  <a:lnTo>
                    <a:pt x="81212" y="302185"/>
                  </a:lnTo>
                  <a:lnTo>
                    <a:pt x="94347" y="300316"/>
                  </a:lnTo>
                  <a:lnTo>
                    <a:pt x="107773" y="299572"/>
                  </a:lnTo>
                  <a:lnTo>
                    <a:pt x="121397" y="299733"/>
                  </a:lnTo>
                  <a:lnTo>
                    <a:pt x="135157" y="300304"/>
                  </a:lnTo>
                  <a:lnTo>
                    <a:pt x="149003" y="300953"/>
                  </a:lnTo>
                  <a:lnTo>
                    <a:pt x="162742" y="301693"/>
                  </a:lnTo>
                  <a:lnTo>
                    <a:pt x="176048" y="302789"/>
                  </a:lnTo>
                  <a:lnTo>
                    <a:pt x="188782" y="304366"/>
                  </a:lnTo>
                  <a:lnTo>
                    <a:pt x="201130" y="306084"/>
                  </a:lnTo>
                  <a:lnTo>
                    <a:pt x="213494" y="307252"/>
                  </a:lnTo>
                  <a:lnTo>
                    <a:pt x="226113" y="307522"/>
                  </a:lnTo>
                  <a:lnTo>
                    <a:pt x="239047" y="307042"/>
                  </a:lnTo>
                  <a:lnTo>
                    <a:pt x="252270" y="306255"/>
                  </a:lnTo>
                  <a:lnTo>
                    <a:pt x="265716" y="305463"/>
                  </a:lnTo>
                  <a:lnTo>
                    <a:pt x="279105" y="304596"/>
                  </a:lnTo>
                  <a:lnTo>
                    <a:pt x="293481" y="303109"/>
                  </a:lnTo>
                  <a:lnTo>
                    <a:pt x="312341" y="299760"/>
                  </a:lnTo>
                  <a:lnTo>
                    <a:pt x="341652" y="292534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657817" y="2163672"/>
              <a:ext cx="642239" cy="94757"/>
            </a:xfrm>
            <a:custGeom>
              <a:avLst/>
              <a:gdLst/>
              <a:ahLst/>
              <a:cxnLst/>
              <a:rect l="0" t="0" r="0" b="0"/>
              <a:pathLst>
                <a:path w="642239" h="94757">
                  <a:moveTo>
                    <a:pt x="642238" y="0"/>
                  </a:moveTo>
                  <a:lnTo>
                    <a:pt x="633437" y="2933"/>
                  </a:lnTo>
                  <a:lnTo>
                    <a:pt x="625090" y="5715"/>
                  </a:lnTo>
                  <a:lnTo>
                    <a:pt x="616377" y="8615"/>
                  </a:lnTo>
                  <a:lnTo>
                    <a:pt x="606738" y="11656"/>
                  </a:lnTo>
                  <a:lnTo>
                    <a:pt x="595298" y="14820"/>
                  </a:lnTo>
                  <a:lnTo>
                    <a:pt x="581742" y="18085"/>
                  </a:lnTo>
                  <a:lnTo>
                    <a:pt x="566079" y="21422"/>
                  </a:lnTo>
                  <a:lnTo>
                    <a:pt x="548367" y="24814"/>
                  </a:lnTo>
                  <a:lnTo>
                    <a:pt x="528873" y="28243"/>
                  </a:lnTo>
                  <a:lnTo>
                    <a:pt x="508447" y="31697"/>
                  </a:lnTo>
                  <a:lnTo>
                    <a:pt x="488364" y="35170"/>
                  </a:lnTo>
                  <a:lnTo>
                    <a:pt x="469293" y="38655"/>
                  </a:lnTo>
                  <a:lnTo>
                    <a:pt x="450712" y="42147"/>
                  </a:lnTo>
                  <a:lnTo>
                    <a:pt x="431257" y="45646"/>
                  </a:lnTo>
                  <a:lnTo>
                    <a:pt x="410214" y="49143"/>
                  </a:lnTo>
                  <a:lnTo>
                    <a:pt x="388163" y="52475"/>
                  </a:lnTo>
                  <a:lnTo>
                    <a:pt x="366566" y="55333"/>
                  </a:lnTo>
                  <a:lnTo>
                    <a:pt x="346257" y="57587"/>
                  </a:lnTo>
                  <a:lnTo>
                    <a:pt x="327402" y="59269"/>
                  </a:lnTo>
                  <a:lnTo>
                    <a:pt x="309829" y="60481"/>
                  </a:lnTo>
                  <a:lnTo>
                    <a:pt x="293276" y="61339"/>
                  </a:lnTo>
                  <a:lnTo>
                    <a:pt x="277483" y="62102"/>
                  </a:lnTo>
                  <a:lnTo>
                    <a:pt x="262235" y="63155"/>
                  </a:lnTo>
                  <a:lnTo>
                    <a:pt x="247367" y="64679"/>
                  </a:lnTo>
                  <a:lnTo>
                    <a:pt x="232597" y="66518"/>
                  </a:lnTo>
                  <a:lnTo>
                    <a:pt x="217532" y="68291"/>
                  </a:lnTo>
                  <a:lnTo>
                    <a:pt x="201991" y="69783"/>
                  </a:lnTo>
                  <a:lnTo>
                    <a:pt x="186130" y="71105"/>
                  </a:lnTo>
                  <a:lnTo>
                    <a:pt x="170329" y="72599"/>
                  </a:lnTo>
                  <a:lnTo>
                    <a:pt x="154812" y="74451"/>
                  </a:lnTo>
                  <a:lnTo>
                    <a:pt x="139630" y="76526"/>
                  </a:lnTo>
                  <a:lnTo>
                    <a:pt x="124751" y="78465"/>
                  </a:lnTo>
                  <a:lnTo>
                    <a:pt x="110108" y="80071"/>
                  </a:lnTo>
                  <a:lnTo>
                    <a:pt x="95477" y="81471"/>
                  </a:lnTo>
                  <a:lnTo>
                    <a:pt x="80501" y="83018"/>
                  </a:lnTo>
                  <a:lnTo>
                    <a:pt x="65034" y="84906"/>
                  </a:lnTo>
                  <a:lnTo>
                    <a:pt x="49843" y="87014"/>
                  </a:lnTo>
                  <a:lnTo>
                    <a:pt x="35011" y="89197"/>
                  </a:lnTo>
                  <a:lnTo>
                    <a:pt x="19233" y="91650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39732" y="2437413"/>
              <a:ext cx="300965" cy="379026"/>
            </a:xfrm>
            <a:custGeom>
              <a:avLst/>
              <a:gdLst/>
              <a:ahLst/>
              <a:cxnLst/>
              <a:rect l="0" t="0" r="0" b="0"/>
              <a:pathLst>
                <a:path w="300965" h="379026">
                  <a:moveTo>
                    <a:pt x="249753" y="0"/>
                  </a:moveTo>
                  <a:lnTo>
                    <a:pt x="235084" y="2866"/>
                  </a:lnTo>
                  <a:lnTo>
                    <a:pt x="221173" y="5008"/>
                  </a:lnTo>
                  <a:lnTo>
                    <a:pt x="206679" y="6616"/>
                  </a:lnTo>
                  <a:lnTo>
                    <a:pt x="191651" y="7969"/>
                  </a:lnTo>
                  <a:lnTo>
                    <a:pt x="176474" y="9466"/>
                  </a:lnTo>
                  <a:lnTo>
                    <a:pt x="161403" y="11317"/>
                  </a:lnTo>
                  <a:lnTo>
                    <a:pt x="146366" y="13557"/>
                  </a:lnTo>
                  <a:lnTo>
                    <a:pt x="131057" y="16137"/>
                  </a:lnTo>
                  <a:lnTo>
                    <a:pt x="115321" y="18987"/>
                  </a:lnTo>
                  <a:lnTo>
                    <a:pt x="99313" y="22036"/>
                  </a:lnTo>
                  <a:lnTo>
                    <a:pt x="83406" y="25229"/>
                  </a:lnTo>
                  <a:lnTo>
                    <a:pt x="67824" y="28531"/>
                  </a:lnTo>
                  <a:lnTo>
                    <a:pt x="52937" y="32240"/>
                  </a:lnTo>
                  <a:lnTo>
                    <a:pt x="39317" y="36947"/>
                  </a:lnTo>
                  <a:lnTo>
                    <a:pt x="27175" y="42901"/>
                  </a:lnTo>
                  <a:lnTo>
                    <a:pt x="16870" y="50190"/>
                  </a:lnTo>
                  <a:lnTo>
                    <a:pt x="9069" y="58911"/>
                  </a:lnTo>
                  <a:lnTo>
                    <a:pt x="3898" y="68965"/>
                  </a:lnTo>
                  <a:lnTo>
                    <a:pt x="1033" y="80124"/>
                  </a:lnTo>
                  <a:lnTo>
                    <a:pt x="0" y="92130"/>
                  </a:lnTo>
                  <a:lnTo>
                    <a:pt x="339" y="104758"/>
                  </a:lnTo>
                  <a:lnTo>
                    <a:pt x="1833" y="117828"/>
                  </a:lnTo>
                  <a:lnTo>
                    <a:pt x="4496" y="131207"/>
                  </a:lnTo>
                  <a:lnTo>
                    <a:pt x="8241" y="144795"/>
                  </a:lnTo>
                  <a:lnTo>
                    <a:pt x="12720" y="158360"/>
                  </a:lnTo>
                  <a:lnTo>
                    <a:pt x="17417" y="171548"/>
                  </a:lnTo>
                  <a:lnTo>
                    <a:pt x="22029" y="184179"/>
                  </a:lnTo>
                  <a:lnTo>
                    <a:pt x="26769" y="195610"/>
                  </a:lnTo>
                  <a:lnTo>
                    <a:pt x="32244" y="204697"/>
                  </a:lnTo>
                  <a:lnTo>
                    <a:pt x="38742" y="211021"/>
                  </a:lnTo>
                  <a:lnTo>
                    <a:pt x="46072" y="214639"/>
                  </a:lnTo>
                  <a:lnTo>
                    <a:pt x="53765" y="215720"/>
                  </a:lnTo>
                  <a:lnTo>
                    <a:pt x="61501" y="214639"/>
                  </a:lnTo>
                  <a:lnTo>
                    <a:pt x="69306" y="212019"/>
                  </a:lnTo>
                  <a:lnTo>
                    <a:pt x="77452" y="208602"/>
                  </a:lnTo>
                  <a:lnTo>
                    <a:pt x="86082" y="204877"/>
                  </a:lnTo>
                  <a:lnTo>
                    <a:pt x="95352" y="201246"/>
                  </a:lnTo>
                  <a:lnTo>
                    <a:pt x="105493" y="198115"/>
                  </a:lnTo>
                  <a:lnTo>
                    <a:pt x="116548" y="195642"/>
                  </a:lnTo>
                  <a:lnTo>
                    <a:pt x="128567" y="193795"/>
                  </a:lnTo>
                  <a:lnTo>
                    <a:pt x="141692" y="192465"/>
                  </a:lnTo>
                  <a:lnTo>
                    <a:pt x="155889" y="191534"/>
                  </a:lnTo>
                  <a:lnTo>
                    <a:pt x="170827" y="191058"/>
                  </a:lnTo>
                  <a:lnTo>
                    <a:pt x="186000" y="191262"/>
                  </a:lnTo>
                  <a:lnTo>
                    <a:pt x="201084" y="192218"/>
                  </a:lnTo>
                  <a:lnTo>
                    <a:pt x="215634" y="194012"/>
                  </a:lnTo>
                  <a:lnTo>
                    <a:pt x="229026" y="196819"/>
                  </a:lnTo>
                  <a:lnTo>
                    <a:pt x="241029" y="200640"/>
                  </a:lnTo>
                  <a:lnTo>
                    <a:pt x="251750" y="205495"/>
                  </a:lnTo>
                  <a:lnTo>
                    <a:pt x="261426" y="211503"/>
                  </a:lnTo>
                  <a:lnTo>
                    <a:pt x="270307" y="218618"/>
                  </a:lnTo>
                  <a:lnTo>
                    <a:pt x="278444" y="226667"/>
                  </a:lnTo>
                  <a:lnTo>
                    <a:pt x="285698" y="235439"/>
                  </a:lnTo>
                  <a:lnTo>
                    <a:pt x="292051" y="244746"/>
                  </a:lnTo>
                  <a:lnTo>
                    <a:pt x="297132" y="254436"/>
                  </a:lnTo>
                  <a:lnTo>
                    <a:pt x="300182" y="264392"/>
                  </a:lnTo>
                  <a:lnTo>
                    <a:pt x="300964" y="274533"/>
                  </a:lnTo>
                  <a:lnTo>
                    <a:pt x="299539" y="284800"/>
                  </a:lnTo>
                  <a:lnTo>
                    <a:pt x="295997" y="295153"/>
                  </a:lnTo>
                  <a:lnTo>
                    <a:pt x="290612" y="305559"/>
                  </a:lnTo>
                  <a:lnTo>
                    <a:pt x="283591" y="315836"/>
                  </a:lnTo>
                  <a:lnTo>
                    <a:pt x="274992" y="325663"/>
                  </a:lnTo>
                  <a:lnTo>
                    <a:pt x="264982" y="334898"/>
                  </a:lnTo>
                  <a:lnTo>
                    <a:pt x="253499" y="343405"/>
                  </a:lnTo>
                  <a:lnTo>
                    <a:pt x="240205" y="350973"/>
                  </a:lnTo>
                  <a:lnTo>
                    <a:pt x="225077" y="357577"/>
                  </a:lnTo>
                  <a:lnTo>
                    <a:pt x="208528" y="363182"/>
                  </a:lnTo>
                  <a:lnTo>
                    <a:pt x="191202" y="367657"/>
                  </a:lnTo>
                  <a:lnTo>
                    <a:pt x="173559" y="371039"/>
                  </a:lnTo>
                  <a:lnTo>
                    <a:pt x="156006" y="373503"/>
                  </a:lnTo>
                  <a:lnTo>
                    <a:pt x="136953" y="375516"/>
                  </a:lnTo>
                  <a:lnTo>
                    <a:pt x="111380" y="377255"/>
                  </a:lnTo>
                  <a:lnTo>
                    <a:pt x="70769" y="379025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73796" y="2142615"/>
              <a:ext cx="210571" cy="252685"/>
            </a:xfrm>
            <a:custGeom>
              <a:avLst/>
              <a:gdLst/>
              <a:ahLst/>
              <a:cxnLst/>
              <a:rect l="0" t="0" r="0" b="0"/>
              <a:pathLst>
                <a:path w="210571" h="252685">
                  <a:moveTo>
                    <a:pt x="210570" y="0"/>
                  </a:moveTo>
                  <a:lnTo>
                    <a:pt x="201768" y="5934"/>
                  </a:lnTo>
                  <a:lnTo>
                    <a:pt x="193421" y="12139"/>
                  </a:lnTo>
                  <a:lnTo>
                    <a:pt x="184719" y="19244"/>
                  </a:lnTo>
                  <a:lnTo>
                    <a:pt x="175426" y="27530"/>
                  </a:lnTo>
                  <a:lnTo>
                    <a:pt x="165282" y="37473"/>
                  </a:lnTo>
                  <a:lnTo>
                    <a:pt x="154246" y="49160"/>
                  </a:lnTo>
                  <a:lnTo>
                    <a:pt x="142752" y="61892"/>
                  </a:lnTo>
                  <a:lnTo>
                    <a:pt x="131578" y="74430"/>
                  </a:lnTo>
                  <a:lnTo>
                    <a:pt x="121148" y="86080"/>
                  </a:lnTo>
                  <a:lnTo>
                    <a:pt x="111688" y="96846"/>
                  </a:lnTo>
                  <a:lnTo>
                    <a:pt x="103408" y="107143"/>
                  </a:lnTo>
                  <a:lnTo>
                    <a:pt x="96280" y="117287"/>
                  </a:lnTo>
                  <a:lnTo>
                    <a:pt x="89967" y="127270"/>
                  </a:lnTo>
                  <a:lnTo>
                    <a:pt x="83946" y="136841"/>
                  </a:lnTo>
                  <a:lnTo>
                    <a:pt x="77886" y="145884"/>
                  </a:lnTo>
                  <a:lnTo>
                    <a:pt x="71658" y="154588"/>
                  </a:lnTo>
                  <a:lnTo>
                    <a:pt x="65243" y="163346"/>
                  </a:lnTo>
                  <a:lnTo>
                    <a:pt x="58666" y="172387"/>
                  </a:lnTo>
                  <a:lnTo>
                    <a:pt x="51960" y="181764"/>
                  </a:lnTo>
                  <a:lnTo>
                    <a:pt x="45160" y="191445"/>
                  </a:lnTo>
                  <a:lnTo>
                    <a:pt x="38295" y="201359"/>
                  </a:lnTo>
                  <a:lnTo>
                    <a:pt x="31499" y="211183"/>
                  </a:lnTo>
                  <a:lnTo>
                    <a:pt x="24228" y="221421"/>
                  </a:lnTo>
                  <a:lnTo>
                    <a:pt x="14727" y="234088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94853" y="2205786"/>
              <a:ext cx="221100" cy="210570"/>
            </a:xfrm>
            <a:custGeom>
              <a:avLst/>
              <a:gdLst/>
              <a:ahLst/>
              <a:cxnLst/>
              <a:rect l="0" t="0" r="0" b="0"/>
              <a:pathLst>
                <a:path w="221100" h="210570">
                  <a:moveTo>
                    <a:pt x="0" y="0"/>
                  </a:moveTo>
                  <a:lnTo>
                    <a:pt x="11601" y="5934"/>
                  </a:lnTo>
                  <a:lnTo>
                    <a:pt x="21450" y="12139"/>
                  </a:lnTo>
                  <a:lnTo>
                    <a:pt x="30459" y="19235"/>
                  </a:lnTo>
                  <a:lnTo>
                    <a:pt x="39073" y="27175"/>
                  </a:lnTo>
                  <a:lnTo>
                    <a:pt x="47750" y="35821"/>
                  </a:lnTo>
                  <a:lnTo>
                    <a:pt x="56731" y="45016"/>
                  </a:lnTo>
                  <a:lnTo>
                    <a:pt x="66234" y="54615"/>
                  </a:lnTo>
                  <a:lnTo>
                    <a:pt x="76530" y="64505"/>
                  </a:lnTo>
                  <a:lnTo>
                    <a:pt x="87678" y="74603"/>
                  </a:lnTo>
                  <a:lnTo>
                    <a:pt x="99421" y="85009"/>
                  </a:lnTo>
                  <a:lnTo>
                    <a:pt x="111295" y="95987"/>
                  </a:lnTo>
                  <a:lnTo>
                    <a:pt x="123019" y="107630"/>
                  </a:lnTo>
                  <a:lnTo>
                    <a:pt x="134501" y="119721"/>
                  </a:lnTo>
                  <a:lnTo>
                    <a:pt x="145743" y="131838"/>
                  </a:lnTo>
                  <a:lnTo>
                    <a:pt x="156781" y="143724"/>
                  </a:lnTo>
                  <a:lnTo>
                    <a:pt x="167499" y="155146"/>
                  </a:lnTo>
                  <a:lnTo>
                    <a:pt x="177629" y="165816"/>
                  </a:lnTo>
                  <a:lnTo>
                    <a:pt x="187068" y="175648"/>
                  </a:lnTo>
                  <a:lnTo>
                    <a:pt x="195570" y="184432"/>
                  </a:lnTo>
                  <a:lnTo>
                    <a:pt x="203510" y="192597"/>
                  </a:lnTo>
                  <a:lnTo>
                    <a:pt x="211584" y="200863"/>
                  </a:lnTo>
                  <a:lnTo>
                    <a:pt x="221099" y="210569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 rot="321871">
            <a:off x="6986247" y="1768589"/>
            <a:ext cx="1105494" cy="1126550"/>
            <a:chOff x="6986247" y="1768589"/>
            <a:chExt cx="1105494" cy="1126550"/>
          </a:xfrm>
        </p:grpSpPr>
        <p:sp>
          <p:nvSpPr>
            <p:cNvPr id="55" name="Freeform 54"/>
            <p:cNvSpPr/>
            <p:nvPr/>
          </p:nvSpPr>
          <p:spPr>
            <a:xfrm>
              <a:off x="6986247" y="1801487"/>
              <a:ext cx="261724" cy="367186"/>
            </a:xfrm>
            <a:custGeom>
              <a:avLst/>
              <a:gdLst/>
              <a:ahLst/>
              <a:cxnLst/>
              <a:rect l="0" t="0" r="0" b="0"/>
              <a:pathLst>
                <a:path w="261724" h="367186">
                  <a:moveTo>
                    <a:pt x="0" y="19745"/>
                  </a:moveTo>
                  <a:lnTo>
                    <a:pt x="8869" y="16811"/>
                  </a:lnTo>
                  <a:lnTo>
                    <a:pt x="17856" y="14029"/>
                  </a:lnTo>
                  <a:lnTo>
                    <a:pt x="27851" y="11134"/>
                  </a:lnTo>
                  <a:lnTo>
                    <a:pt x="38831" y="8266"/>
                  </a:lnTo>
                  <a:lnTo>
                    <a:pt x="50643" y="5750"/>
                  </a:lnTo>
                  <a:lnTo>
                    <a:pt x="63102" y="3739"/>
                  </a:lnTo>
                  <a:lnTo>
                    <a:pt x="76040" y="2226"/>
                  </a:lnTo>
                  <a:lnTo>
                    <a:pt x="89320" y="1132"/>
                  </a:lnTo>
                  <a:lnTo>
                    <a:pt x="102838" y="363"/>
                  </a:lnTo>
                  <a:lnTo>
                    <a:pt x="116353" y="0"/>
                  </a:lnTo>
                  <a:lnTo>
                    <a:pt x="129506" y="280"/>
                  </a:lnTo>
                  <a:lnTo>
                    <a:pt x="142128" y="1287"/>
                  </a:lnTo>
                  <a:lnTo>
                    <a:pt x="154062" y="3116"/>
                  </a:lnTo>
                  <a:lnTo>
                    <a:pt x="165083" y="5947"/>
                  </a:lnTo>
                  <a:lnTo>
                    <a:pt x="175159" y="9788"/>
                  </a:lnTo>
                  <a:lnTo>
                    <a:pt x="184249" y="14826"/>
                  </a:lnTo>
                  <a:lnTo>
                    <a:pt x="192216" y="21489"/>
                  </a:lnTo>
                  <a:lnTo>
                    <a:pt x="199082" y="29854"/>
                  </a:lnTo>
                  <a:lnTo>
                    <a:pt x="204526" y="39385"/>
                  </a:lnTo>
                  <a:lnTo>
                    <a:pt x="207827" y="49160"/>
                  </a:lnTo>
                  <a:lnTo>
                    <a:pt x="208787" y="58618"/>
                  </a:lnTo>
                  <a:lnTo>
                    <a:pt x="207651" y="67575"/>
                  </a:lnTo>
                  <a:lnTo>
                    <a:pt x="204836" y="76044"/>
                  </a:lnTo>
                  <a:lnTo>
                    <a:pt x="200757" y="84107"/>
                  </a:lnTo>
                  <a:lnTo>
                    <a:pt x="195598" y="91862"/>
                  </a:lnTo>
                  <a:lnTo>
                    <a:pt x="189320" y="99389"/>
                  </a:lnTo>
                  <a:lnTo>
                    <a:pt x="181991" y="106757"/>
                  </a:lnTo>
                  <a:lnTo>
                    <a:pt x="173784" y="114014"/>
                  </a:lnTo>
                  <a:lnTo>
                    <a:pt x="164897" y="121193"/>
                  </a:lnTo>
                  <a:lnTo>
                    <a:pt x="155513" y="128320"/>
                  </a:lnTo>
                  <a:lnTo>
                    <a:pt x="145942" y="135412"/>
                  </a:lnTo>
                  <a:lnTo>
                    <a:pt x="136596" y="142479"/>
                  </a:lnTo>
                  <a:lnTo>
                    <a:pt x="127726" y="149534"/>
                  </a:lnTo>
                  <a:lnTo>
                    <a:pt x="120919" y="156666"/>
                  </a:lnTo>
                  <a:lnTo>
                    <a:pt x="118536" y="163228"/>
                  </a:lnTo>
                  <a:lnTo>
                    <a:pt x="120668" y="168269"/>
                  </a:lnTo>
                  <a:lnTo>
                    <a:pt x="126384" y="172204"/>
                  </a:lnTo>
                  <a:lnTo>
                    <a:pt x="134708" y="175617"/>
                  </a:lnTo>
                  <a:lnTo>
                    <a:pt x="144860" y="178855"/>
                  </a:lnTo>
                  <a:lnTo>
                    <a:pt x="156270" y="182077"/>
                  </a:lnTo>
                  <a:lnTo>
                    <a:pt x="168538" y="185345"/>
                  </a:lnTo>
                  <a:lnTo>
                    <a:pt x="181387" y="188837"/>
                  </a:lnTo>
                  <a:lnTo>
                    <a:pt x="194629" y="192854"/>
                  </a:lnTo>
                  <a:lnTo>
                    <a:pt x="208119" y="197527"/>
                  </a:lnTo>
                  <a:lnTo>
                    <a:pt x="221282" y="203137"/>
                  </a:lnTo>
                  <a:lnTo>
                    <a:pt x="233137" y="210192"/>
                  </a:lnTo>
                  <a:lnTo>
                    <a:pt x="243248" y="218827"/>
                  </a:lnTo>
                  <a:lnTo>
                    <a:pt x="251358" y="228710"/>
                  </a:lnTo>
                  <a:lnTo>
                    <a:pt x="257138" y="239254"/>
                  </a:lnTo>
                  <a:lnTo>
                    <a:pt x="260642" y="250042"/>
                  </a:lnTo>
                  <a:lnTo>
                    <a:pt x="261723" y="260706"/>
                  </a:lnTo>
                  <a:lnTo>
                    <a:pt x="259889" y="270859"/>
                  </a:lnTo>
                  <a:lnTo>
                    <a:pt x="255138" y="280350"/>
                  </a:lnTo>
                  <a:lnTo>
                    <a:pt x="247884" y="289213"/>
                  </a:lnTo>
                  <a:lnTo>
                    <a:pt x="238666" y="297560"/>
                  </a:lnTo>
                  <a:lnTo>
                    <a:pt x="227993" y="305508"/>
                  </a:lnTo>
                  <a:lnTo>
                    <a:pt x="216440" y="313001"/>
                  </a:lnTo>
                  <a:lnTo>
                    <a:pt x="204628" y="319815"/>
                  </a:lnTo>
                  <a:lnTo>
                    <a:pt x="192908" y="325887"/>
                  </a:lnTo>
                  <a:lnTo>
                    <a:pt x="181244" y="331457"/>
                  </a:lnTo>
                  <a:lnTo>
                    <a:pt x="169341" y="336965"/>
                  </a:lnTo>
                  <a:lnTo>
                    <a:pt x="157035" y="342664"/>
                  </a:lnTo>
                  <a:lnTo>
                    <a:pt x="144348" y="348329"/>
                  </a:lnTo>
                  <a:lnTo>
                    <a:pt x="129841" y="353898"/>
                  </a:lnTo>
                  <a:lnTo>
                    <a:pt x="108885" y="359868"/>
                  </a:lnTo>
                  <a:lnTo>
                    <a:pt x="73700" y="367185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353120" y="1768589"/>
              <a:ext cx="266555" cy="268596"/>
            </a:xfrm>
            <a:custGeom>
              <a:avLst/>
              <a:gdLst/>
              <a:ahLst/>
              <a:cxnLst/>
              <a:rect l="0" t="0" r="0" b="0"/>
              <a:pathLst>
                <a:path w="266555" h="268596">
                  <a:moveTo>
                    <a:pt x="106910" y="0"/>
                  </a:moveTo>
                  <a:lnTo>
                    <a:pt x="98175" y="3001"/>
                  </a:lnTo>
                  <a:lnTo>
                    <a:pt x="90469" y="6423"/>
                  </a:lnTo>
                  <a:lnTo>
                    <a:pt x="83058" y="10624"/>
                  </a:lnTo>
                  <a:lnTo>
                    <a:pt x="75451" y="15697"/>
                  </a:lnTo>
                  <a:lnTo>
                    <a:pt x="66975" y="21827"/>
                  </a:lnTo>
                  <a:lnTo>
                    <a:pt x="57358" y="29010"/>
                  </a:lnTo>
                  <a:lnTo>
                    <a:pt x="47135" y="37097"/>
                  </a:lnTo>
                  <a:lnTo>
                    <a:pt x="37420" y="45892"/>
                  </a:lnTo>
                  <a:lnTo>
                    <a:pt x="28817" y="55222"/>
                  </a:lnTo>
                  <a:lnTo>
                    <a:pt x="21416" y="65264"/>
                  </a:lnTo>
                  <a:lnTo>
                    <a:pt x="15064" y="76522"/>
                  </a:lnTo>
                  <a:lnTo>
                    <a:pt x="9544" y="89173"/>
                  </a:lnTo>
                  <a:lnTo>
                    <a:pt x="4973" y="103093"/>
                  </a:lnTo>
                  <a:lnTo>
                    <a:pt x="1791" y="118040"/>
                  </a:lnTo>
                  <a:lnTo>
                    <a:pt x="132" y="133754"/>
                  </a:lnTo>
                  <a:lnTo>
                    <a:pt x="0" y="149696"/>
                  </a:lnTo>
                  <a:lnTo>
                    <a:pt x="1430" y="165084"/>
                  </a:lnTo>
                  <a:lnTo>
                    <a:pt x="4282" y="179539"/>
                  </a:lnTo>
                  <a:lnTo>
                    <a:pt x="8298" y="193040"/>
                  </a:lnTo>
                  <a:lnTo>
                    <a:pt x="13203" y="205728"/>
                  </a:lnTo>
                  <a:lnTo>
                    <a:pt x="18761" y="217775"/>
                  </a:lnTo>
                  <a:lnTo>
                    <a:pt x="24949" y="229020"/>
                  </a:lnTo>
                  <a:lnTo>
                    <a:pt x="31933" y="238982"/>
                  </a:lnTo>
                  <a:lnTo>
                    <a:pt x="39748" y="247496"/>
                  </a:lnTo>
                  <a:lnTo>
                    <a:pt x="48453" y="254538"/>
                  </a:lnTo>
                  <a:lnTo>
                    <a:pt x="58207" y="260052"/>
                  </a:lnTo>
                  <a:lnTo>
                    <a:pt x="68996" y="264163"/>
                  </a:lnTo>
                  <a:lnTo>
                    <a:pt x="80665" y="266959"/>
                  </a:lnTo>
                  <a:lnTo>
                    <a:pt x="93023" y="268402"/>
                  </a:lnTo>
                  <a:lnTo>
                    <a:pt x="105880" y="268595"/>
                  </a:lnTo>
                  <a:lnTo>
                    <a:pt x="118768" y="267590"/>
                  </a:lnTo>
                  <a:lnTo>
                    <a:pt x="130960" y="265322"/>
                  </a:lnTo>
                  <a:lnTo>
                    <a:pt x="142129" y="261866"/>
                  </a:lnTo>
                  <a:lnTo>
                    <a:pt x="152610" y="257258"/>
                  </a:lnTo>
                  <a:lnTo>
                    <a:pt x="163182" y="251415"/>
                  </a:lnTo>
                  <a:lnTo>
                    <a:pt x="174296" y="244411"/>
                  </a:lnTo>
                  <a:lnTo>
                    <a:pt x="185900" y="236437"/>
                  </a:lnTo>
                  <a:lnTo>
                    <a:pt x="197624" y="227714"/>
                  </a:lnTo>
                  <a:lnTo>
                    <a:pt x="209209" y="218436"/>
                  </a:lnTo>
                  <a:lnTo>
                    <a:pt x="220244" y="208596"/>
                  </a:lnTo>
                  <a:lnTo>
                    <a:pt x="230115" y="198006"/>
                  </a:lnTo>
                  <a:lnTo>
                    <a:pt x="238597" y="186626"/>
                  </a:lnTo>
                  <a:lnTo>
                    <a:pt x="245799" y="174713"/>
                  </a:lnTo>
                  <a:lnTo>
                    <a:pt x="251959" y="162716"/>
                  </a:lnTo>
                  <a:lnTo>
                    <a:pt x="257322" y="150901"/>
                  </a:lnTo>
                  <a:lnTo>
                    <a:pt x="261773" y="139188"/>
                  </a:lnTo>
                  <a:lnTo>
                    <a:pt x="264866" y="127257"/>
                  </a:lnTo>
                  <a:lnTo>
                    <a:pt x="266464" y="114943"/>
                  </a:lnTo>
                  <a:lnTo>
                    <a:pt x="266554" y="102554"/>
                  </a:lnTo>
                  <a:lnTo>
                    <a:pt x="265095" y="90762"/>
                  </a:lnTo>
                  <a:lnTo>
                    <a:pt x="262214" y="79908"/>
                  </a:lnTo>
                  <a:lnTo>
                    <a:pt x="257837" y="70162"/>
                  </a:lnTo>
                  <a:lnTo>
                    <a:pt x="251628" y="61688"/>
                  </a:lnTo>
                  <a:lnTo>
                    <a:pt x="243556" y="54440"/>
                  </a:lnTo>
                  <a:lnTo>
                    <a:pt x="233713" y="48385"/>
                  </a:lnTo>
                  <a:lnTo>
                    <a:pt x="222134" y="43601"/>
                  </a:lnTo>
                  <a:lnTo>
                    <a:pt x="209009" y="40017"/>
                  </a:lnTo>
                  <a:lnTo>
                    <a:pt x="194639" y="37761"/>
                  </a:lnTo>
                  <a:lnTo>
                    <a:pt x="179322" y="37218"/>
                  </a:lnTo>
                  <a:lnTo>
                    <a:pt x="163318" y="38453"/>
                  </a:lnTo>
                  <a:lnTo>
                    <a:pt x="146828" y="41400"/>
                  </a:lnTo>
                  <a:lnTo>
                    <a:pt x="129999" y="46044"/>
                  </a:lnTo>
                  <a:lnTo>
                    <a:pt x="112960" y="52191"/>
                  </a:lnTo>
                  <a:lnTo>
                    <a:pt x="96544" y="59093"/>
                  </a:lnTo>
                  <a:lnTo>
                    <a:pt x="80675" y="66216"/>
                  </a:lnTo>
                  <a:lnTo>
                    <a:pt x="63962" y="74182"/>
                  </a:lnTo>
                  <a:lnTo>
                    <a:pt x="43739" y="84228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133647" y="2200257"/>
              <a:ext cx="473783" cy="94758"/>
            </a:xfrm>
            <a:custGeom>
              <a:avLst/>
              <a:gdLst/>
              <a:ahLst/>
              <a:cxnLst/>
              <a:rect l="0" t="0" r="0" b="0"/>
              <a:pathLst>
                <a:path w="473783" h="94758">
                  <a:moveTo>
                    <a:pt x="473782" y="0"/>
                  </a:moveTo>
                  <a:lnTo>
                    <a:pt x="464847" y="5801"/>
                  </a:lnTo>
                  <a:lnTo>
                    <a:pt x="455220" y="10725"/>
                  </a:lnTo>
                  <a:lnTo>
                    <a:pt x="443932" y="15223"/>
                  </a:lnTo>
                  <a:lnTo>
                    <a:pt x="431264" y="19271"/>
                  </a:lnTo>
                  <a:lnTo>
                    <a:pt x="417785" y="22636"/>
                  </a:lnTo>
                  <a:lnTo>
                    <a:pt x="403919" y="25249"/>
                  </a:lnTo>
                  <a:lnTo>
                    <a:pt x="390055" y="27349"/>
                  </a:lnTo>
                  <a:lnTo>
                    <a:pt x="376611" y="29376"/>
                  </a:lnTo>
                  <a:lnTo>
                    <a:pt x="363763" y="31596"/>
                  </a:lnTo>
                  <a:lnTo>
                    <a:pt x="351496" y="34088"/>
                  </a:lnTo>
                  <a:lnTo>
                    <a:pt x="339710" y="36841"/>
                  </a:lnTo>
                  <a:lnTo>
                    <a:pt x="328292" y="39802"/>
                  </a:lnTo>
                  <a:lnTo>
                    <a:pt x="316976" y="42757"/>
                  </a:lnTo>
                  <a:lnTo>
                    <a:pt x="305378" y="45354"/>
                  </a:lnTo>
                  <a:lnTo>
                    <a:pt x="293309" y="47434"/>
                  </a:lnTo>
                  <a:lnTo>
                    <a:pt x="280761" y="49168"/>
                  </a:lnTo>
                  <a:lnTo>
                    <a:pt x="267805" y="50947"/>
                  </a:lnTo>
                  <a:lnTo>
                    <a:pt x="254519" y="52997"/>
                  </a:lnTo>
                  <a:lnTo>
                    <a:pt x="240495" y="55376"/>
                  </a:lnTo>
                  <a:lnTo>
                    <a:pt x="224877" y="58053"/>
                  </a:lnTo>
                  <a:lnTo>
                    <a:pt x="207342" y="60967"/>
                  </a:lnTo>
                  <a:lnTo>
                    <a:pt x="188515" y="64061"/>
                  </a:lnTo>
                  <a:lnTo>
                    <a:pt x="169646" y="67283"/>
                  </a:lnTo>
                  <a:lnTo>
                    <a:pt x="151467" y="70596"/>
                  </a:lnTo>
                  <a:lnTo>
                    <a:pt x="133856" y="73973"/>
                  </a:lnTo>
                  <a:lnTo>
                    <a:pt x="116132" y="77392"/>
                  </a:lnTo>
                  <a:lnTo>
                    <a:pt x="97895" y="80837"/>
                  </a:lnTo>
                  <a:lnTo>
                    <a:pt x="79571" y="84145"/>
                  </a:lnTo>
                  <a:lnTo>
                    <a:pt x="60255" y="87338"/>
                  </a:lnTo>
                  <a:lnTo>
                    <a:pt x="36006" y="90697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281046" y="2473998"/>
              <a:ext cx="42114" cy="421141"/>
            </a:xfrm>
            <a:custGeom>
              <a:avLst/>
              <a:gdLst/>
              <a:ahLst/>
              <a:cxnLst/>
              <a:rect l="0" t="0" r="0" b="0"/>
              <a:pathLst>
                <a:path w="42114" h="421141">
                  <a:moveTo>
                    <a:pt x="0" y="0"/>
                  </a:moveTo>
                  <a:lnTo>
                    <a:pt x="2866" y="14602"/>
                  </a:lnTo>
                  <a:lnTo>
                    <a:pt x="5009" y="27873"/>
                  </a:lnTo>
                  <a:lnTo>
                    <a:pt x="6616" y="41070"/>
                  </a:lnTo>
                  <a:lnTo>
                    <a:pt x="7968" y="54239"/>
                  </a:lnTo>
                  <a:lnTo>
                    <a:pt x="9466" y="67099"/>
                  </a:lnTo>
                  <a:lnTo>
                    <a:pt x="11311" y="79508"/>
                  </a:lnTo>
                  <a:lnTo>
                    <a:pt x="13379" y="91795"/>
                  </a:lnTo>
                  <a:lnTo>
                    <a:pt x="15312" y="104644"/>
                  </a:lnTo>
                  <a:lnTo>
                    <a:pt x="16913" y="118399"/>
                  </a:lnTo>
                  <a:lnTo>
                    <a:pt x="18309" y="132908"/>
                  </a:lnTo>
                  <a:lnTo>
                    <a:pt x="19854" y="147727"/>
                  </a:lnTo>
                  <a:lnTo>
                    <a:pt x="21740" y="162549"/>
                  </a:lnTo>
                  <a:lnTo>
                    <a:pt x="23837" y="177248"/>
                  </a:lnTo>
                  <a:lnTo>
                    <a:pt x="25791" y="191797"/>
                  </a:lnTo>
                  <a:lnTo>
                    <a:pt x="27408" y="206209"/>
                  </a:lnTo>
                  <a:lnTo>
                    <a:pt x="28815" y="220515"/>
                  </a:lnTo>
                  <a:lnTo>
                    <a:pt x="30366" y="234739"/>
                  </a:lnTo>
                  <a:lnTo>
                    <a:pt x="32257" y="248910"/>
                  </a:lnTo>
                  <a:lnTo>
                    <a:pt x="34358" y="263209"/>
                  </a:lnTo>
                  <a:lnTo>
                    <a:pt x="36315" y="277955"/>
                  </a:lnTo>
                  <a:lnTo>
                    <a:pt x="37928" y="293291"/>
                  </a:lnTo>
                  <a:lnTo>
                    <a:pt x="39165" y="309354"/>
                  </a:lnTo>
                  <a:lnTo>
                    <a:pt x="40068" y="326355"/>
                  </a:lnTo>
                  <a:lnTo>
                    <a:pt x="40711" y="344287"/>
                  </a:lnTo>
                  <a:lnTo>
                    <a:pt x="41159" y="362108"/>
                  </a:lnTo>
                  <a:lnTo>
                    <a:pt x="41518" y="379595"/>
                  </a:lnTo>
                  <a:lnTo>
                    <a:pt x="41817" y="398285"/>
                  </a:lnTo>
                  <a:lnTo>
                    <a:pt x="42113" y="421140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817999" y="2094973"/>
              <a:ext cx="147400" cy="42114"/>
            </a:xfrm>
            <a:custGeom>
              <a:avLst/>
              <a:gdLst/>
              <a:ahLst/>
              <a:cxnLst/>
              <a:rect l="0" t="0" r="0" b="0"/>
              <a:pathLst>
                <a:path w="147400" h="42114">
                  <a:moveTo>
                    <a:pt x="147399" y="0"/>
                  </a:moveTo>
                  <a:lnTo>
                    <a:pt x="135731" y="2933"/>
                  </a:lnTo>
                  <a:lnTo>
                    <a:pt x="125242" y="5716"/>
                  </a:lnTo>
                  <a:lnTo>
                    <a:pt x="114921" y="8620"/>
                  </a:lnTo>
                  <a:lnTo>
                    <a:pt x="103929" y="11833"/>
                  </a:lnTo>
                  <a:lnTo>
                    <a:pt x="90991" y="15646"/>
                  </a:lnTo>
                  <a:lnTo>
                    <a:pt x="75622" y="20154"/>
                  </a:lnTo>
                  <a:lnTo>
                    <a:pt x="59031" y="24993"/>
                  </a:lnTo>
                  <a:lnTo>
                    <a:pt x="42130" y="29907"/>
                  </a:lnTo>
                  <a:lnTo>
                    <a:pt x="23430" y="35331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02227" y="228448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80847" y="5"/>
                  </a:lnTo>
                  <a:lnTo>
                    <a:pt x="168846" y="178"/>
                  </a:lnTo>
                  <a:lnTo>
                    <a:pt x="155965" y="826"/>
                  </a:lnTo>
                  <a:lnTo>
                    <a:pt x="143203" y="2075"/>
                  </a:lnTo>
                  <a:lnTo>
                    <a:pt x="130697" y="3727"/>
                  </a:lnTo>
                  <a:lnTo>
                    <a:pt x="118160" y="5376"/>
                  </a:lnTo>
                  <a:lnTo>
                    <a:pt x="105390" y="6779"/>
                  </a:lnTo>
                  <a:lnTo>
                    <a:pt x="92171" y="7871"/>
                  </a:lnTo>
                  <a:lnTo>
                    <a:pt x="78217" y="8679"/>
                  </a:lnTo>
                  <a:lnTo>
                    <a:pt x="63472" y="9257"/>
                  </a:lnTo>
                  <a:lnTo>
                    <a:pt x="48783" y="9663"/>
                  </a:lnTo>
                  <a:lnTo>
                    <a:pt x="34351" y="9987"/>
                  </a:lnTo>
                  <a:lnTo>
                    <a:pt x="18906" y="1026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8361688" y="1747862"/>
            <a:ext cx="192322" cy="465789"/>
          </a:xfrm>
          <a:custGeom>
            <a:avLst/>
            <a:gdLst/>
            <a:ahLst/>
            <a:cxnLst/>
            <a:rect l="0" t="0" r="0" b="0"/>
            <a:pathLst>
              <a:path w="192322" h="465789">
                <a:moveTo>
                  <a:pt x="192321" y="0"/>
                </a:moveTo>
                <a:lnTo>
                  <a:pt x="189320" y="8801"/>
                </a:lnTo>
                <a:lnTo>
                  <a:pt x="185898" y="17148"/>
                </a:lnTo>
                <a:lnTo>
                  <a:pt x="181702" y="25856"/>
                </a:lnTo>
                <a:lnTo>
                  <a:pt x="176802" y="35322"/>
                </a:lnTo>
                <a:lnTo>
                  <a:pt x="171320" y="46114"/>
                </a:lnTo>
                <a:lnTo>
                  <a:pt x="165389" y="58399"/>
                </a:lnTo>
                <a:lnTo>
                  <a:pt x="159129" y="71545"/>
                </a:lnTo>
                <a:lnTo>
                  <a:pt x="152630" y="84367"/>
                </a:lnTo>
                <a:lnTo>
                  <a:pt x="145970" y="96215"/>
                </a:lnTo>
                <a:lnTo>
                  <a:pt x="139365" y="107285"/>
                </a:lnTo>
                <a:lnTo>
                  <a:pt x="133156" y="118319"/>
                </a:lnTo>
                <a:lnTo>
                  <a:pt x="127494" y="129770"/>
                </a:lnTo>
                <a:lnTo>
                  <a:pt x="122201" y="141445"/>
                </a:lnTo>
                <a:lnTo>
                  <a:pt x="116880" y="152691"/>
                </a:lnTo>
                <a:lnTo>
                  <a:pt x="111296" y="163160"/>
                </a:lnTo>
                <a:lnTo>
                  <a:pt x="105392" y="173141"/>
                </a:lnTo>
                <a:lnTo>
                  <a:pt x="99196" y="183363"/>
                </a:lnTo>
                <a:lnTo>
                  <a:pt x="92769" y="194236"/>
                </a:lnTo>
                <a:lnTo>
                  <a:pt x="86335" y="205674"/>
                </a:lnTo>
                <a:lnTo>
                  <a:pt x="80247" y="217285"/>
                </a:lnTo>
                <a:lnTo>
                  <a:pt x="74670" y="228804"/>
                </a:lnTo>
                <a:lnTo>
                  <a:pt x="69436" y="240133"/>
                </a:lnTo>
                <a:lnTo>
                  <a:pt x="64155" y="251266"/>
                </a:lnTo>
                <a:lnTo>
                  <a:pt x="58602" y="262233"/>
                </a:lnTo>
                <a:lnTo>
                  <a:pt x="52889" y="273071"/>
                </a:lnTo>
                <a:lnTo>
                  <a:pt x="47353" y="283814"/>
                </a:lnTo>
                <a:lnTo>
                  <a:pt x="42184" y="294490"/>
                </a:lnTo>
                <a:lnTo>
                  <a:pt x="37407" y="305119"/>
                </a:lnTo>
                <a:lnTo>
                  <a:pt x="32973" y="315716"/>
                </a:lnTo>
                <a:lnTo>
                  <a:pt x="28806" y="326290"/>
                </a:lnTo>
                <a:lnTo>
                  <a:pt x="24839" y="336849"/>
                </a:lnTo>
                <a:lnTo>
                  <a:pt x="21015" y="347398"/>
                </a:lnTo>
                <a:lnTo>
                  <a:pt x="17290" y="357945"/>
                </a:lnTo>
                <a:lnTo>
                  <a:pt x="13635" y="368656"/>
                </a:lnTo>
                <a:lnTo>
                  <a:pt x="10026" y="379839"/>
                </a:lnTo>
                <a:lnTo>
                  <a:pt x="6460" y="391620"/>
                </a:lnTo>
                <a:lnTo>
                  <a:pt x="3251" y="403804"/>
                </a:lnTo>
                <a:lnTo>
                  <a:pt x="1009" y="415983"/>
                </a:lnTo>
                <a:lnTo>
                  <a:pt x="0" y="427902"/>
                </a:lnTo>
                <a:lnTo>
                  <a:pt x="647" y="439005"/>
                </a:lnTo>
                <a:lnTo>
                  <a:pt x="3667" y="448397"/>
                </a:lnTo>
                <a:lnTo>
                  <a:pt x="9222" y="455740"/>
                </a:lnTo>
                <a:lnTo>
                  <a:pt x="17023" y="461024"/>
                </a:lnTo>
                <a:lnTo>
                  <a:pt x="26610" y="464294"/>
                </a:lnTo>
                <a:lnTo>
                  <a:pt x="37525" y="465788"/>
                </a:lnTo>
                <a:lnTo>
                  <a:pt x="49071" y="465693"/>
                </a:lnTo>
                <a:lnTo>
                  <a:pt x="60345" y="464051"/>
                </a:lnTo>
                <a:lnTo>
                  <a:pt x="70885" y="461023"/>
                </a:lnTo>
                <a:lnTo>
                  <a:pt x="80773" y="456704"/>
                </a:lnTo>
                <a:lnTo>
                  <a:pt x="90415" y="451058"/>
                </a:lnTo>
                <a:lnTo>
                  <a:pt x="100086" y="444190"/>
                </a:lnTo>
                <a:lnTo>
                  <a:pt x="109736" y="436477"/>
                </a:lnTo>
                <a:lnTo>
                  <a:pt x="119078" y="428462"/>
                </a:lnTo>
                <a:lnTo>
                  <a:pt x="127959" y="420471"/>
                </a:lnTo>
                <a:lnTo>
                  <a:pt x="136383" y="412311"/>
                </a:lnTo>
                <a:lnTo>
                  <a:pt x="144419" y="403387"/>
                </a:lnTo>
                <a:lnTo>
                  <a:pt x="152149" y="393417"/>
                </a:lnTo>
                <a:lnTo>
                  <a:pt x="159322" y="382432"/>
                </a:lnTo>
                <a:lnTo>
                  <a:pt x="165388" y="370600"/>
                </a:lnTo>
                <a:lnTo>
                  <a:pt x="170124" y="358127"/>
                </a:lnTo>
                <a:lnTo>
                  <a:pt x="173305" y="345514"/>
                </a:lnTo>
                <a:lnTo>
                  <a:pt x="174542" y="333513"/>
                </a:lnTo>
                <a:lnTo>
                  <a:pt x="173800" y="322499"/>
                </a:lnTo>
                <a:lnTo>
                  <a:pt x="170860" y="312971"/>
                </a:lnTo>
                <a:lnTo>
                  <a:pt x="165165" y="305701"/>
                </a:lnTo>
                <a:lnTo>
                  <a:pt x="156670" y="300893"/>
                </a:lnTo>
                <a:lnTo>
                  <a:pt x="145917" y="298445"/>
                </a:lnTo>
                <a:lnTo>
                  <a:pt x="133727" y="298223"/>
                </a:lnTo>
                <a:lnTo>
                  <a:pt x="120729" y="299921"/>
                </a:lnTo>
                <a:lnTo>
                  <a:pt x="107615" y="303141"/>
                </a:lnTo>
                <a:lnTo>
                  <a:pt x="95205" y="307502"/>
                </a:lnTo>
                <a:lnTo>
                  <a:pt x="83867" y="312686"/>
                </a:lnTo>
                <a:lnTo>
                  <a:pt x="73596" y="318451"/>
                </a:lnTo>
                <a:lnTo>
                  <a:pt x="64222" y="324620"/>
                </a:lnTo>
                <a:lnTo>
                  <a:pt x="55543" y="331064"/>
                </a:lnTo>
                <a:lnTo>
                  <a:pt x="47487" y="337778"/>
                </a:lnTo>
                <a:lnTo>
                  <a:pt x="39217" y="345728"/>
                </a:lnTo>
                <a:lnTo>
                  <a:pt x="28882" y="357848"/>
                </a:lnTo>
                <a:lnTo>
                  <a:pt x="13337" y="379026"/>
                </a:lnTo>
              </a:path>
            </a:pathLst>
          </a:custGeom>
          <a:ln w="38100" cap="flat" cmpd="sng" algn="ctr">
            <a:solidFill>
              <a:srgbClr val="00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8673647" y="1832090"/>
            <a:ext cx="265000" cy="354108"/>
          </a:xfrm>
          <a:custGeom>
            <a:avLst/>
            <a:gdLst/>
            <a:ahLst/>
            <a:cxnLst/>
            <a:rect l="0" t="0" r="0" b="0"/>
            <a:pathLst>
              <a:path w="265000" h="354108">
                <a:moveTo>
                  <a:pt x="133046" y="0"/>
                </a:moveTo>
                <a:lnTo>
                  <a:pt x="127179" y="5867"/>
                </a:lnTo>
                <a:lnTo>
                  <a:pt x="121614" y="11432"/>
                </a:lnTo>
                <a:lnTo>
                  <a:pt x="115814" y="17231"/>
                </a:lnTo>
                <a:lnTo>
                  <a:pt x="109733" y="23311"/>
                </a:lnTo>
                <a:lnTo>
                  <a:pt x="103404" y="29641"/>
                </a:lnTo>
                <a:lnTo>
                  <a:pt x="96871" y="36179"/>
                </a:lnTo>
                <a:lnTo>
                  <a:pt x="90023" y="43200"/>
                </a:lnTo>
                <a:lnTo>
                  <a:pt x="82592" y="51279"/>
                </a:lnTo>
                <a:lnTo>
                  <a:pt x="74486" y="60639"/>
                </a:lnTo>
                <a:lnTo>
                  <a:pt x="65923" y="71027"/>
                </a:lnTo>
                <a:lnTo>
                  <a:pt x="57330" y="81916"/>
                </a:lnTo>
                <a:lnTo>
                  <a:pt x="48963" y="92944"/>
                </a:lnTo>
                <a:lnTo>
                  <a:pt x="41057" y="103941"/>
                </a:lnTo>
                <a:lnTo>
                  <a:pt x="33901" y="114850"/>
                </a:lnTo>
                <a:lnTo>
                  <a:pt x="27573" y="125676"/>
                </a:lnTo>
                <a:lnTo>
                  <a:pt x="21984" y="136759"/>
                </a:lnTo>
                <a:lnTo>
                  <a:pt x="16989" y="148731"/>
                </a:lnTo>
                <a:lnTo>
                  <a:pt x="12444" y="161868"/>
                </a:lnTo>
                <a:lnTo>
                  <a:pt x="8389" y="176118"/>
                </a:lnTo>
                <a:lnTo>
                  <a:pt x="5037" y="191288"/>
                </a:lnTo>
                <a:lnTo>
                  <a:pt x="2452" y="207151"/>
                </a:lnTo>
                <a:lnTo>
                  <a:pt x="716" y="223193"/>
                </a:lnTo>
                <a:lnTo>
                  <a:pt x="0" y="238648"/>
                </a:lnTo>
                <a:lnTo>
                  <a:pt x="308" y="253153"/>
                </a:lnTo>
                <a:lnTo>
                  <a:pt x="1820" y="266856"/>
                </a:lnTo>
                <a:lnTo>
                  <a:pt x="4962" y="280212"/>
                </a:lnTo>
                <a:lnTo>
                  <a:pt x="9828" y="293527"/>
                </a:lnTo>
                <a:lnTo>
                  <a:pt x="16536" y="306606"/>
                </a:lnTo>
                <a:lnTo>
                  <a:pt x="25391" y="318870"/>
                </a:lnTo>
                <a:lnTo>
                  <a:pt x="36350" y="330035"/>
                </a:lnTo>
                <a:lnTo>
                  <a:pt x="49099" y="339652"/>
                </a:lnTo>
                <a:lnTo>
                  <a:pt x="63242" y="346976"/>
                </a:lnTo>
                <a:lnTo>
                  <a:pt x="78417" y="351811"/>
                </a:lnTo>
                <a:lnTo>
                  <a:pt x="94160" y="354107"/>
                </a:lnTo>
                <a:lnTo>
                  <a:pt x="109948" y="353694"/>
                </a:lnTo>
                <a:lnTo>
                  <a:pt x="125481" y="350755"/>
                </a:lnTo>
                <a:lnTo>
                  <a:pt x="140348" y="345888"/>
                </a:lnTo>
                <a:lnTo>
                  <a:pt x="153962" y="339883"/>
                </a:lnTo>
                <a:lnTo>
                  <a:pt x="166118" y="333293"/>
                </a:lnTo>
                <a:lnTo>
                  <a:pt x="176942" y="326263"/>
                </a:lnTo>
                <a:lnTo>
                  <a:pt x="186689" y="318640"/>
                </a:lnTo>
                <a:lnTo>
                  <a:pt x="195627" y="310356"/>
                </a:lnTo>
                <a:lnTo>
                  <a:pt x="204141" y="301148"/>
                </a:lnTo>
                <a:lnTo>
                  <a:pt x="212713" y="290517"/>
                </a:lnTo>
                <a:lnTo>
                  <a:pt x="221592" y="278328"/>
                </a:lnTo>
                <a:lnTo>
                  <a:pt x="230505" y="265071"/>
                </a:lnTo>
                <a:lnTo>
                  <a:pt x="238804" y="251642"/>
                </a:lnTo>
                <a:lnTo>
                  <a:pt x="246155" y="238567"/>
                </a:lnTo>
                <a:lnTo>
                  <a:pt x="252395" y="225689"/>
                </a:lnTo>
                <a:lnTo>
                  <a:pt x="257362" y="212370"/>
                </a:lnTo>
                <a:lnTo>
                  <a:pt x="261102" y="198261"/>
                </a:lnTo>
                <a:lnTo>
                  <a:pt x="263646" y="183326"/>
                </a:lnTo>
                <a:lnTo>
                  <a:pt x="264920" y="167682"/>
                </a:lnTo>
                <a:lnTo>
                  <a:pt x="264999" y="151493"/>
                </a:lnTo>
                <a:lnTo>
                  <a:pt x="263919" y="135231"/>
                </a:lnTo>
                <a:lnTo>
                  <a:pt x="261600" y="119626"/>
                </a:lnTo>
                <a:lnTo>
                  <a:pt x="258104" y="105029"/>
                </a:lnTo>
                <a:lnTo>
                  <a:pt x="253301" y="91604"/>
                </a:lnTo>
                <a:lnTo>
                  <a:pt x="246796" y="79499"/>
                </a:lnTo>
                <a:lnTo>
                  <a:pt x="238528" y="68661"/>
                </a:lnTo>
                <a:lnTo>
                  <a:pt x="228722" y="59212"/>
                </a:lnTo>
                <a:lnTo>
                  <a:pt x="217697" y="51527"/>
                </a:lnTo>
                <a:lnTo>
                  <a:pt x="205769" y="45656"/>
                </a:lnTo>
                <a:lnTo>
                  <a:pt x="193355" y="41524"/>
                </a:lnTo>
                <a:lnTo>
                  <a:pt x="180956" y="39108"/>
                </a:lnTo>
                <a:lnTo>
                  <a:pt x="168843" y="38223"/>
                </a:lnTo>
                <a:lnTo>
                  <a:pt x="157084" y="38575"/>
                </a:lnTo>
                <a:lnTo>
                  <a:pt x="145649" y="39866"/>
                </a:lnTo>
                <a:lnTo>
                  <a:pt x="134485" y="41835"/>
                </a:lnTo>
                <a:lnTo>
                  <a:pt x="123983" y="44131"/>
                </a:lnTo>
                <a:lnTo>
                  <a:pt x="113945" y="46525"/>
                </a:lnTo>
                <a:lnTo>
                  <a:pt x="103487" y="49224"/>
                </a:lnTo>
                <a:lnTo>
                  <a:pt x="90932" y="52642"/>
                </a:lnTo>
              </a:path>
            </a:pathLst>
          </a:custGeom>
          <a:ln w="38100" cap="flat" cmpd="sng" algn="ctr">
            <a:solidFill>
              <a:srgbClr val="00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8280269" y="2295388"/>
            <a:ext cx="726466" cy="31542"/>
          </a:xfrm>
          <a:custGeom>
            <a:avLst/>
            <a:gdLst/>
            <a:ahLst/>
            <a:cxnLst/>
            <a:rect l="0" t="0" r="0" b="0"/>
            <a:pathLst>
              <a:path w="726466" h="31542">
                <a:moveTo>
                  <a:pt x="726465" y="31541"/>
                </a:moveTo>
                <a:lnTo>
                  <a:pt x="717787" y="31537"/>
                </a:lnTo>
                <a:lnTo>
                  <a:pt x="705266" y="31364"/>
                </a:lnTo>
                <a:lnTo>
                  <a:pt x="690440" y="30715"/>
                </a:lnTo>
                <a:lnTo>
                  <a:pt x="673933" y="29467"/>
                </a:lnTo>
                <a:lnTo>
                  <a:pt x="656468" y="27814"/>
                </a:lnTo>
                <a:lnTo>
                  <a:pt x="638986" y="26166"/>
                </a:lnTo>
                <a:lnTo>
                  <a:pt x="622009" y="24759"/>
                </a:lnTo>
                <a:lnTo>
                  <a:pt x="605511" y="23493"/>
                </a:lnTo>
                <a:lnTo>
                  <a:pt x="589133" y="22037"/>
                </a:lnTo>
                <a:lnTo>
                  <a:pt x="572631" y="20210"/>
                </a:lnTo>
                <a:lnTo>
                  <a:pt x="555919" y="18152"/>
                </a:lnTo>
                <a:lnTo>
                  <a:pt x="538999" y="16225"/>
                </a:lnTo>
                <a:lnTo>
                  <a:pt x="521906" y="14626"/>
                </a:lnTo>
                <a:lnTo>
                  <a:pt x="504678" y="13231"/>
                </a:lnTo>
                <a:lnTo>
                  <a:pt x="487352" y="11687"/>
                </a:lnTo>
                <a:lnTo>
                  <a:pt x="469957" y="9801"/>
                </a:lnTo>
                <a:lnTo>
                  <a:pt x="452511" y="7704"/>
                </a:lnTo>
                <a:lnTo>
                  <a:pt x="435033" y="5750"/>
                </a:lnTo>
                <a:lnTo>
                  <a:pt x="417529" y="4138"/>
                </a:lnTo>
                <a:lnTo>
                  <a:pt x="399840" y="2904"/>
                </a:lnTo>
                <a:lnTo>
                  <a:pt x="381665" y="2000"/>
                </a:lnTo>
                <a:lnTo>
                  <a:pt x="362884" y="1358"/>
                </a:lnTo>
                <a:lnTo>
                  <a:pt x="343693" y="910"/>
                </a:lnTo>
                <a:lnTo>
                  <a:pt x="324504" y="601"/>
                </a:lnTo>
                <a:lnTo>
                  <a:pt x="305559" y="391"/>
                </a:lnTo>
                <a:lnTo>
                  <a:pt x="286921" y="248"/>
                </a:lnTo>
                <a:lnTo>
                  <a:pt x="268567" y="152"/>
                </a:lnTo>
                <a:lnTo>
                  <a:pt x="250438" y="87"/>
                </a:lnTo>
                <a:lnTo>
                  <a:pt x="232315" y="44"/>
                </a:lnTo>
                <a:lnTo>
                  <a:pt x="213839" y="15"/>
                </a:lnTo>
                <a:lnTo>
                  <a:pt x="194852" y="0"/>
                </a:lnTo>
                <a:lnTo>
                  <a:pt x="175522" y="159"/>
                </a:lnTo>
                <a:lnTo>
                  <a:pt x="156240" y="799"/>
                </a:lnTo>
                <a:lnTo>
                  <a:pt x="137235" y="2042"/>
                </a:lnTo>
                <a:lnTo>
                  <a:pt x="118729" y="3691"/>
                </a:lnTo>
                <a:lnTo>
                  <a:pt x="100994" y="5336"/>
                </a:lnTo>
                <a:lnTo>
                  <a:pt x="84113" y="6742"/>
                </a:lnTo>
                <a:lnTo>
                  <a:pt x="68209" y="8038"/>
                </a:lnTo>
                <a:lnTo>
                  <a:pt x="51775" y="9867"/>
                </a:lnTo>
                <a:lnTo>
                  <a:pt x="31132" y="13503"/>
                </a:lnTo>
                <a:lnTo>
                  <a:pt x="0" y="21013"/>
                </a:lnTo>
              </a:path>
            </a:pathLst>
          </a:custGeom>
          <a:ln w="38100" cap="flat" cmpd="sng" algn="ctr">
            <a:solidFill>
              <a:srgbClr val="00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8434416" y="2509183"/>
            <a:ext cx="374411" cy="481043"/>
          </a:xfrm>
          <a:custGeom>
            <a:avLst/>
            <a:gdLst/>
            <a:ahLst/>
            <a:cxnLst/>
            <a:rect l="0" t="0" r="0" b="0"/>
            <a:pathLst>
              <a:path w="374411" h="481043">
                <a:moveTo>
                  <a:pt x="266992" y="17788"/>
                </a:moveTo>
                <a:lnTo>
                  <a:pt x="255189" y="14854"/>
                </a:lnTo>
                <a:lnTo>
                  <a:pt x="243420" y="12072"/>
                </a:lnTo>
                <a:lnTo>
                  <a:pt x="230526" y="9177"/>
                </a:lnTo>
                <a:lnTo>
                  <a:pt x="216504" y="6309"/>
                </a:lnTo>
                <a:lnTo>
                  <a:pt x="201528" y="3792"/>
                </a:lnTo>
                <a:lnTo>
                  <a:pt x="185815" y="1786"/>
                </a:lnTo>
                <a:lnTo>
                  <a:pt x="169885" y="447"/>
                </a:lnTo>
                <a:lnTo>
                  <a:pt x="154510" y="0"/>
                </a:lnTo>
                <a:lnTo>
                  <a:pt x="140066" y="481"/>
                </a:lnTo>
                <a:lnTo>
                  <a:pt x="126574" y="1770"/>
                </a:lnTo>
                <a:lnTo>
                  <a:pt x="113893" y="3698"/>
                </a:lnTo>
                <a:lnTo>
                  <a:pt x="101835" y="6113"/>
                </a:lnTo>
                <a:lnTo>
                  <a:pt x="90075" y="9207"/>
                </a:lnTo>
                <a:lnTo>
                  <a:pt x="78171" y="13494"/>
                </a:lnTo>
                <a:lnTo>
                  <a:pt x="65903" y="19162"/>
                </a:lnTo>
                <a:lnTo>
                  <a:pt x="53558" y="26258"/>
                </a:lnTo>
                <a:lnTo>
                  <a:pt x="41803" y="34849"/>
                </a:lnTo>
                <a:lnTo>
                  <a:pt x="30983" y="44816"/>
                </a:lnTo>
                <a:lnTo>
                  <a:pt x="21430" y="55916"/>
                </a:lnTo>
                <a:lnTo>
                  <a:pt x="13620" y="67883"/>
                </a:lnTo>
                <a:lnTo>
                  <a:pt x="7635" y="80485"/>
                </a:lnTo>
                <a:lnTo>
                  <a:pt x="3413" y="93537"/>
                </a:lnTo>
                <a:lnTo>
                  <a:pt x="930" y="106905"/>
                </a:lnTo>
                <a:lnTo>
                  <a:pt x="0" y="120490"/>
                </a:lnTo>
                <a:lnTo>
                  <a:pt x="491" y="134222"/>
                </a:lnTo>
                <a:lnTo>
                  <a:pt x="2407" y="148055"/>
                </a:lnTo>
                <a:lnTo>
                  <a:pt x="5623" y="161941"/>
                </a:lnTo>
                <a:lnTo>
                  <a:pt x="10069" y="175369"/>
                </a:lnTo>
                <a:lnTo>
                  <a:pt x="15801" y="187400"/>
                </a:lnTo>
                <a:lnTo>
                  <a:pt x="22732" y="197628"/>
                </a:lnTo>
                <a:lnTo>
                  <a:pt x="30656" y="205816"/>
                </a:lnTo>
                <a:lnTo>
                  <a:pt x="39346" y="211649"/>
                </a:lnTo>
                <a:lnTo>
                  <a:pt x="48592" y="215192"/>
                </a:lnTo>
                <a:lnTo>
                  <a:pt x="58071" y="216470"/>
                </a:lnTo>
                <a:lnTo>
                  <a:pt x="67354" y="215299"/>
                </a:lnTo>
                <a:lnTo>
                  <a:pt x="76225" y="211813"/>
                </a:lnTo>
                <a:lnTo>
                  <a:pt x="84657" y="206391"/>
                </a:lnTo>
                <a:lnTo>
                  <a:pt x="92705" y="199473"/>
                </a:lnTo>
                <a:lnTo>
                  <a:pt x="100460" y="191459"/>
                </a:lnTo>
                <a:lnTo>
                  <a:pt x="108161" y="182827"/>
                </a:lnTo>
                <a:lnTo>
                  <a:pt x="116179" y="174120"/>
                </a:lnTo>
                <a:lnTo>
                  <a:pt x="124693" y="165645"/>
                </a:lnTo>
                <a:lnTo>
                  <a:pt x="133871" y="157651"/>
                </a:lnTo>
                <a:lnTo>
                  <a:pt x="143945" y="150427"/>
                </a:lnTo>
                <a:lnTo>
                  <a:pt x="154956" y="144059"/>
                </a:lnTo>
                <a:lnTo>
                  <a:pt x="167115" y="138781"/>
                </a:lnTo>
                <a:lnTo>
                  <a:pt x="180864" y="135059"/>
                </a:lnTo>
                <a:lnTo>
                  <a:pt x="196297" y="133004"/>
                </a:lnTo>
                <a:lnTo>
                  <a:pt x="213051" y="132590"/>
                </a:lnTo>
                <a:lnTo>
                  <a:pt x="230513" y="133823"/>
                </a:lnTo>
                <a:lnTo>
                  <a:pt x="248243" y="136540"/>
                </a:lnTo>
                <a:lnTo>
                  <a:pt x="265535" y="140465"/>
                </a:lnTo>
                <a:lnTo>
                  <a:pt x="281379" y="145307"/>
                </a:lnTo>
                <a:lnTo>
                  <a:pt x="295362" y="150818"/>
                </a:lnTo>
                <a:lnTo>
                  <a:pt x="307580" y="156805"/>
                </a:lnTo>
                <a:lnTo>
                  <a:pt x="318345" y="163122"/>
                </a:lnTo>
                <a:lnTo>
                  <a:pt x="327993" y="169670"/>
                </a:lnTo>
                <a:lnTo>
                  <a:pt x="336665" y="176542"/>
                </a:lnTo>
                <a:lnTo>
                  <a:pt x="344286" y="183994"/>
                </a:lnTo>
                <a:lnTo>
                  <a:pt x="350902" y="192132"/>
                </a:lnTo>
                <a:lnTo>
                  <a:pt x="356670" y="201226"/>
                </a:lnTo>
                <a:lnTo>
                  <a:pt x="361780" y="211773"/>
                </a:lnTo>
                <a:lnTo>
                  <a:pt x="366394" y="223902"/>
                </a:lnTo>
                <a:lnTo>
                  <a:pt x="370324" y="237116"/>
                </a:lnTo>
                <a:lnTo>
                  <a:pt x="373059" y="250517"/>
                </a:lnTo>
                <a:lnTo>
                  <a:pt x="374410" y="263572"/>
                </a:lnTo>
                <a:lnTo>
                  <a:pt x="374335" y="276437"/>
                </a:lnTo>
                <a:lnTo>
                  <a:pt x="372764" y="289747"/>
                </a:lnTo>
                <a:lnTo>
                  <a:pt x="369815" y="303836"/>
                </a:lnTo>
                <a:lnTo>
                  <a:pt x="365734" y="318248"/>
                </a:lnTo>
                <a:lnTo>
                  <a:pt x="360786" y="331944"/>
                </a:lnTo>
                <a:lnTo>
                  <a:pt x="355199" y="344381"/>
                </a:lnTo>
                <a:lnTo>
                  <a:pt x="348992" y="355511"/>
                </a:lnTo>
                <a:lnTo>
                  <a:pt x="341995" y="365523"/>
                </a:lnTo>
                <a:lnTo>
                  <a:pt x="334177" y="374661"/>
                </a:lnTo>
                <a:lnTo>
                  <a:pt x="325637" y="383155"/>
                </a:lnTo>
                <a:lnTo>
                  <a:pt x="316528" y="391188"/>
                </a:lnTo>
                <a:lnTo>
                  <a:pt x="306985" y="398898"/>
                </a:lnTo>
                <a:lnTo>
                  <a:pt x="296968" y="406385"/>
                </a:lnTo>
                <a:lnTo>
                  <a:pt x="286257" y="413719"/>
                </a:lnTo>
                <a:lnTo>
                  <a:pt x="274792" y="420951"/>
                </a:lnTo>
                <a:lnTo>
                  <a:pt x="262652" y="428112"/>
                </a:lnTo>
                <a:lnTo>
                  <a:pt x="249971" y="435226"/>
                </a:lnTo>
                <a:lnTo>
                  <a:pt x="236879" y="442305"/>
                </a:lnTo>
                <a:lnTo>
                  <a:pt x="223324" y="449193"/>
                </a:lnTo>
                <a:lnTo>
                  <a:pt x="209085" y="455593"/>
                </a:lnTo>
                <a:lnTo>
                  <a:pt x="194122" y="461373"/>
                </a:lnTo>
                <a:lnTo>
                  <a:pt x="179270" y="466422"/>
                </a:lnTo>
                <a:lnTo>
                  <a:pt x="164706" y="471055"/>
                </a:lnTo>
                <a:lnTo>
                  <a:pt x="149146" y="475677"/>
                </a:lnTo>
                <a:lnTo>
                  <a:pt x="130122" y="481042"/>
                </a:lnTo>
              </a:path>
            </a:pathLst>
          </a:custGeom>
          <a:ln w="38100" cap="flat" cmpd="sng" algn="ctr">
            <a:solidFill>
              <a:srgbClr val="0080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6744753" y="3873379"/>
            <a:ext cx="1377803" cy="1137907"/>
            <a:chOff x="6744753" y="3873379"/>
            <a:chExt cx="1377803" cy="1137907"/>
          </a:xfrm>
        </p:grpSpPr>
        <p:sp>
          <p:nvSpPr>
            <p:cNvPr id="66" name="Freeform 65"/>
            <p:cNvSpPr/>
            <p:nvPr/>
          </p:nvSpPr>
          <p:spPr>
            <a:xfrm>
              <a:off x="6892152" y="4398345"/>
              <a:ext cx="273741" cy="73701"/>
            </a:xfrm>
            <a:custGeom>
              <a:avLst/>
              <a:gdLst/>
              <a:ahLst/>
              <a:cxnLst/>
              <a:rect l="0" t="0" r="0" b="0"/>
              <a:pathLst>
                <a:path w="273741" h="73701">
                  <a:moveTo>
                    <a:pt x="273740" y="0"/>
                  </a:moveTo>
                  <a:lnTo>
                    <a:pt x="264738" y="2934"/>
                  </a:lnTo>
                  <a:lnTo>
                    <a:pt x="254471" y="5716"/>
                  </a:lnTo>
                  <a:lnTo>
                    <a:pt x="241897" y="8616"/>
                  </a:lnTo>
                  <a:lnTo>
                    <a:pt x="227714" y="11656"/>
                  </a:lnTo>
                  <a:lnTo>
                    <a:pt x="213214" y="14821"/>
                  </a:lnTo>
                  <a:lnTo>
                    <a:pt x="199178" y="18085"/>
                  </a:lnTo>
                  <a:lnTo>
                    <a:pt x="185698" y="21423"/>
                  </a:lnTo>
                  <a:lnTo>
                    <a:pt x="172443" y="24814"/>
                  </a:lnTo>
                  <a:lnTo>
                    <a:pt x="159166" y="28248"/>
                  </a:lnTo>
                  <a:lnTo>
                    <a:pt x="145760" y="31875"/>
                  </a:lnTo>
                  <a:lnTo>
                    <a:pt x="132206" y="35996"/>
                  </a:lnTo>
                  <a:lnTo>
                    <a:pt x="118521" y="40730"/>
                  </a:lnTo>
                  <a:lnTo>
                    <a:pt x="104735" y="45875"/>
                  </a:lnTo>
                  <a:lnTo>
                    <a:pt x="90872" y="51022"/>
                  </a:lnTo>
                  <a:lnTo>
                    <a:pt x="76964" y="55922"/>
                  </a:lnTo>
                  <a:lnTo>
                    <a:pt x="63248" y="60361"/>
                  </a:lnTo>
                  <a:lnTo>
                    <a:pt x="48611" y="64510"/>
                  </a:lnTo>
                  <a:lnTo>
                    <a:pt x="29530" y="68730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44753" y="4577330"/>
              <a:ext cx="421140" cy="42115"/>
            </a:xfrm>
            <a:custGeom>
              <a:avLst/>
              <a:gdLst/>
              <a:ahLst/>
              <a:cxnLst/>
              <a:rect l="0" t="0" r="0" b="0"/>
              <a:pathLst>
                <a:path w="421140" h="42115">
                  <a:moveTo>
                    <a:pt x="421139" y="0"/>
                  </a:moveTo>
                  <a:lnTo>
                    <a:pt x="406270" y="0"/>
                  </a:lnTo>
                  <a:lnTo>
                    <a:pt x="390438" y="0"/>
                  </a:lnTo>
                  <a:lnTo>
                    <a:pt x="372065" y="5"/>
                  </a:lnTo>
                  <a:lnTo>
                    <a:pt x="351802" y="177"/>
                  </a:lnTo>
                  <a:lnTo>
                    <a:pt x="330973" y="826"/>
                  </a:lnTo>
                  <a:lnTo>
                    <a:pt x="310408" y="2074"/>
                  </a:lnTo>
                  <a:lnTo>
                    <a:pt x="290251" y="3727"/>
                  </a:lnTo>
                  <a:lnTo>
                    <a:pt x="270214" y="5375"/>
                  </a:lnTo>
                  <a:lnTo>
                    <a:pt x="250075" y="6782"/>
                  </a:lnTo>
                  <a:lnTo>
                    <a:pt x="229586" y="8048"/>
                  </a:lnTo>
                  <a:lnTo>
                    <a:pt x="208438" y="9505"/>
                  </a:lnTo>
                  <a:lnTo>
                    <a:pt x="186540" y="11336"/>
                  </a:lnTo>
                  <a:lnTo>
                    <a:pt x="164290" y="13566"/>
                  </a:lnTo>
                  <a:lnTo>
                    <a:pt x="142431" y="16142"/>
                  </a:lnTo>
                  <a:lnTo>
                    <a:pt x="121364" y="18989"/>
                  </a:lnTo>
                  <a:lnTo>
                    <a:pt x="101305" y="22037"/>
                  </a:lnTo>
                  <a:lnTo>
                    <a:pt x="82447" y="25229"/>
                  </a:lnTo>
                  <a:lnTo>
                    <a:pt x="64782" y="28518"/>
                  </a:lnTo>
                  <a:lnTo>
                    <a:pt x="48730" y="31720"/>
                  </a:lnTo>
                  <a:lnTo>
                    <a:pt x="33660" y="34829"/>
                  </a:lnTo>
                  <a:lnTo>
                    <a:pt x="18247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450162" y="4093019"/>
              <a:ext cx="28911" cy="705410"/>
            </a:xfrm>
            <a:custGeom>
              <a:avLst/>
              <a:gdLst/>
              <a:ahLst/>
              <a:cxnLst/>
              <a:rect l="0" t="0" r="0" b="0"/>
              <a:pathLst>
                <a:path w="28911" h="705410">
                  <a:moveTo>
                    <a:pt x="21057" y="0"/>
                  </a:moveTo>
                  <a:lnTo>
                    <a:pt x="21057" y="8687"/>
                  </a:lnTo>
                  <a:lnTo>
                    <a:pt x="21057" y="21553"/>
                  </a:lnTo>
                  <a:lnTo>
                    <a:pt x="21057" y="37676"/>
                  </a:lnTo>
                  <a:lnTo>
                    <a:pt x="21057" y="56686"/>
                  </a:lnTo>
                  <a:lnTo>
                    <a:pt x="21057" y="77629"/>
                  </a:lnTo>
                  <a:lnTo>
                    <a:pt x="21057" y="99055"/>
                  </a:lnTo>
                  <a:lnTo>
                    <a:pt x="21057" y="120092"/>
                  </a:lnTo>
                  <a:lnTo>
                    <a:pt x="21057" y="140602"/>
                  </a:lnTo>
                  <a:lnTo>
                    <a:pt x="21057" y="160892"/>
                  </a:lnTo>
                  <a:lnTo>
                    <a:pt x="21061" y="181205"/>
                  </a:lnTo>
                  <a:lnTo>
                    <a:pt x="21234" y="201644"/>
                  </a:lnTo>
                  <a:lnTo>
                    <a:pt x="21883" y="222228"/>
                  </a:lnTo>
                  <a:lnTo>
                    <a:pt x="23132" y="242939"/>
                  </a:lnTo>
                  <a:lnTo>
                    <a:pt x="24784" y="263749"/>
                  </a:lnTo>
                  <a:lnTo>
                    <a:pt x="26432" y="284635"/>
                  </a:lnTo>
                  <a:lnTo>
                    <a:pt x="27830" y="305574"/>
                  </a:lnTo>
                  <a:lnTo>
                    <a:pt x="28750" y="326549"/>
                  </a:lnTo>
                  <a:lnTo>
                    <a:pt x="28910" y="347552"/>
                  </a:lnTo>
                  <a:lnTo>
                    <a:pt x="28239" y="368572"/>
                  </a:lnTo>
                  <a:lnTo>
                    <a:pt x="26990" y="389604"/>
                  </a:lnTo>
                  <a:lnTo>
                    <a:pt x="25622" y="410645"/>
                  </a:lnTo>
                  <a:lnTo>
                    <a:pt x="24411" y="431686"/>
                  </a:lnTo>
                  <a:lnTo>
                    <a:pt x="23448" y="452563"/>
                  </a:lnTo>
                  <a:lnTo>
                    <a:pt x="22728" y="472967"/>
                  </a:lnTo>
                  <a:lnTo>
                    <a:pt x="22205" y="492767"/>
                  </a:lnTo>
                  <a:lnTo>
                    <a:pt x="21667" y="511996"/>
                  </a:lnTo>
                  <a:lnTo>
                    <a:pt x="20765" y="530755"/>
                  </a:lnTo>
                  <a:lnTo>
                    <a:pt x="19338" y="549160"/>
                  </a:lnTo>
                  <a:lnTo>
                    <a:pt x="17394" y="567470"/>
                  </a:lnTo>
                  <a:lnTo>
                    <a:pt x="15018" y="586071"/>
                  </a:lnTo>
                  <a:lnTo>
                    <a:pt x="12314" y="605129"/>
                  </a:lnTo>
                  <a:lnTo>
                    <a:pt x="9521" y="624124"/>
                  </a:lnTo>
                  <a:lnTo>
                    <a:pt x="6738" y="644024"/>
                  </a:lnTo>
                  <a:lnTo>
                    <a:pt x="3722" y="668815"/>
                  </a:lnTo>
                  <a:lnTo>
                    <a:pt x="0" y="705409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526908" y="4050905"/>
              <a:ext cx="491794" cy="696141"/>
            </a:xfrm>
            <a:custGeom>
              <a:avLst/>
              <a:gdLst/>
              <a:ahLst/>
              <a:cxnLst/>
              <a:rect l="0" t="0" r="0" b="0"/>
              <a:pathLst>
                <a:path w="491794" h="696141">
                  <a:moveTo>
                    <a:pt x="112767" y="0"/>
                  </a:moveTo>
                  <a:lnTo>
                    <a:pt x="109833" y="11668"/>
                  </a:lnTo>
                  <a:lnTo>
                    <a:pt x="107050" y="22157"/>
                  </a:lnTo>
                  <a:lnTo>
                    <a:pt x="104151" y="32468"/>
                  </a:lnTo>
                  <a:lnTo>
                    <a:pt x="101111" y="43115"/>
                  </a:lnTo>
                  <a:lnTo>
                    <a:pt x="97945" y="54755"/>
                  </a:lnTo>
                  <a:lnTo>
                    <a:pt x="94686" y="67650"/>
                  </a:lnTo>
                  <a:lnTo>
                    <a:pt x="91520" y="81730"/>
                  </a:lnTo>
                  <a:lnTo>
                    <a:pt x="88779" y="96781"/>
                  </a:lnTo>
                  <a:lnTo>
                    <a:pt x="86599" y="112564"/>
                  </a:lnTo>
                  <a:lnTo>
                    <a:pt x="84797" y="128550"/>
                  </a:lnTo>
                  <a:lnTo>
                    <a:pt x="82972" y="143968"/>
                  </a:lnTo>
                  <a:lnTo>
                    <a:pt x="80888" y="158343"/>
                  </a:lnTo>
                  <a:lnTo>
                    <a:pt x="78470" y="168174"/>
                  </a:lnTo>
                  <a:lnTo>
                    <a:pt x="76395" y="169772"/>
                  </a:lnTo>
                  <a:lnTo>
                    <a:pt x="75694" y="165443"/>
                  </a:lnTo>
                  <a:lnTo>
                    <a:pt x="76491" y="157483"/>
                  </a:lnTo>
                  <a:lnTo>
                    <a:pt x="78730" y="147297"/>
                  </a:lnTo>
                  <a:lnTo>
                    <a:pt x="82227" y="135733"/>
                  </a:lnTo>
                  <a:lnTo>
                    <a:pt x="86727" y="123466"/>
                  </a:lnTo>
                  <a:lnTo>
                    <a:pt x="91981" y="111117"/>
                  </a:lnTo>
                  <a:lnTo>
                    <a:pt x="97781" y="99014"/>
                  </a:lnTo>
                  <a:lnTo>
                    <a:pt x="103967" y="87251"/>
                  </a:lnTo>
                  <a:lnTo>
                    <a:pt x="110420" y="75806"/>
                  </a:lnTo>
                  <a:lnTo>
                    <a:pt x="117061" y="64629"/>
                  </a:lnTo>
                  <a:lnTo>
                    <a:pt x="123995" y="53985"/>
                  </a:lnTo>
                  <a:lnTo>
                    <a:pt x="131489" y="44435"/>
                  </a:lnTo>
                  <a:lnTo>
                    <a:pt x="139651" y="36199"/>
                  </a:lnTo>
                  <a:lnTo>
                    <a:pt x="148590" y="29347"/>
                  </a:lnTo>
                  <a:lnTo>
                    <a:pt x="158502" y="23960"/>
                  </a:lnTo>
                  <a:lnTo>
                    <a:pt x="169387" y="19943"/>
                  </a:lnTo>
                  <a:lnTo>
                    <a:pt x="180781" y="17550"/>
                  </a:lnTo>
                  <a:lnTo>
                    <a:pt x="191888" y="17441"/>
                  </a:lnTo>
                  <a:lnTo>
                    <a:pt x="202286" y="19781"/>
                  </a:lnTo>
                  <a:lnTo>
                    <a:pt x="212061" y="24453"/>
                  </a:lnTo>
                  <a:lnTo>
                    <a:pt x="221620" y="31326"/>
                  </a:lnTo>
                  <a:lnTo>
                    <a:pt x="231227" y="40093"/>
                  </a:lnTo>
                  <a:lnTo>
                    <a:pt x="240664" y="50197"/>
                  </a:lnTo>
                  <a:lnTo>
                    <a:pt x="249328" y="60955"/>
                  </a:lnTo>
                  <a:lnTo>
                    <a:pt x="256932" y="71928"/>
                  </a:lnTo>
                  <a:lnTo>
                    <a:pt x="263344" y="83072"/>
                  </a:lnTo>
                  <a:lnTo>
                    <a:pt x="268427" y="94619"/>
                  </a:lnTo>
                  <a:lnTo>
                    <a:pt x="272255" y="106681"/>
                  </a:lnTo>
                  <a:lnTo>
                    <a:pt x="275199" y="119071"/>
                  </a:lnTo>
                  <a:lnTo>
                    <a:pt x="277805" y="131395"/>
                  </a:lnTo>
                  <a:lnTo>
                    <a:pt x="280414" y="143433"/>
                  </a:lnTo>
                  <a:lnTo>
                    <a:pt x="283002" y="155299"/>
                  </a:lnTo>
                  <a:lnTo>
                    <a:pt x="285286" y="167332"/>
                  </a:lnTo>
                  <a:lnTo>
                    <a:pt x="287120" y="179724"/>
                  </a:lnTo>
                  <a:lnTo>
                    <a:pt x="288503" y="192506"/>
                  </a:lnTo>
                  <a:lnTo>
                    <a:pt x="289507" y="205625"/>
                  </a:lnTo>
                  <a:lnTo>
                    <a:pt x="290215" y="219011"/>
                  </a:lnTo>
                  <a:lnTo>
                    <a:pt x="290709" y="232594"/>
                  </a:lnTo>
                  <a:lnTo>
                    <a:pt x="291046" y="246319"/>
                  </a:lnTo>
                  <a:lnTo>
                    <a:pt x="291277" y="260143"/>
                  </a:lnTo>
                  <a:lnTo>
                    <a:pt x="291433" y="274037"/>
                  </a:lnTo>
                  <a:lnTo>
                    <a:pt x="291538" y="287977"/>
                  </a:lnTo>
                  <a:lnTo>
                    <a:pt x="291609" y="301949"/>
                  </a:lnTo>
                  <a:lnTo>
                    <a:pt x="291656" y="315943"/>
                  </a:lnTo>
                  <a:lnTo>
                    <a:pt x="291688" y="329952"/>
                  </a:lnTo>
                  <a:lnTo>
                    <a:pt x="291705" y="343970"/>
                  </a:lnTo>
                  <a:lnTo>
                    <a:pt x="291546" y="357994"/>
                  </a:lnTo>
                  <a:lnTo>
                    <a:pt x="290907" y="372024"/>
                  </a:lnTo>
                  <a:lnTo>
                    <a:pt x="289660" y="386057"/>
                  </a:lnTo>
                  <a:lnTo>
                    <a:pt x="287839" y="400091"/>
                  </a:lnTo>
                  <a:lnTo>
                    <a:pt x="285545" y="414126"/>
                  </a:lnTo>
                  <a:lnTo>
                    <a:pt x="282886" y="428163"/>
                  </a:lnTo>
                  <a:lnTo>
                    <a:pt x="279796" y="442199"/>
                  </a:lnTo>
                  <a:lnTo>
                    <a:pt x="276045" y="456236"/>
                  </a:lnTo>
                  <a:lnTo>
                    <a:pt x="271563" y="470274"/>
                  </a:lnTo>
                  <a:lnTo>
                    <a:pt x="266587" y="484311"/>
                  </a:lnTo>
                  <a:lnTo>
                    <a:pt x="261555" y="498349"/>
                  </a:lnTo>
                  <a:lnTo>
                    <a:pt x="256723" y="512382"/>
                  </a:lnTo>
                  <a:lnTo>
                    <a:pt x="252004" y="526248"/>
                  </a:lnTo>
                  <a:lnTo>
                    <a:pt x="247076" y="539637"/>
                  </a:lnTo>
                  <a:lnTo>
                    <a:pt x="241761" y="552422"/>
                  </a:lnTo>
                  <a:lnTo>
                    <a:pt x="236038" y="564634"/>
                  </a:lnTo>
                  <a:lnTo>
                    <a:pt x="229963" y="576375"/>
                  </a:lnTo>
                  <a:lnTo>
                    <a:pt x="223614" y="587753"/>
                  </a:lnTo>
                  <a:lnTo>
                    <a:pt x="217062" y="598700"/>
                  </a:lnTo>
                  <a:lnTo>
                    <a:pt x="210364" y="608985"/>
                  </a:lnTo>
                  <a:lnTo>
                    <a:pt x="203563" y="618536"/>
                  </a:lnTo>
                  <a:lnTo>
                    <a:pt x="196692" y="627426"/>
                  </a:lnTo>
                  <a:lnTo>
                    <a:pt x="189773" y="635782"/>
                  </a:lnTo>
                  <a:lnTo>
                    <a:pt x="182812" y="643739"/>
                  </a:lnTo>
                  <a:lnTo>
                    <a:pt x="175493" y="651406"/>
                  </a:lnTo>
                  <a:lnTo>
                    <a:pt x="167207" y="658867"/>
                  </a:lnTo>
                  <a:lnTo>
                    <a:pt x="157706" y="666183"/>
                  </a:lnTo>
                  <a:lnTo>
                    <a:pt x="147222" y="673232"/>
                  </a:lnTo>
                  <a:lnTo>
                    <a:pt x="136266" y="679740"/>
                  </a:lnTo>
                  <a:lnTo>
                    <a:pt x="125191" y="685588"/>
                  </a:lnTo>
                  <a:lnTo>
                    <a:pt x="113993" y="690497"/>
                  </a:lnTo>
                  <a:lnTo>
                    <a:pt x="102416" y="693964"/>
                  </a:lnTo>
                  <a:lnTo>
                    <a:pt x="90341" y="695844"/>
                  </a:lnTo>
                  <a:lnTo>
                    <a:pt x="78116" y="696140"/>
                  </a:lnTo>
                  <a:lnTo>
                    <a:pt x="66434" y="694825"/>
                  </a:lnTo>
                  <a:lnTo>
                    <a:pt x="55650" y="692048"/>
                  </a:lnTo>
                  <a:lnTo>
                    <a:pt x="45781" y="687914"/>
                  </a:lnTo>
                  <a:lnTo>
                    <a:pt x="36693" y="682399"/>
                  </a:lnTo>
                  <a:lnTo>
                    <a:pt x="28216" y="675613"/>
                  </a:lnTo>
                  <a:lnTo>
                    <a:pt x="20524" y="667617"/>
                  </a:lnTo>
                  <a:lnTo>
                    <a:pt x="14102" y="658348"/>
                  </a:lnTo>
                  <a:lnTo>
                    <a:pt x="9114" y="647891"/>
                  </a:lnTo>
                  <a:lnTo>
                    <a:pt x="5423" y="636444"/>
                  </a:lnTo>
                  <a:lnTo>
                    <a:pt x="2779" y="624237"/>
                  </a:lnTo>
                  <a:lnTo>
                    <a:pt x="935" y="611475"/>
                  </a:lnTo>
                  <a:lnTo>
                    <a:pt x="0" y="598482"/>
                  </a:lnTo>
                  <a:lnTo>
                    <a:pt x="420" y="585687"/>
                  </a:lnTo>
                  <a:lnTo>
                    <a:pt x="2328" y="573304"/>
                  </a:lnTo>
                  <a:lnTo>
                    <a:pt x="5404" y="561363"/>
                  </a:lnTo>
                  <a:lnTo>
                    <a:pt x="9078" y="549804"/>
                  </a:lnTo>
                  <a:lnTo>
                    <a:pt x="12965" y="538554"/>
                  </a:lnTo>
                  <a:lnTo>
                    <a:pt x="17200" y="527862"/>
                  </a:lnTo>
                  <a:lnTo>
                    <a:pt x="22328" y="518280"/>
                  </a:lnTo>
                  <a:lnTo>
                    <a:pt x="28595" y="510023"/>
                  </a:lnTo>
                  <a:lnTo>
                    <a:pt x="36110" y="503156"/>
                  </a:lnTo>
                  <a:lnTo>
                    <a:pt x="44992" y="497761"/>
                  </a:lnTo>
                  <a:lnTo>
                    <a:pt x="55154" y="493728"/>
                  </a:lnTo>
                  <a:lnTo>
                    <a:pt x="66215" y="490985"/>
                  </a:lnTo>
                  <a:lnTo>
                    <a:pt x="77624" y="489578"/>
                  </a:lnTo>
                  <a:lnTo>
                    <a:pt x="89029" y="489409"/>
                  </a:lnTo>
                  <a:lnTo>
                    <a:pt x="100124" y="490429"/>
                  </a:lnTo>
                  <a:lnTo>
                    <a:pt x="110574" y="492708"/>
                  </a:lnTo>
                  <a:lnTo>
                    <a:pt x="120277" y="496167"/>
                  </a:lnTo>
                  <a:lnTo>
                    <a:pt x="129623" y="500608"/>
                  </a:lnTo>
                  <a:lnTo>
                    <a:pt x="139360" y="505804"/>
                  </a:lnTo>
                  <a:lnTo>
                    <a:pt x="149873" y="511558"/>
                  </a:lnTo>
                  <a:lnTo>
                    <a:pt x="160887" y="517708"/>
                  </a:lnTo>
                  <a:lnTo>
                    <a:pt x="171673" y="524135"/>
                  </a:lnTo>
                  <a:lnTo>
                    <a:pt x="181818" y="530753"/>
                  </a:lnTo>
                  <a:lnTo>
                    <a:pt x="191240" y="537502"/>
                  </a:lnTo>
                  <a:lnTo>
                    <a:pt x="200019" y="544340"/>
                  </a:lnTo>
                  <a:lnTo>
                    <a:pt x="208302" y="551236"/>
                  </a:lnTo>
                  <a:lnTo>
                    <a:pt x="216542" y="558174"/>
                  </a:lnTo>
                  <a:lnTo>
                    <a:pt x="225460" y="565139"/>
                  </a:lnTo>
                  <a:lnTo>
                    <a:pt x="235389" y="572121"/>
                  </a:lnTo>
                  <a:lnTo>
                    <a:pt x="245991" y="579116"/>
                  </a:lnTo>
                  <a:lnTo>
                    <a:pt x="256495" y="586118"/>
                  </a:lnTo>
                  <a:lnTo>
                    <a:pt x="266451" y="593122"/>
                  </a:lnTo>
                  <a:lnTo>
                    <a:pt x="275914" y="599961"/>
                  </a:lnTo>
                  <a:lnTo>
                    <a:pt x="285254" y="606327"/>
                  </a:lnTo>
                  <a:lnTo>
                    <a:pt x="294725" y="612085"/>
                  </a:lnTo>
                  <a:lnTo>
                    <a:pt x="304578" y="617103"/>
                  </a:lnTo>
                  <a:lnTo>
                    <a:pt x="315117" y="621176"/>
                  </a:lnTo>
                  <a:lnTo>
                    <a:pt x="326439" y="624276"/>
                  </a:lnTo>
                  <a:lnTo>
                    <a:pt x="338469" y="626205"/>
                  </a:lnTo>
                  <a:lnTo>
                    <a:pt x="351069" y="626526"/>
                  </a:lnTo>
                  <a:lnTo>
                    <a:pt x="364095" y="625144"/>
                  </a:lnTo>
                  <a:lnTo>
                    <a:pt x="377265" y="622097"/>
                  </a:lnTo>
                  <a:lnTo>
                    <a:pt x="390178" y="617386"/>
                  </a:lnTo>
                  <a:lnTo>
                    <a:pt x="402640" y="611180"/>
                  </a:lnTo>
                  <a:lnTo>
                    <a:pt x="414635" y="603761"/>
                  </a:lnTo>
                  <a:lnTo>
                    <a:pt x="426229" y="595419"/>
                  </a:lnTo>
                  <a:lnTo>
                    <a:pt x="437503" y="586404"/>
                  </a:lnTo>
                  <a:lnTo>
                    <a:pt x="448210" y="576912"/>
                  </a:lnTo>
                  <a:lnTo>
                    <a:pt x="457803" y="567089"/>
                  </a:lnTo>
                  <a:lnTo>
                    <a:pt x="466067" y="557050"/>
                  </a:lnTo>
                  <a:lnTo>
                    <a:pt x="472957" y="547326"/>
                  </a:lnTo>
                  <a:lnTo>
                    <a:pt x="479109" y="537902"/>
                  </a:lnTo>
                  <a:lnTo>
                    <a:pt x="485060" y="527954"/>
                  </a:lnTo>
                  <a:lnTo>
                    <a:pt x="491793" y="515896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221466" y="3873379"/>
              <a:ext cx="901090" cy="1137907"/>
            </a:xfrm>
            <a:custGeom>
              <a:avLst/>
              <a:gdLst/>
              <a:ahLst/>
              <a:cxnLst/>
              <a:rect l="0" t="0" r="0" b="0"/>
              <a:pathLst>
                <a:path w="901090" h="1137907">
                  <a:moveTo>
                    <a:pt x="691950" y="61712"/>
                  </a:moveTo>
                  <a:lnTo>
                    <a:pt x="685949" y="55912"/>
                  </a:lnTo>
                  <a:lnTo>
                    <a:pt x="679104" y="50987"/>
                  </a:lnTo>
                  <a:lnTo>
                    <a:pt x="670716" y="46485"/>
                  </a:lnTo>
                  <a:lnTo>
                    <a:pt x="661089" y="42264"/>
                  </a:lnTo>
                  <a:lnTo>
                    <a:pt x="650775" y="38251"/>
                  </a:lnTo>
                  <a:lnTo>
                    <a:pt x="640158" y="34394"/>
                  </a:lnTo>
                  <a:lnTo>
                    <a:pt x="629114" y="30814"/>
                  </a:lnTo>
                  <a:lnTo>
                    <a:pt x="617116" y="27787"/>
                  </a:lnTo>
                  <a:lnTo>
                    <a:pt x="603933" y="25423"/>
                  </a:lnTo>
                  <a:lnTo>
                    <a:pt x="589470" y="23835"/>
                  </a:lnTo>
                  <a:lnTo>
                    <a:pt x="573619" y="23219"/>
                  </a:lnTo>
                  <a:lnTo>
                    <a:pt x="556468" y="23590"/>
                  </a:lnTo>
                  <a:lnTo>
                    <a:pt x="538237" y="24974"/>
                  </a:lnTo>
                  <a:lnTo>
                    <a:pt x="519176" y="27498"/>
                  </a:lnTo>
                  <a:lnTo>
                    <a:pt x="499519" y="31117"/>
                  </a:lnTo>
                  <a:lnTo>
                    <a:pt x="479930" y="35494"/>
                  </a:lnTo>
                  <a:lnTo>
                    <a:pt x="461466" y="40117"/>
                  </a:lnTo>
                  <a:lnTo>
                    <a:pt x="444607" y="44667"/>
                  </a:lnTo>
                  <a:lnTo>
                    <a:pt x="429321" y="49024"/>
                  </a:lnTo>
                  <a:lnTo>
                    <a:pt x="415353" y="53177"/>
                  </a:lnTo>
                  <a:lnTo>
                    <a:pt x="402398" y="57159"/>
                  </a:lnTo>
                  <a:lnTo>
                    <a:pt x="390184" y="61172"/>
                  </a:lnTo>
                  <a:lnTo>
                    <a:pt x="378500" y="65560"/>
                  </a:lnTo>
                  <a:lnTo>
                    <a:pt x="367185" y="70481"/>
                  </a:lnTo>
                  <a:lnTo>
                    <a:pt x="356124" y="75923"/>
                  </a:lnTo>
                  <a:lnTo>
                    <a:pt x="345238" y="81802"/>
                  </a:lnTo>
                  <a:lnTo>
                    <a:pt x="334472" y="88017"/>
                  </a:lnTo>
                  <a:lnTo>
                    <a:pt x="323956" y="94478"/>
                  </a:lnTo>
                  <a:lnTo>
                    <a:pt x="313967" y="101114"/>
                  </a:lnTo>
                  <a:lnTo>
                    <a:pt x="304615" y="107872"/>
                  </a:lnTo>
                  <a:lnTo>
                    <a:pt x="295691" y="114715"/>
                  </a:lnTo>
                  <a:lnTo>
                    <a:pt x="286778" y="121615"/>
                  </a:lnTo>
                  <a:lnTo>
                    <a:pt x="277635" y="128559"/>
                  </a:lnTo>
                  <a:lnTo>
                    <a:pt x="268359" y="135697"/>
                  </a:lnTo>
                  <a:lnTo>
                    <a:pt x="259277" y="143328"/>
                  </a:lnTo>
                  <a:lnTo>
                    <a:pt x="250574" y="151572"/>
                  </a:lnTo>
                  <a:lnTo>
                    <a:pt x="242272" y="160228"/>
                  </a:lnTo>
                  <a:lnTo>
                    <a:pt x="234316" y="168884"/>
                  </a:lnTo>
                  <a:lnTo>
                    <a:pt x="226628" y="177303"/>
                  </a:lnTo>
                  <a:lnTo>
                    <a:pt x="218973" y="185583"/>
                  </a:lnTo>
                  <a:lnTo>
                    <a:pt x="210988" y="194056"/>
                  </a:lnTo>
                  <a:lnTo>
                    <a:pt x="202503" y="202904"/>
                  </a:lnTo>
                  <a:lnTo>
                    <a:pt x="193684" y="212152"/>
                  </a:lnTo>
                  <a:lnTo>
                    <a:pt x="184918" y="221747"/>
                  </a:lnTo>
                  <a:lnTo>
                    <a:pt x="176429" y="231611"/>
                  </a:lnTo>
                  <a:lnTo>
                    <a:pt x="168272" y="241678"/>
                  </a:lnTo>
                  <a:lnTo>
                    <a:pt x="160417" y="251889"/>
                  </a:lnTo>
                  <a:lnTo>
                    <a:pt x="152799" y="262206"/>
                  </a:lnTo>
                  <a:lnTo>
                    <a:pt x="145361" y="272760"/>
                  </a:lnTo>
                  <a:lnTo>
                    <a:pt x="138055" y="283838"/>
                  </a:lnTo>
                  <a:lnTo>
                    <a:pt x="130837" y="295549"/>
                  </a:lnTo>
                  <a:lnTo>
                    <a:pt x="123685" y="307685"/>
                  </a:lnTo>
                  <a:lnTo>
                    <a:pt x="116576" y="319832"/>
                  </a:lnTo>
                  <a:lnTo>
                    <a:pt x="109501" y="331748"/>
                  </a:lnTo>
                  <a:lnTo>
                    <a:pt x="102614" y="343528"/>
                  </a:lnTo>
                  <a:lnTo>
                    <a:pt x="96216" y="355504"/>
                  </a:lnTo>
                  <a:lnTo>
                    <a:pt x="90427" y="367859"/>
                  </a:lnTo>
                  <a:lnTo>
                    <a:pt x="85048" y="380613"/>
                  </a:lnTo>
                  <a:lnTo>
                    <a:pt x="79670" y="393715"/>
                  </a:lnTo>
                  <a:lnTo>
                    <a:pt x="74053" y="407089"/>
                  </a:lnTo>
                  <a:lnTo>
                    <a:pt x="68296" y="420664"/>
                  </a:lnTo>
                  <a:lnTo>
                    <a:pt x="62731" y="434384"/>
                  </a:lnTo>
                  <a:lnTo>
                    <a:pt x="57540" y="448201"/>
                  </a:lnTo>
                  <a:lnTo>
                    <a:pt x="52752" y="461919"/>
                  </a:lnTo>
                  <a:lnTo>
                    <a:pt x="48308" y="475209"/>
                  </a:lnTo>
                  <a:lnTo>
                    <a:pt x="44135" y="487932"/>
                  </a:lnTo>
                  <a:lnTo>
                    <a:pt x="40164" y="500273"/>
                  </a:lnTo>
                  <a:lnTo>
                    <a:pt x="36337" y="512632"/>
                  </a:lnTo>
                  <a:lnTo>
                    <a:pt x="32611" y="525243"/>
                  </a:lnTo>
                  <a:lnTo>
                    <a:pt x="28955" y="538002"/>
                  </a:lnTo>
                  <a:lnTo>
                    <a:pt x="25347" y="550574"/>
                  </a:lnTo>
                  <a:lnTo>
                    <a:pt x="21775" y="562780"/>
                  </a:lnTo>
                  <a:lnTo>
                    <a:pt x="18394" y="574756"/>
                  </a:lnTo>
                  <a:lnTo>
                    <a:pt x="15503" y="586863"/>
                  </a:lnTo>
                  <a:lnTo>
                    <a:pt x="13222" y="599302"/>
                  </a:lnTo>
                  <a:lnTo>
                    <a:pt x="11352" y="611943"/>
                  </a:lnTo>
                  <a:lnTo>
                    <a:pt x="9481" y="624437"/>
                  </a:lnTo>
                  <a:lnTo>
                    <a:pt x="7374" y="636602"/>
                  </a:lnTo>
                  <a:lnTo>
                    <a:pt x="5125" y="649061"/>
                  </a:lnTo>
                  <a:lnTo>
                    <a:pt x="3069" y="663089"/>
                  </a:lnTo>
                  <a:lnTo>
                    <a:pt x="1394" y="679271"/>
                  </a:lnTo>
                  <a:lnTo>
                    <a:pt x="286" y="697378"/>
                  </a:lnTo>
                  <a:lnTo>
                    <a:pt x="0" y="716754"/>
                  </a:lnTo>
                  <a:lnTo>
                    <a:pt x="591" y="736864"/>
                  </a:lnTo>
                  <a:lnTo>
                    <a:pt x="1955" y="757383"/>
                  </a:lnTo>
                  <a:lnTo>
                    <a:pt x="3934" y="778129"/>
                  </a:lnTo>
                  <a:lnTo>
                    <a:pt x="6373" y="798990"/>
                  </a:lnTo>
                  <a:lnTo>
                    <a:pt x="9146" y="819418"/>
                  </a:lnTo>
                  <a:lnTo>
                    <a:pt x="12151" y="838462"/>
                  </a:lnTo>
                  <a:lnTo>
                    <a:pt x="15318" y="855717"/>
                  </a:lnTo>
                  <a:lnTo>
                    <a:pt x="18596" y="871271"/>
                  </a:lnTo>
                  <a:lnTo>
                    <a:pt x="21950" y="885422"/>
                  </a:lnTo>
                  <a:lnTo>
                    <a:pt x="25356" y="898499"/>
                  </a:lnTo>
                  <a:lnTo>
                    <a:pt x="28796" y="910794"/>
                  </a:lnTo>
                  <a:lnTo>
                    <a:pt x="32258" y="922533"/>
                  </a:lnTo>
                  <a:lnTo>
                    <a:pt x="35741" y="933889"/>
                  </a:lnTo>
                  <a:lnTo>
                    <a:pt x="39403" y="945147"/>
                  </a:lnTo>
                  <a:lnTo>
                    <a:pt x="43547" y="956699"/>
                  </a:lnTo>
                  <a:lnTo>
                    <a:pt x="48300" y="968723"/>
                  </a:lnTo>
                  <a:lnTo>
                    <a:pt x="53629" y="980901"/>
                  </a:lnTo>
                  <a:lnTo>
                    <a:pt x="59431" y="992542"/>
                  </a:lnTo>
                  <a:lnTo>
                    <a:pt x="65597" y="1003305"/>
                  </a:lnTo>
                  <a:lnTo>
                    <a:pt x="72196" y="1013497"/>
                  </a:lnTo>
                  <a:lnTo>
                    <a:pt x="79458" y="1023867"/>
                  </a:lnTo>
                  <a:lnTo>
                    <a:pt x="87449" y="1034838"/>
                  </a:lnTo>
                  <a:lnTo>
                    <a:pt x="95933" y="1046173"/>
                  </a:lnTo>
                  <a:lnTo>
                    <a:pt x="104475" y="1057183"/>
                  </a:lnTo>
                  <a:lnTo>
                    <a:pt x="112821" y="1067481"/>
                  </a:lnTo>
                  <a:lnTo>
                    <a:pt x="121223" y="1077006"/>
                  </a:lnTo>
                  <a:lnTo>
                    <a:pt x="130307" y="1085857"/>
                  </a:lnTo>
                  <a:lnTo>
                    <a:pt x="140386" y="1094173"/>
                  </a:lnTo>
                  <a:lnTo>
                    <a:pt x="151444" y="1101927"/>
                  </a:lnTo>
                  <a:lnTo>
                    <a:pt x="163324" y="1108921"/>
                  </a:lnTo>
                  <a:lnTo>
                    <a:pt x="175839" y="1115113"/>
                  </a:lnTo>
                  <a:lnTo>
                    <a:pt x="188819" y="1120596"/>
                  </a:lnTo>
                  <a:lnTo>
                    <a:pt x="202132" y="1125513"/>
                  </a:lnTo>
                  <a:lnTo>
                    <a:pt x="215676" y="1129997"/>
                  </a:lnTo>
                  <a:lnTo>
                    <a:pt x="229379" y="1133840"/>
                  </a:lnTo>
                  <a:lnTo>
                    <a:pt x="243192" y="1136517"/>
                  </a:lnTo>
                  <a:lnTo>
                    <a:pt x="257082" y="1137834"/>
                  </a:lnTo>
                  <a:lnTo>
                    <a:pt x="271193" y="1137906"/>
                  </a:lnTo>
                  <a:lnTo>
                    <a:pt x="285811" y="1136965"/>
                  </a:lnTo>
                  <a:lnTo>
                    <a:pt x="301057" y="1135254"/>
                  </a:lnTo>
                  <a:lnTo>
                    <a:pt x="316890" y="1132818"/>
                  </a:lnTo>
                  <a:lnTo>
                    <a:pt x="333203" y="1129514"/>
                  </a:lnTo>
                  <a:lnTo>
                    <a:pt x="349879" y="1125331"/>
                  </a:lnTo>
                  <a:lnTo>
                    <a:pt x="366654" y="1120387"/>
                  </a:lnTo>
                  <a:lnTo>
                    <a:pt x="383142" y="1114845"/>
                  </a:lnTo>
                  <a:lnTo>
                    <a:pt x="399157" y="1108856"/>
                  </a:lnTo>
                  <a:lnTo>
                    <a:pt x="414690" y="1102547"/>
                  </a:lnTo>
                  <a:lnTo>
                    <a:pt x="429814" y="1096013"/>
                  </a:lnTo>
                  <a:lnTo>
                    <a:pt x="444616" y="1089323"/>
                  </a:lnTo>
                  <a:lnTo>
                    <a:pt x="459015" y="1082525"/>
                  </a:lnTo>
                  <a:lnTo>
                    <a:pt x="472771" y="1075656"/>
                  </a:lnTo>
                  <a:lnTo>
                    <a:pt x="485800" y="1068737"/>
                  </a:lnTo>
                  <a:lnTo>
                    <a:pt x="498009" y="1061785"/>
                  </a:lnTo>
                  <a:lnTo>
                    <a:pt x="509216" y="1054810"/>
                  </a:lnTo>
                  <a:lnTo>
                    <a:pt x="519421" y="1047821"/>
                  </a:lnTo>
                  <a:lnTo>
                    <a:pt x="528768" y="1040822"/>
                  </a:lnTo>
                  <a:lnTo>
                    <a:pt x="537439" y="1033817"/>
                  </a:lnTo>
                  <a:lnTo>
                    <a:pt x="545611" y="1026807"/>
                  </a:lnTo>
                  <a:lnTo>
                    <a:pt x="553422" y="1019794"/>
                  </a:lnTo>
                  <a:lnTo>
                    <a:pt x="560982" y="1012778"/>
                  </a:lnTo>
                  <a:lnTo>
                    <a:pt x="568372" y="1005762"/>
                  </a:lnTo>
                  <a:lnTo>
                    <a:pt x="575811" y="998745"/>
                  </a:lnTo>
                  <a:lnTo>
                    <a:pt x="583645" y="991727"/>
                  </a:lnTo>
                  <a:lnTo>
                    <a:pt x="592024" y="984709"/>
                  </a:lnTo>
                  <a:lnTo>
                    <a:pt x="600770" y="977690"/>
                  </a:lnTo>
                  <a:lnTo>
                    <a:pt x="609487" y="970672"/>
                  </a:lnTo>
                  <a:lnTo>
                    <a:pt x="617943" y="963653"/>
                  </a:lnTo>
                  <a:lnTo>
                    <a:pt x="626077" y="956634"/>
                  </a:lnTo>
                  <a:lnTo>
                    <a:pt x="633919" y="949615"/>
                  </a:lnTo>
                  <a:lnTo>
                    <a:pt x="641526" y="942592"/>
                  </a:lnTo>
                  <a:lnTo>
                    <a:pt x="648956" y="935400"/>
                  </a:lnTo>
                  <a:lnTo>
                    <a:pt x="656259" y="927733"/>
                  </a:lnTo>
                  <a:lnTo>
                    <a:pt x="663473" y="919465"/>
                  </a:lnTo>
                  <a:lnTo>
                    <a:pt x="670622" y="910794"/>
                  </a:lnTo>
                  <a:lnTo>
                    <a:pt x="677730" y="902126"/>
                  </a:lnTo>
                  <a:lnTo>
                    <a:pt x="684809" y="893705"/>
                  </a:lnTo>
                  <a:lnTo>
                    <a:pt x="691868" y="885593"/>
                  </a:lnTo>
                  <a:lnTo>
                    <a:pt x="698914" y="877766"/>
                  </a:lnTo>
                  <a:lnTo>
                    <a:pt x="705947" y="870164"/>
                  </a:lnTo>
                  <a:lnTo>
                    <a:pt x="712806" y="862567"/>
                  </a:lnTo>
                  <a:lnTo>
                    <a:pt x="719184" y="854620"/>
                  </a:lnTo>
                  <a:lnTo>
                    <a:pt x="724960" y="846161"/>
                  </a:lnTo>
                  <a:lnTo>
                    <a:pt x="730330" y="837360"/>
                  </a:lnTo>
                  <a:lnTo>
                    <a:pt x="735704" y="828606"/>
                  </a:lnTo>
                  <a:lnTo>
                    <a:pt x="741321" y="820120"/>
                  </a:lnTo>
                  <a:lnTo>
                    <a:pt x="747248" y="811796"/>
                  </a:lnTo>
                  <a:lnTo>
                    <a:pt x="753460" y="803294"/>
                  </a:lnTo>
                  <a:lnTo>
                    <a:pt x="759896" y="794426"/>
                  </a:lnTo>
                  <a:lnTo>
                    <a:pt x="766337" y="785165"/>
                  </a:lnTo>
                  <a:lnTo>
                    <a:pt x="772429" y="775562"/>
                  </a:lnTo>
                  <a:lnTo>
                    <a:pt x="778009" y="765691"/>
                  </a:lnTo>
                  <a:lnTo>
                    <a:pt x="783246" y="755620"/>
                  </a:lnTo>
                  <a:lnTo>
                    <a:pt x="788528" y="745406"/>
                  </a:lnTo>
                  <a:lnTo>
                    <a:pt x="794081" y="735093"/>
                  </a:lnTo>
                  <a:lnTo>
                    <a:pt x="799794" y="724710"/>
                  </a:lnTo>
                  <a:lnTo>
                    <a:pt x="805330" y="714279"/>
                  </a:lnTo>
                  <a:lnTo>
                    <a:pt x="810500" y="703817"/>
                  </a:lnTo>
                  <a:lnTo>
                    <a:pt x="815277" y="693333"/>
                  </a:lnTo>
                  <a:lnTo>
                    <a:pt x="819713" y="682834"/>
                  </a:lnTo>
                  <a:lnTo>
                    <a:pt x="823884" y="672329"/>
                  </a:lnTo>
                  <a:lnTo>
                    <a:pt x="828024" y="661987"/>
                  </a:lnTo>
                  <a:lnTo>
                    <a:pt x="832498" y="652116"/>
                  </a:lnTo>
                  <a:lnTo>
                    <a:pt x="837471" y="642838"/>
                  </a:lnTo>
                  <a:lnTo>
                    <a:pt x="842778" y="633793"/>
                  </a:lnTo>
                  <a:lnTo>
                    <a:pt x="848034" y="624267"/>
                  </a:lnTo>
                  <a:lnTo>
                    <a:pt x="853013" y="613894"/>
                  </a:lnTo>
                  <a:lnTo>
                    <a:pt x="857658" y="602807"/>
                  </a:lnTo>
                  <a:lnTo>
                    <a:pt x="862006" y="591439"/>
                  </a:lnTo>
                  <a:lnTo>
                    <a:pt x="866113" y="580087"/>
                  </a:lnTo>
                  <a:lnTo>
                    <a:pt x="870042" y="568871"/>
                  </a:lnTo>
                  <a:lnTo>
                    <a:pt x="873839" y="557814"/>
                  </a:lnTo>
                  <a:lnTo>
                    <a:pt x="877545" y="546885"/>
                  </a:lnTo>
                  <a:lnTo>
                    <a:pt x="881189" y="535563"/>
                  </a:lnTo>
                  <a:lnTo>
                    <a:pt x="884788" y="522898"/>
                  </a:lnTo>
                  <a:lnTo>
                    <a:pt x="888354" y="508477"/>
                  </a:lnTo>
                  <a:lnTo>
                    <a:pt x="891731" y="492382"/>
                  </a:lnTo>
                  <a:lnTo>
                    <a:pt x="894619" y="474902"/>
                  </a:lnTo>
                  <a:lnTo>
                    <a:pt x="896895" y="456365"/>
                  </a:lnTo>
                  <a:lnTo>
                    <a:pt x="898591" y="437054"/>
                  </a:lnTo>
                  <a:lnTo>
                    <a:pt x="899812" y="417193"/>
                  </a:lnTo>
                  <a:lnTo>
                    <a:pt x="900666" y="396950"/>
                  </a:lnTo>
                  <a:lnTo>
                    <a:pt x="901089" y="376443"/>
                  </a:lnTo>
                  <a:lnTo>
                    <a:pt x="900849" y="355757"/>
                  </a:lnTo>
                  <a:lnTo>
                    <a:pt x="899872" y="334954"/>
                  </a:lnTo>
                  <a:lnTo>
                    <a:pt x="898234" y="314237"/>
                  </a:lnTo>
                  <a:lnTo>
                    <a:pt x="896064" y="293940"/>
                  </a:lnTo>
                  <a:lnTo>
                    <a:pt x="893487" y="274216"/>
                  </a:lnTo>
                  <a:lnTo>
                    <a:pt x="890452" y="255207"/>
                  </a:lnTo>
                  <a:lnTo>
                    <a:pt x="886737" y="237129"/>
                  </a:lnTo>
                  <a:lnTo>
                    <a:pt x="882275" y="220007"/>
                  </a:lnTo>
                  <a:lnTo>
                    <a:pt x="877143" y="203882"/>
                  </a:lnTo>
                  <a:lnTo>
                    <a:pt x="871475" y="188884"/>
                  </a:lnTo>
                  <a:lnTo>
                    <a:pt x="865396" y="174977"/>
                  </a:lnTo>
                  <a:lnTo>
                    <a:pt x="858857" y="161992"/>
                  </a:lnTo>
                  <a:lnTo>
                    <a:pt x="851636" y="149723"/>
                  </a:lnTo>
                  <a:lnTo>
                    <a:pt x="843673" y="137987"/>
                  </a:lnTo>
                  <a:lnTo>
                    <a:pt x="835205" y="126799"/>
                  </a:lnTo>
                  <a:lnTo>
                    <a:pt x="826675" y="116352"/>
                  </a:lnTo>
                  <a:lnTo>
                    <a:pt x="818341" y="106692"/>
                  </a:lnTo>
                  <a:lnTo>
                    <a:pt x="810118" y="97730"/>
                  </a:lnTo>
                  <a:lnTo>
                    <a:pt x="801685" y="89323"/>
                  </a:lnTo>
                  <a:lnTo>
                    <a:pt x="792862" y="81333"/>
                  </a:lnTo>
                  <a:lnTo>
                    <a:pt x="783631" y="73645"/>
                  </a:lnTo>
                  <a:lnTo>
                    <a:pt x="774049" y="66169"/>
                  </a:lnTo>
                  <a:lnTo>
                    <a:pt x="764190" y="58844"/>
                  </a:lnTo>
                  <a:lnTo>
                    <a:pt x="754129" y="51788"/>
                  </a:lnTo>
                  <a:lnTo>
                    <a:pt x="743921" y="45277"/>
                  </a:lnTo>
                  <a:lnTo>
                    <a:pt x="733611" y="39416"/>
                  </a:lnTo>
                  <a:lnTo>
                    <a:pt x="723232" y="34159"/>
                  </a:lnTo>
                  <a:lnTo>
                    <a:pt x="712803" y="29394"/>
                  </a:lnTo>
                  <a:lnTo>
                    <a:pt x="702341" y="25003"/>
                  </a:lnTo>
                  <a:lnTo>
                    <a:pt x="691859" y="20883"/>
                  </a:lnTo>
                  <a:lnTo>
                    <a:pt x="681360" y="16956"/>
                  </a:lnTo>
                  <a:lnTo>
                    <a:pt x="670846" y="13167"/>
                  </a:lnTo>
                  <a:lnTo>
                    <a:pt x="660160" y="9639"/>
                  </a:lnTo>
                  <a:lnTo>
                    <a:pt x="648992" y="6648"/>
                  </a:lnTo>
                  <a:lnTo>
                    <a:pt x="637217" y="4306"/>
                  </a:lnTo>
                  <a:lnTo>
                    <a:pt x="624866" y="2563"/>
                  </a:lnTo>
                  <a:lnTo>
                    <a:pt x="612044" y="1311"/>
                  </a:lnTo>
                  <a:lnTo>
                    <a:pt x="598862" y="436"/>
                  </a:lnTo>
                  <a:lnTo>
                    <a:pt x="585416" y="0"/>
                  </a:lnTo>
                  <a:lnTo>
                    <a:pt x="571783" y="232"/>
                  </a:lnTo>
                  <a:lnTo>
                    <a:pt x="558021" y="1202"/>
                  </a:lnTo>
                  <a:lnTo>
                    <a:pt x="544170" y="2836"/>
                  </a:lnTo>
                  <a:lnTo>
                    <a:pt x="530258" y="5004"/>
                  </a:lnTo>
                  <a:lnTo>
                    <a:pt x="516299" y="7573"/>
                  </a:lnTo>
                  <a:lnTo>
                    <a:pt x="502146" y="10434"/>
                  </a:lnTo>
                  <a:lnTo>
                    <a:pt x="487497" y="13500"/>
                  </a:lnTo>
                  <a:lnTo>
                    <a:pt x="472235" y="16712"/>
                  </a:lnTo>
                  <a:lnTo>
                    <a:pt x="456562" y="20191"/>
                  </a:lnTo>
                  <a:lnTo>
                    <a:pt x="440887" y="24211"/>
                  </a:lnTo>
                  <a:lnTo>
                    <a:pt x="425449" y="28887"/>
                  </a:lnTo>
                  <a:lnTo>
                    <a:pt x="410150" y="34333"/>
                  </a:lnTo>
                  <a:lnTo>
                    <a:pt x="394659" y="40746"/>
                  </a:lnTo>
                  <a:lnTo>
                    <a:pt x="378788" y="48137"/>
                  </a:lnTo>
                  <a:lnTo>
                    <a:pt x="362348" y="56372"/>
                  </a:lnTo>
                  <a:lnTo>
                    <a:pt x="345087" y="65270"/>
                  </a:lnTo>
                  <a:lnTo>
                    <a:pt x="326977" y="74648"/>
                  </a:lnTo>
                  <a:lnTo>
                    <a:pt x="309034" y="83911"/>
                  </a:lnTo>
                  <a:lnTo>
                    <a:pt x="291451" y="92965"/>
                  </a:lnTo>
                  <a:lnTo>
                    <a:pt x="272684" y="102603"/>
                  </a:lnTo>
                  <a:lnTo>
                    <a:pt x="249753" y="114355"/>
                  </a:lnTo>
                </a:path>
              </a:pathLst>
            </a:custGeom>
            <a:ln w="38100" cap="flat" cmpd="sng" algn="ctr">
              <a:solidFill>
                <a:srgbClr val="0080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335763" y="60299"/>
            <a:ext cx="1641848" cy="799730"/>
            <a:chOff x="3335763" y="60299"/>
            <a:chExt cx="1641848" cy="799730"/>
          </a:xfrm>
        </p:grpSpPr>
        <p:sp>
          <p:nvSpPr>
            <p:cNvPr id="2" name="Freeform 1"/>
            <p:cNvSpPr/>
            <p:nvPr/>
          </p:nvSpPr>
          <p:spPr>
            <a:xfrm>
              <a:off x="3335763" y="60299"/>
              <a:ext cx="273143" cy="572924"/>
            </a:xfrm>
            <a:custGeom>
              <a:avLst/>
              <a:gdLst/>
              <a:ahLst/>
              <a:cxnLst/>
              <a:rect l="0" t="0" r="0" b="0"/>
              <a:pathLst>
                <a:path w="273143" h="572924">
                  <a:moveTo>
                    <a:pt x="209971" y="82756"/>
                  </a:moveTo>
                  <a:lnTo>
                    <a:pt x="204171" y="73955"/>
                  </a:lnTo>
                  <a:lnTo>
                    <a:pt x="199246" y="65608"/>
                  </a:lnTo>
                  <a:lnTo>
                    <a:pt x="194740" y="56914"/>
                  </a:lnTo>
                  <a:lnTo>
                    <a:pt x="190345" y="47966"/>
                  </a:lnTo>
                  <a:lnTo>
                    <a:pt x="185684" y="39119"/>
                  </a:lnTo>
                  <a:lnTo>
                    <a:pt x="180565" y="30585"/>
                  </a:lnTo>
                  <a:lnTo>
                    <a:pt x="174814" y="22570"/>
                  </a:lnTo>
                  <a:lnTo>
                    <a:pt x="168193" y="15341"/>
                  </a:lnTo>
                  <a:lnTo>
                    <a:pt x="160662" y="8977"/>
                  </a:lnTo>
                  <a:lnTo>
                    <a:pt x="152333" y="3875"/>
                  </a:lnTo>
                  <a:lnTo>
                    <a:pt x="143371" y="804"/>
                  </a:lnTo>
                  <a:lnTo>
                    <a:pt x="133941" y="0"/>
                  </a:lnTo>
                  <a:lnTo>
                    <a:pt x="124340" y="1239"/>
                  </a:lnTo>
                  <a:lnTo>
                    <a:pt x="114975" y="4122"/>
                  </a:lnTo>
                  <a:lnTo>
                    <a:pt x="106044" y="8248"/>
                  </a:lnTo>
                  <a:lnTo>
                    <a:pt x="97404" y="13439"/>
                  </a:lnTo>
                  <a:lnTo>
                    <a:pt x="88683" y="19738"/>
                  </a:lnTo>
                  <a:lnTo>
                    <a:pt x="79668" y="27081"/>
                  </a:lnTo>
                  <a:lnTo>
                    <a:pt x="70477" y="35298"/>
                  </a:lnTo>
                  <a:lnTo>
                    <a:pt x="61452" y="44191"/>
                  </a:lnTo>
                  <a:lnTo>
                    <a:pt x="52792" y="53591"/>
                  </a:lnTo>
                  <a:lnTo>
                    <a:pt x="44688" y="63684"/>
                  </a:lnTo>
                  <a:lnTo>
                    <a:pt x="37398" y="74977"/>
                  </a:lnTo>
                  <a:lnTo>
                    <a:pt x="30979" y="87652"/>
                  </a:lnTo>
                  <a:lnTo>
                    <a:pt x="25331" y="101588"/>
                  </a:lnTo>
                  <a:lnTo>
                    <a:pt x="20294" y="116546"/>
                  </a:lnTo>
                  <a:lnTo>
                    <a:pt x="15723" y="132277"/>
                  </a:lnTo>
                  <a:lnTo>
                    <a:pt x="11650" y="148569"/>
                  </a:lnTo>
                  <a:lnTo>
                    <a:pt x="8286" y="165257"/>
                  </a:lnTo>
                  <a:lnTo>
                    <a:pt x="5689" y="182226"/>
                  </a:lnTo>
                  <a:lnTo>
                    <a:pt x="3775" y="199552"/>
                  </a:lnTo>
                  <a:lnTo>
                    <a:pt x="2407" y="217482"/>
                  </a:lnTo>
                  <a:lnTo>
                    <a:pt x="1449" y="236100"/>
                  </a:lnTo>
                  <a:lnTo>
                    <a:pt x="789" y="255180"/>
                  </a:lnTo>
                  <a:lnTo>
                    <a:pt x="337" y="274296"/>
                  </a:lnTo>
                  <a:lnTo>
                    <a:pt x="35" y="293184"/>
                  </a:lnTo>
                  <a:lnTo>
                    <a:pt x="0" y="311443"/>
                  </a:lnTo>
                  <a:lnTo>
                    <a:pt x="510" y="328478"/>
                  </a:lnTo>
                  <a:lnTo>
                    <a:pt x="1669" y="344085"/>
                  </a:lnTo>
                  <a:lnTo>
                    <a:pt x="3432" y="358549"/>
                  </a:lnTo>
                  <a:lnTo>
                    <a:pt x="5687" y="372424"/>
                  </a:lnTo>
                  <a:lnTo>
                    <a:pt x="8315" y="386095"/>
                  </a:lnTo>
                  <a:lnTo>
                    <a:pt x="11214" y="399585"/>
                  </a:lnTo>
                  <a:lnTo>
                    <a:pt x="14306" y="412657"/>
                  </a:lnTo>
                  <a:lnTo>
                    <a:pt x="17536" y="425201"/>
                  </a:lnTo>
                  <a:lnTo>
                    <a:pt x="21027" y="437407"/>
                  </a:lnTo>
                  <a:lnTo>
                    <a:pt x="25055" y="449668"/>
                  </a:lnTo>
                  <a:lnTo>
                    <a:pt x="29731" y="462209"/>
                  </a:lnTo>
                  <a:lnTo>
                    <a:pt x="35008" y="474920"/>
                  </a:lnTo>
                  <a:lnTo>
                    <a:pt x="40775" y="487460"/>
                  </a:lnTo>
                  <a:lnTo>
                    <a:pt x="46920" y="499633"/>
                  </a:lnTo>
                  <a:lnTo>
                    <a:pt x="53503" y="511249"/>
                  </a:lnTo>
                  <a:lnTo>
                    <a:pt x="60754" y="522049"/>
                  </a:lnTo>
                  <a:lnTo>
                    <a:pt x="68743" y="531974"/>
                  </a:lnTo>
                  <a:lnTo>
                    <a:pt x="77396" y="540959"/>
                  </a:lnTo>
                  <a:lnTo>
                    <a:pt x="86582" y="548857"/>
                  </a:lnTo>
                  <a:lnTo>
                    <a:pt x="96175" y="555685"/>
                  </a:lnTo>
                  <a:lnTo>
                    <a:pt x="106227" y="561442"/>
                  </a:lnTo>
                  <a:lnTo>
                    <a:pt x="116960" y="566019"/>
                  </a:lnTo>
                  <a:lnTo>
                    <a:pt x="128436" y="569465"/>
                  </a:lnTo>
                  <a:lnTo>
                    <a:pt x="140413" y="571798"/>
                  </a:lnTo>
                  <a:lnTo>
                    <a:pt x="152453" y="572923"/>
                  </a:lnTo>
                  <a:lnTo>
                    <a:pt x="164293" y="572898"/>
                  </a:lnTo>
                  <a:lnTo>
                    <a:pt x="175852" y="571746"/>
                  </a:lnTo>
                  <a:lnTo>
                    <a:pt x="187148" y="569379"/>
                  </a:lnTo>
                  <a:lnTo>
                    <a:pt x="198227" y="565860"/>
                  </a:lnTo>
                  <a:lnTo>
                    <a:pt x="209142" y="561380"/>
                  </a:lnTo>
                  <a:lnTo>
                    <a:pt x="219937" y="556156"/>
                  </a:lnTo>
                  <a:lnTo>
                    <a:pt x="230635" y="550390"/>
                  </a:lnTo>
                  <a:lnTo>
                    <a:pt x="240806" y="544349"/>
                  </a:lnTo>
                  <a:lnTo>
                    <a:pt x="250578" y="537675"/>
                  </a:lnTo>
                  <a:lnTo>
                    <a:pt x="260811" y="528669"/>
                  </a:lnTo>
                  <a:lnTo>
                    <a:pt x="273142" y="514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23891" y="419514"/>
              <a:ext cx="237699" cy="201189"/>
            </a:xfrm>
            <a:custGeom>
              <a:avLst/>
              <a:gdLst/>
              <a:ahLst/>
              <a:cxnLst/>
              <a:rect l="0" t="0" r="0" b="0"/>
              <a:pathLst>
                <a:path w="237699" h="201189">
                  <a:moveTo>
                    <a:pt x="121885" y="81510"/>
                  </a:moveTo>
                  <a:lnTo>
                    <a:pt x="121818" y="69842"/>
                  </a:lnTo>
                  <a:lnTo>
                    <a:pt x="121178" y="59354"/>
                  </a:lnTo>
                  <a:lnTo>
                    <a:pt x="119876" y="49056"/>
                  </a:lnTo>
                  <a:lnTo>
                    <a:pt x="117844" y="38928"/>
                  </a:lnTo>
                  <a:lnTo>
                    <a:pt x="114880" y="29233"/>
                  </a:lnTo>
                  <a:lnTo>
                    <a:pt x="110950" y="20110"/>
                  </a:lnTo>
                  <a:lnTo>
                    <a:pt x="105855" y="12026"/>
                  </a:lnTo>
                  <a:lnTo>
                    <a:pt x="99155" y="5809"/>
                  </a:lnTo>
                  <a:lnTo>
                    <a:pt x="90767" y="1754"/>
                  </a:lnTo>
                  <a:lnTo>
                    <a:pt x="81219" y="0"/>
                  </a:lnTo>
                  <a:lnTo>
                    <a:pt x="71434" y="785"/>
                  </a:lnTo>
                  <a:lnTo>
                    <a:pt x="61969" y="3975"/>
                  </a:lnTo>
                  <a:lnTo>
                    <a:pt x="53007" y="9014"/>
                  </a:lnTo>
                  <a:lnTo>
                    <a:pt x="44535" y="15134"/>
                  </a:lnTo>
                  <a:lnTo>
                    <a:pt x="36474" y="21801"/>
                  </a:lnTo>
                  <a:lnTo>
                    <a:pt x="28891" y="28883"/>
                  </a:lnTo>
                  <a:lnTo>
                    <a:pt x="22011" y="36541"/>
                  </a:lnTo>
                  <a:lnTo>
                    <a:pt x="15900" y="44848"/>
                  </a:lnTo>
                  <a:lnTo>
                    <a:pt x="10642" y="54072"/>
                  </a:lnTo>
                  <a:lnTo>
                    <a:pt x="6407" y="64714"/>
                  </a:lnTo>
                  <a:lnTo>
                    <a:pt x="3194" y="76910"/>
                  </a:lnTo>
                  <a:lnTo>
                    <a:pt x="1019" y="90170"/>
                  </a:lnTo>
                  <a:lnTo>
                    <a:pt x="0" y="103603"/>
                  </a:lnTo>
                  <a:lnTo>
                    <a:pt x="92" y="116671"/>
                  </a:lnTo>
                  <a:lnTo>
                    <a:pt x="1118" y="129205"/>
                  </a:lnTo>
                  <a:lnTo>
                    <a:pt x="2869" y="141228"/>
                  </a:lnTo>
                  <a:lnTo>
                    <a:pt x="5165" y="152827"/>
                  </a:lnTo>
                  <a:lnTo>
                    <a:pt x="8180" y="163938"/>
                  </a:lnTo>
                  <a:lnTo>
                    <a:pt x="12414" y="174340"/>
                  </a:lnTo>
                  <a:lnTo>
                    <a:pt x="18042" y="183955"/>
                  </a:lnTo>
                  <a:lnTo>
                    <a:pt x="24940" y="192210"/>
                  </a:lnTo>
                  <a:lnTo>
                    <a:pt x="32867" y="198013"/>
                  </a:lnTo>
                  <a:lnTo>
                    <a:pt x="41566" y="200979"/>
                  </a:lnTo>
                  <a:lnTo>
                    <a:pt x="50661" y="201188"/>
                  </a:lnTo>
                  <a:lnTo>
                    <a:pt x="59678" y="198828"/>
                  </a:lnTo>
                  <a:lnTo>
                    <a:pt x="68363" y="194269"/>
                  </a:lnTo>
                  <a:lnTo>
                    <a:pt x="76496" y="187652"/>
                  </a:lnTo>
                  <a:lnTo>
                    <a:pt x="83814" y="178801"/>
                  </a:lnTo>
                  <a:lnTo>
                    <a:pt x="90249" y="167820"/>
                  </a:lnTo>
                  <a:lnTo>
                    <a:pt x="95741" y="155212"/>
                  </a:lnTo>
                  <a:lnTo>
                    <a:pt x="100140" y="141688"/>
                  </a:lnTo>
                  <a:lnTo>
                    <a:pt x="103481" y="127774"/>
                  </a:lnTo>
                  <a:lnTo>
                    <a:pt x="106273" y="114887"/>
                  </a:lnTo>
                  <a:lnTo>
                    <a:pt x="110044" y="105733"/>
                  </a:lnTo>
                  <a:lnTo>
                    <a:pt x="115319" y="101701"/>
                  </a:lnTo>
                  <a:lnTo>
                    <a:pt x="120688" y="102131"/>
                  </a:lnTo>
                  <a:lnTo>
                    <a:pt x="125654" y="105823"/>
                  </a:lnTo>
                  <a:lnTo>
                    <a:pt x="130374" y="111596"/>
                  </a:lnTo>
                  <a:lnTo>
                    <a:pt x="135250" y="118413"/>
                  </a:lnTo>
                  <a:lnTo>
                    <a:pt x="140507" y="125638"/>
                  </a:lnTo>
                  <a:lnTo>
                    <a:pt x="146347" y="132804"/>
                  </a:lnTo>
                  <a:lnTo>
                    <a:pt x="153024" y="139477"/>
                  </a:lnTo>
                  <a:lnTo>
                    <a:pt x="160593" y="145480"/>
                  </a:lnTo>
                  <a:lnTo>
                    <a:pt x="168947" y="150514"/>
                  </a:lnTo>
                  <a:lnTo>
                    <a:pt x="177925" y="154075"/>
                  </a:lnTo>
                  <a:lnTo>
                    <a:pt x="187360" y="156027"/>
                  </a:lnTo>
                  <a:lnTo>
                    <a:pt x="196860" y="156510"/>
                  </a:lnTo>
                  <a:lnTo>
                    <a:pt x="206844" y="155702"/>
                  </a:lnTo>
                  <a:lnTo>
                    <a:pt x="219303" y="152416"/>
                  </a:lnTo>
                  <a:lnTo>
                    <a:pt x="237698" y="144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843596" y="440844"/>
              <a:ext cx="154864" cy="165466"/>
            </a:xfrm>
            <a:custGeom>
              <a:avLst/>
              <a:gdLst/>
              <a:ahLst/>
              <a:cxnLst/>
              <a:rect l="0" t="0" r="0" b="0"/>
              <a:pathLst>
                <a:path w="154864" h="165466">
                  <a:moveTo>
                    <a:pt x="7465" y="28595"/>
                  </a:moveTo>
                  <a:lnTo>
                    <a:pt x="4665" y="37396"/>
                  </a:lnTo>
                  <a:lnTo>
                    <a:pt x="3163" y="45743"/>
                  </a:lnTo>
                  <a:lnTo>
                    <a:pt x="2852" y="54446"/>
                  </a:lnTo>
                  <a:lnTo>
                    <a:pt x="3358" y="63740"/>
                  </a:lnTo>
                  <a:lnTo>
                    <a:pt x="4177" y="73883"/>
                  </a:lnTo>
                  <a:lnTo>
                    <a:pt x="4998" y="84924"/>
                  </a:lnTo>
                  <a:lnTo>
                    <a:pt x="5855" y="96591"/>
                  </a:lnTo>
                  <a:lnTo>
                    <a:pt x="7030" y="108413"/>
                  </a:lnTo>
                  <a:lnTo>
                    <a:pt x="8641" y="120031"/>
                  </a:lnTo>
                  <a:lnTo>
                    <a:pt x="9714" y="128840"/>
                  </a:lnTo>
                  <a:lnTo>
                    <a:pt x="9147" y="131715"/>
                  </a:lnTo>
                  <a:lnTo>
                    <a:pt x="7478" y="129703"/>
                  </a:lnTo>
                  <a:lnTo>
                    <a:pt x="5326" y="124329"/>
                  </a:lnTo>
                  <a:lnTo>
                    <a:pt x="3243" y="116496"/>
                  </a:lnTo>
                  <a:lnTo>
                    <a:pt x="1506" y="106839"/>
                  </a:lnTo>
                  <a:lnTo>
                    <a:pt x="337" y="96016"/>
                  </a:lnTo>
                  <a:lnTo>
                    <a:pt x="0" y="84717"/>
                  </a:lnTo>
                  <a:lnTo>
                    <a:pt x="556" y="73357"/>
                  </a:lnTo>
                  <a:lnTo>
                    <a:pt x="2064" y="62110"/>
                  </a:lnTo>
                  <a:lnTo>
                    <a:pt x="4671" y="51019"/>
                  </a:lnTo>
                  <a:lnTo>
                    <a:pt x="8354" y="40084"/>
                  </a:lnTo>
                  <a:lnTo>
                    <a:pt x="13114" y="29604"/>
                  </a:lnTo>
                  <a:lnTo>
                    <a:pt x="19057" y="20164"/>
                  </a:lnTo>
                  <a:lnTo>
                    <a:pt x="26130" y="12011"/>
                  </a:lnTo>
                  <a:lnTo>
                    <a:pt x="34149" y="5554"/>
                  </a:lnTo>
                  <a:lnTo>
                    <a:pt x="42902" y="1497"/>
                  </a:lnTo>
                  <a:lnTo>
                    <a:pt x="52192" y="0"/>
                  </a:lnTo>
                  <a:lnTo>
                    <a:pt x="61699" y="927"/>
                  </a:lnTo>
                  <a:lnTo>
                    <a:pt x="71001" y="4125"/>
                  </a:lnTo>
                  <a:lnTo>
                    <a:pt x="79881" y="9272"/>
                  </a:lnTo>
                  <a:lnTo>
                    <a:pt x="88147" y="15962"/>
                  </a:lnTo>
                  <a:lnTo>
                    <a:pt x="95553" y="23805"/>
                  </a:lnTo>
                  <a:lnTo>
                    <a:pt x="102053" y="32481"/>
                  </a:lnTo>
                  <a:lnTo>
                    <a:pt x="107758" y="41744"/>
                  </a:lnTo>
                  <a:lnTo>
                    <a:pt x="112833" y="51414"/>
                  </a:lnTo>
                  <a:lnTo>
                    <a:pt x="117436" y="61362"/>
                  </a:lnTo>
                  <a:lnTo>
                    <a:pt x="121699" y="71500"/>
                  </a:lnTo>
                  <a:lnTo>
                    <a:pt x="125723" y="81767"/>
                  </a:lnTo>
                  <a:lnTo>
                    <a:pt x="129581" y="92120"/>
                  </a:lnTo>
                  <a:lnTo>
                    <a:pt x="133326" y="102531"/>
                  </a:lnTo>
                  <a:lnTo>
                    <a:pt x="136995" y="112981"/>
                  </a:lnTo>
                  <a:lnTo>
                    <a:pt x="140606" y="123443"/>
                  </a:lnTo>
                  <a:lnTo>
                    <a:pt x="144026" y="133454"/>
                  </a:lnTo>
                  <a:lnTo>
                    <a:pt x="147306" y="143102"/>
                  </a:lnTo>
                  <a:lnTo>
                    <a:pt x="150736" y="153233"/>
                  </a:lnTo>
                  <a:lnTo>
                    <a:pt x="154863" y="1654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35174" y="443778"/>
              <a:ext cx="152800" cy="174223"/>
            </a:xfrm>
            <a:custGeom>
              <a:avLst/>
              <a:gdLst/>
              <a:ahLst/>
              <a:cxnLst/>
              <a:rect l="0" t="0" r="0" b="0"/>
              <a:pathLst>
                <a:path w="152800" h="174223">
                  <a:moveTo>
                    <a:pt x="110685" y="4604"/>
                  </a:moveTo>
                  <a:lnTo>
                    <a:pt x="101816" y="1804"/>
                  </a:lnTo>
                  <a:lnTo>
                    <a:pt x="92830" y="302"/>
                  </a:lnTo>
                  <a:lnTo>
                    <a:pt x="82838" y="0"/>
                  </a:lnTo>
                  <a:lnTo>
                    <a:pt x="72031" y="852"/>
                  </a:lnTo>
                  <a:lnTo>
                    <a:pt x="60867" y="2969"/>
                  </a:lnTo>
                  <a:lnTo>
                    <a:pt x="49672" y="6295"/>
                  </a:lnTo>
                  <a:lnTo>
                    <a:pt x="38905" y="10803"/>
                  </a:lnTo>
                  <a:lnTo>
                    <a:pt x="29218" y="16571"/>
                  </a:lnTo>
                  <a:lnTo>
                    <a:pt x="20863" y="23527"/>
                  </a:lnTo>
                  <a:lnTo>
                    <a:pt x="13917" y="31637"/>
                  </a:lnTo>
                  <a:lnTo>
                    <a:pt x="8461" y="40982"/>
                  </a:lnTo>
                  <a:lnTo>
                    <a:pt x="4386" y="51487"/>
                  </a:lnTo>
                  <a:lnTo>
                    <a:pt x="1612" y="62795"/>
                  </a:lnTo>
                  <a:lnTo>
                    <a:pt x="183" y="74376"/>
                  </a:lnTo>
                  <a:lnTo>
                    <a:pt x="0" y="85900"/>
                  </a:lnTo>
                  <a:lnTo>
                    <a:pt x="1011" y="97077"/>
                  </a:lnTo>
                  <a:lnTo>
                    <a:pt x="3283" y="107583"/>
                  </a:lnTo>
                  <a:lnTo>
                    <a:pt x="6737" y="117314"/>
                  </a:lnTo>
                  <a:lnTo>
                    <a:pt x="11175" y="126340"/>
                  </a:lnTo>
                  <a:lnTo>
                    <a:pt x="16369" y="134797"/>
                  </a:lnTo>
                  <a:lnTo>
                    <a:pt x="22126" y="142819"/>
                  </a:lnTo>
                  <a:lnTo>
                    <a:pt x="28447" y="150361"/>
                  </a:lnTo>
                  <a:lnTo>
                    <a:pt x="35522" y="157209"/>
                  </a:lnTo>
                  <a:lnTo>
                    <a:pt x="43393" y="163289"/>
                  </a:lnTo>
                  <a:lnTo>
                    <a:pt x="51967" y="168355"/>
                  </a:lnTo>
                  <a:lnTo>
                    <a:pt x="61101" y="171928"/>
                  </a:lnTo>
                  <a:lnTo>
                    <a:pt x="70655" y="173879"/>
                  </a:lnTo>
                  <a:lnTo>
                    <a:pt x="80510" y="174222"/>
                  </a:lnTo>
                  <a:lnTo>
                    <a:pt x="90579" y="172939"/>
                  </a:lnTo>
                  <a:lnTo>
                    <a:pt x="100787" y="170198"/>
                  </a:lnTo>
                  <a:lnTo>
                    <a:pt x="110824" y="166578"/>
                  </a:lnTo>
                  <a:lnTo>
                    <a:pt x="121235" y="162628"/>
                  </a:lnTo>
                  <a:lnTo>
                    <a:pt x="134052" y="158005"/>
                  </a:lnTo>
                  <a:lnTo>
                    <a:pt x="152799" y="1520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203207" y="458358"/>
              <a:ext cx="142694" cy="180620"/>
            </a:xfrm>
            <a:custGeom>
              <a:avLst/>
              <a:gdLst/>
              <a:ahLst/>
              <a:cxnLst/>
              <a:rect l="0" t="0" r="0" b="0"/>
              <a:pathLst>
                <a:path w="142694" h="180620">
                  <a:moveTo>
                    <a:pt x="26879" y="74252"/>
                  </a:moveTo>
                  <a:lnTo>
                    <a:pt x="35680" y="71318"/>
                  </a:lnTo>
                  <a:lnTo>
                    <a:pt x="44027" y="68536"/>
                  </a:lnTo>
                  <a:lnTo>
                    <a:pt x="52726" y="65632"/>
                  </a:lnTo>
                  <a:lnTo>
                    <a:pt x="61847" y="62419"/>
                  </a:lnTo>
                  <a:lnTo>
                    <a:pt x="71342" y="58605"/>
                  </a:lnTo>
                  <a:lnTo>
                    <a:pt x="81115" y="54084"/>
                  </a:lnTo>
                  <a:lnTo>
                    <a:pt x="90439" y="48747"/>
                  </a:lnTo>
                  <a:lnTo>
                    <a:pt x="98019" y="42411"/>
                  </a:lnTo>
                  <a:lnTo>
                    <a:pt x="103284" y="35082"/>
                  </a:lnTo>
                  <a:lnTo>
                    <a:pt x="106000" y="27229"/>
                  </a:lnTo>
                  <a:lnTo>
                    <a:pt x="105935" y="19652"/>
                  </a:lnTo>
                  <a:lnTo>
                    <a:pt x="103254" y="12793"/>
                  </a:lnTo>
                  <a:lnTo>
                    <a:pt x="98235" y="7055"/>
                  </a:lnTo>
                  <a:lnTo>
                    <a:pt x="91070" y="2958"/>
                  </a:lnTo>
                  <a:lnTo>
                    <a:pt x="82084" y="620"/>
                  </a:lnTo>
                  <a:lnTo>
                    <a:pt x="71988" y="0"/>
                  </a:lnTo>
                  <a:lnTo>
                    <a:pt x="61761" y="1088"/>
                  </a:lnTo>
                  <a:lnTo>
                    <a:pt x="51969" y="3710"/>
                  </a:lnTo>
                  <a:lnTo>
                    <a:pt x="42941" y="7738"/>
                  </a:lnTo>
                  <a:lnTo>
                    <a:pt x="34948" y="13181"/>
                  </a:lnTo>
                  <a:lnTo>
                    <a:pt x="28018" y="19918"/>
                  </a:lnTo>
                  <a:lnTo>
                    <a:pt x="22008" y="27881"/>
                  </a:lnTo>
                  <a:lnTo>
                    <a:pt x="16721" y="37129"/>
                  </a:lnTo>
                  <a:lnTo>
                    <a:pt x="11976" y="47572"/>
                  </a:lnTo>
                  <a:lnTo>
                    <a:pt x="7786" y="59009"/>
                  </a:lnTo>
                  <a:lnTo>
                    <a:pt x="4343" y="71209"/>
                  </a:lnTo>
                  <a:lnTo>
                    <a:pt x="1701" y="83962"/>
                  </a:lnTo>
                  <a:lnTo>
                    <a:pt x="96" y="96779"/>
                  </a:lnTo>
                  <a:lnTo>
                    <a:pt x="0" y="108924"/>
                  </a:lnTo>
                  <a:lnTo>
                    <a:pt x="1533" y="120052"/>
                  </a:lnTo>
                  <a:lnTo>
                    <a:pt x="4512" y="130167"/>
                  </a:lnTo>
                  <a:lnTo>
                    <a:pt x="8646" y="139429"/>
                  </a:lnTo>
                  <a:lnTo>
                    <a:pt x="13651" y="148028"/>
                  </a:lnTo>
                  <a:lnTo>
                    <a:pt x="19450" y="155974"/>
                  </a:lnTo>
                  <a:lnTo>
                    <a:pt x="26166" y="163100"/>
                  </a:lnTo>
                  <a:lnTo>
                    <a:pt x="33792" y="169371"/>
                  </a:lnTo>
                  <a:lnTo>
                    <a:pt x="42201" y="174566"/>
                  </a:lnTo>
                  <a:lnTo>
                    <a:pt x="51223" y="178227"/>
                  </a:lnTo>
                  <a:lnTo>
                    <a:pt x="60697" y="180236"/>
                  </a:lnTo>
                  <a:lnTo>
                    <a:pt x="70329" y="180619"/>
                  </a:lnTo>
                  <a:lnTo>
                    <a:pt x="79716" y="179363"/>
                  </a:lnTo>
                  <a:lnTo>
                    <a:pt x="88656" y="176630"/>
                  </a:lnTo>
                  <a:lnTo>
                    <a:pt x="97134" y="172695"/>
                  </a:lnTo>
                  <a:lnTo>
                    <a:pt x="105214" y="167846"/>
                  </a:lnTo>
                  <a:lnTo>
                    <a:pt x="112975" y="162334"/>
                  </a:lnTo>
                  <a:lnTo>
                    <a:pt x="120197" y="156466"/>
                  </a:lnTo>
                  <a:lnTo>
                    <a:pt x="127063" y="149928"/>
                  </a:lnTo>
                  <a:lnTo>
                    <a:pt x="134180" y="141033"/>
                  </a:lnTo>
                  <a:lnTo>
                    <a:pt x="142693" y="126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341287" y="164112"/>
              <a:ext cx="46728" cy="442198"/>
            </a:xfrm>
            <a:custGeom>
              <a:avLst/>
              <a:gdLst/>
              <a:ahLst/>
              <a:cxnLst/>
              <a:rect l="0" t="0" r="0" b="0"/>
              <a:pathLst>
                <a:path w="46728" h="442198">
                  <a:moveTo>
                    <a:pt x="4613" y="0"/>
                  </a:moveTo>
                  <a:lnTo>
                    <a:pt x="1813" y="11803"/>
                  </a:lnTo>
                  <a:lnTo>
                    <a:pt x="311" y="23572"/>
                  </a:lnTo>
                  <a:lnTo>
                    <a:pt x="0" y="36467"/>
                  </a:lnTo>
                  <a:lnTo>
                    <a:pt x="507" y="50487"/>
                  </a:lnTo>
                  <a:lnTo>
                    <a:pt x="1326" y="65464"/>
                  </a:lnTo>
                  <a:lnTo>
                    <a:pt x="2146" y="81177"/>
                  </a:lnTo>
                  <a:lnTo>
                    <a:pt x="3003" y="97107"/>
                  </a:lnTo>
                  <a:lnTo>
                    <a:pt x="4177" y="112483"/>
                  </a:lnTo>
                  <a:lnTo>
                    <a:pt x="5812" y="126941"/>
                  </a:lnTo>
                  <a:lnTo>
                    <a:pt x="7740" y="140951"/>
                  </a:lnTo>
                  <a:lnTo>
                    <a:pt x="9580" y="155578"/>
                  </a:lnTo>
                  <a:lnTo>
                    <a:pt x="11119" y="171385"/>
                  </a:lnTo>
                  <a:lnTo>
                    <a:pt x="12475" y="188276"/>
                  </a:lnTo>
                  <a:lnTo>
                    <a:pt x="13992" y="205773"/>
                  </a:lnTo>
                  <a:lnTo>
                    <a:pt x="15860" y="223507"/>
                  </a:lnTo>
                  <a:lnTo>
                    <a:pt x="17946" y="241128"/>
                  </a:lnTo>
                  <a:lnTo>
                    <a:pt x="19892" y="258252"/>
                  </a:lnTo>
                  <a:lnTo>
                    <a:pt x="21503" y="274721"/>
                  </a:lnTo>
                  <a:lnTo>
                    <a:pt x="22907" y="290404"/>
                  </a:lnTo>
                  <a:lnTo>
                    <a:pt x="24456" y="305104"/>
                  </a:lnTo>
                  <a:lnTo>
                    <a:pt x="26346" y="318815"/>
                  </a:lnTo>
                  <a:lnTo>
                    <a:pt x="28445" y="331839"/>
                  </a:lnTo>
                  <a:lnTo>
                    <a:pt x="30401" y="344666"/>
                  </a:lnTo>
                  <a:lnTo>
                    <a:pt x="32019" y="357594"/>
                  </a:lnTo>
                  <a:lnTo>
                    <a:pt x="33427" y="370567"/>
                  </a:lnTo>
                  <a:lnTo>
                    <a:pt x="34979" y="383285"/>
                  </a:lnTo>
                  <a:lnTo>
                    <a:pt x="36870" y="395569"/>
                  </a:lnTo>
                  <a:lnTo>
                    <a:pt x="38980" y="406958"/>
                  </a:lnTo>
                  <a:lnTo>
                    <a:pt x="41166" y="417755"/>
                  </a:lnTo>
                  <a:lnTo>
                    <a:pt x="43619" y="428904"/>
                  </a:lnTo>
                  <a:lnTo>
                    <a:pt x="4672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82771" y="490496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58"/>
                  </a:lnTo>
                  <a:lnTo>
                    <a:pt x="177" y="46446"/>
                  </a:lnTo>
                  <a:lnTo>
                    <a:pt x="826" y="58458"/>
                  </a:lnTo>
                  <a:lnTo>
                    <a:pt x="2075" y="70251"/>
                  </a:lnTo>
                  <a:lnTo>
                    <a:pt x="3736" y="81500"/>
                  </a:lnTo>
                  <a:lnTo>
                    <a:pt x="5562" y="92926"/>
                  </a:lnTo>
                  <a:lnTo>
                    <a:pt x="7716" y="106648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93299" y="3641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56470" y="450445"/>
              <a:ext cx="168457" cy="155865"/>
            </a:xfrm>
            <a:custGeom>
              <a:avLst/>
              <a:gdLst/>
              <a:ahLst/>
              <a:cxnLst/>
              <a:rect l="0" t="0" r="0" b="0"/>
              <a:pathLst>
                <a:path w="168457" h="155865">
                  <a:moveTo>
                    <a:pt x="0" y="18994"/>
                  </a:moveTo>
                  <a:lnTo>
                    <a:pt x="5801" y="30729"/>
                  </a:lnTo>
                  <a:lnTo>
                    <a:pt x="10726" y="41858"/>
                  </a:lnTo>
                  <a:lnTo>
                    <a:pt x="15228" y="53456"/>
                  </a:lnTo>
                  <a:lnTo>
                    <a:pt x="19448" y="65617"/>
                  </a:lnTo>
                  <a:lnTo>
                    <a:pt x="23462" y="78277"/>
                  </a:lnTo>
                  <a:lnTo>
                    <a:pt x="27328" y="91329"/>
                  </a:lnTo>
                  <a:lnTo>
                    <a:pt x="31253" y="104508"/>
                  </a:lnTo>
                  <a:lnTo>
                    <a:pt x="35577" y="117425"/>
                  </a:lnTo>
                  <a:lnTo>
                    <a:pt x="40437" y="129812"/>
                  </a:lnTo>
                  <a:lnTo>
                    <a:pt x="45266" y="139022"/>
                  </a:lnTo>
                  <a:lnTo>
                    <a:pt x="48904" y="141686"/>
                  </a:lnTo>
                  <a:lnTo>
                    <a:pt x="50991" y="138705"/>
                  </a:lnTo>
                  <a:lnTo>
                    <a:pt x="51847" y="131840"/>
                  </a:lnTo>
                  <a:lnTo>
                    <a:pt x="51656" y="122451"/>
                  </a:lnTo>
                  <a:lnTo>
                    <a:pt x="50592" y="111443"/>
                  </a:lnTo>
                  <a:lnTo>
                    <a:pt x="49169" y="99556"/>
                  </a:lnTo>
                  <a:lnTo>
                    <a:pt x="48176" y="87467"/>
                  </a:lnTo>
                  <a:lnTo>
                    <a:pt x="48014" y="75534"/>
                  </a:lnTo>
                  <a:lnTo>
                    <a:pt x="48731" y="63716"/>
                  </a:lnTo>
                  <a:lnTo>
                    <a:pt x="50205" y="51701"/>
                  </a:lnTo>
                  <a:lnTo>
                    <a:pt x="52285" y="39333"/>
                  </a:lnTo>
                  <a:lnTo>
                    <a:pt x="55308" y="27245"/>
                  </a:lnTo>
                  <a:lnTo>
                    <a:pt x="60072" y="16718"/>
                  </a:lnTo>
                  <a:lnTo>
                    <a:pt x="66866" y="8358"/>
                  </a:lnTo>
                  <a:lnTo>
                    <a:pt x="75360" y="2595"/>
                  </a:lnTo>
                  <a:lnTo>
                    <a:pt x="84895" y="0"/>
                  </a:lnTo>
                  <a:lnTo>
                    <a:pt x="94966" y="558"/>
                  </a:lnTo>
                  <a:lnTo>
                    <a:pt x="104962" y="3814"/>
                  </a:lnTo>
                  <a:lnTo>
                    <a:pt x="114127" y="9181"/>
                  </a:lnTo>
                  <a:lnTo>
                    <a:pt x="122133" y="16113"/>
                  </a:lnTo>
                  <a:lnTo>
                    <a:pt x="129014" y="24167"/>
                  </a:lnTo>
                  <a:lnTo>
                    <a:pt x="134958" y="33008"/>
                  </a:lnTo>
                  <a:lnTo>
                    <a:pt x="140184" y="42397"/>
                  </a:lnTo>
                  <a:lnTo>
                    <a:pt x="144884" y="52327"/>
                  </a:lnTo>
                  <a:lnTo>
                    <a:pt x="149210" y="62985"/>
                  </a:lnTo>
                  <a:lnTo>
                    <a:pt x="153271" y="74414"/>
                  </a:lnTo>
                  <a:lnTo>
                    <a:pt x="156996" y="86493"/>
                  </a:lnTo>
                  <a:lnTo>
                    <a:pt x="160515" y="100517"/>
                  </a:lnTo>
                  <a:lnTo>
                    <a:pt x="164140" y="121073"/>
                  </a:lnTo>
                  <a:lnTo>
                    <a:pt x="168456" y="155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49984" y="428546"/>
              <a:ext cx="185513" cy="431483"/>
            </a:xfrm>
            <a:custGeom>
              <a:avLst/>
              <a:gdLst/>
              <a:ahLst/>
              <a:cxnLst/>
              <a:rect l="0" t="0" r="0" b="0"/>
              <a:pathLst>
                <a:path w="185513" h="431483">
                  <a:moveTo>
                    <a:pt x="132869" y="114592"/>
                  </a:moveTo>
                  <a:lnTo>
                    <a:pt x="132802" y="102924"/>
                  </a:lnTo>
                  <a:lnTo>
                    <a:pt x="132162" y="92436"/>
                  </a:lnTo>
                  <a:lnTo>
                    <a:pt x="130861" y="82138"/>
                  </a:lnTo>
                  <a:lnTo>
                    <a:pt x="128828" y="72010"/>
                  </a:lnTo>
                  <a:lnTo>
                    <a:pt x="125864" y="62315"/>
                  </a:lnTo>
                  <a:lnTo>
                    <a:pt x="121944" y="53178"/>
                  </a:lnTo>
                  <a:lnTo>
                    <a:pt x="117195" y="44575"/>
                  </a:lnTo>
                  <a:lnTo>
                    <a:pt x="111791" y="36414"/>
                  </a:lnTo>
                  <a:lnTo>
                    <a:pt x="105895" y="28595"/>
                  </a:lnTo>
                  <a:lnTo>
                    <a:pt x="99480" y="21191"/>
                  </a:lnTo>
                  <a:lnTo>
                    <a:pt x="92342" y="14438"/>
                  </a:lnTo>
                  <a:lnTo>
                    <a:pt x="84430" y="8426"/>
                  </a:lnTo>
                  <a:lnTo>
                    <a:pt x="75828" y="3575"/>
                  </a:lnTo>
                  <a:lnTo>
                    <a:pt x="66676" y="679"/>
                  </a:lnTo>
                  <a:lnTo>
                    <a:pt x="57120" y="0"/>
                  </a:lnTo>
                  <a:lnTo>
                    <a:pt x="47601" y="1496"/>
                  </a:lnTo>
                  <a:lnTo>
                    <a:pt x="38824" y="5083"/>
                  </a:lnTo>
                  <a:lnTo>
                    <a:pt x="31110" y="10496"/>
                  </a:lnTo>
                  <a:lnTo>
                    <a:pt x="24440" y="17365"/>
                  </a:lnTo>
                  <a:lnTo>
                    <a:pt x="18645" y="25329"/>
                  </a:lnTo>
                  <a:lnTo>
                    <a:pt x="13527" y="34091"/>
                  </a:lnTo>
                  <a:lnTo>
                    <a:pt x="9071" y="43581"/>
                  </a:lnTo>
                  <a:lnTo>
                    <a:pt x="5442" y="53936"/>
                  </a:lnTo>
                  <a:lnTo>
                    <a:pt x="2668" y="65157"/>
                  </a:lnTo>
                  <a:lnTo>
                    <a:pt x="803" y="76964"/>
                  </a:lnTo>
                  <a:lnTo>
                    <a:pt x="0" y="88890"/>
                  </a:lnTo>
                  <a:lnTo>
                    <a:pt x="244" y="100648"/>
                  </a:lnTo>
                  <a:lnTo>
                    <a:pt x="1544" y="111984"/>
                  </a:lnTo>
                  <a:lnTo>
                    <a:pt x="4013" y="122597"/>
                  </a:lnTo>
                  <a:lnTo>
                    <a:pt x="7607" y="132391"/>
                  </a:lnTo>
                  <a:lnTo>
                    <a:pt x="12478" y="141119"/>
                  </a:lnTo>
                  <a:lnTo>
                    <a:pt x="19029" y="148312"/>
                  </a:lnTo>
                  <a:lnTo>
                    <a:pt x="27318" y="153840"/>
                  </a:lnTo>
                  <a:lnTo>
                    <a:pt x="36799" y="157401"/>
                  </a:lnTo>
                  <a:lnTo>
                    <a:pt x="46539" y="158368"/>
                  </a:lnTo>
                  <a:lnTo>
                    <a:pt x="55970" y="156640"/>
                  </a:lnTo>
                  <a:lnTo>
                    <a:pt x="64739" y="152396"/>
                  </a:lnTo>
                  <a:lnTo>
                    <a:pt x="72549" y="145818"/>
                  </a:lnTo>
                  <a:lnTo>
                    <a:pt x="79348" y="137249"/>
                  </a:lnTo>
                  <a:lnTo>
                    <a:pt x="85099" y="127108"/>
                  </a:lnTo>
                  <a:lnTo>
                    <a:pt x="89680" y="115794"/>
                  </a:lnTo>
                  <a:lnTo>
                    <a:pt x="93142" y="103735"/>
                  </a:lnTo>
                  <a:lnTo>
                    <a:pt x="95845" y="94709"/>
                  </a:lnTo>
                  <a:lnTo>
                    <a:pt x="97983" y="93049"/>
                  </a:lnTo>
                  <a:lnTo>
                    <a:pt x="99376" y="97147"/>
                  </a:lnTo>
                  <a:lnTo>
                    <a:pt x="100361" y="105083"/>
                  </a:lnTo>
                  <a:lnTo>
                    <a:pt x="101469" y="115781"/>
                  </a:lnTo>
                  <a:lnTo>
                    <a:pt x="102979" y="128513"/>
                  </a:lnTo>
                  <a:lnTo>
                    <a:pt x="104781" y="142720"/>
                  </a:lnTo>
                  <a:lnTo>
                    <a:pt x="106518" y="157975"/>
                  </a:lnTo>
                  <a:lnTo>
                    <a:pt x="107974" y="173966"/>
                  </a:lnTo>
                  <a:lnTo>
                    <a:pt x="109099" y="190630"/>
                  </a:lnTo>
                  <a:lnTo>
                    <a:pt x="109927" y="208113"/>
                  </a:lnTo>
                  <a:lnTo>
                    <a:pt x="110518" y="226430"/>
                  </a:lnTo>
                  <a:lnTo>
                    <a:pt x="110930" y="245309"/>
                  </a:lnTo>
                  <a:lnTo>
                    <a:pt x="111215" y="264290"/>
                  </a:lnTo>
                  <a:lnTo>
                    <a:pt x="111409" y="283092"/>
                  </a:lnTo>
                  <a:lnTo>
                    <a:pt x="111542" y="301463"/>
                  </a:lnTo>
                  <a:lnTo>
                    <a:pt x="111630" y="319106"/>
                  </a:lnTo>
                  <a:lnTo>
                    <a:pt x="111686" y="335931"/>
                  </a:lnTo>
                  <a:lnTo>
                    <a:pt x="111553" y="351857"/>
                  </a:lnTo>
                  <a:lnTo>
                    <a:pt x="110932" y="366720"/>
                  </a:lnTo>
                  <a:lnTo>
                    <a:pt x="109692" y="380532"/>
                  </a:lnTo>
                  <a:lnTo>
                    <a:pt x="107706" y="393284"/>
                  </a:lnTo>
                  <a:lnTo>
                    <a:pt x="104769" y="404864"/>
                  </a:lnTo>
                  <a:lnTo>
                    <a:pt x="100861" y="415301"/>
                  </a:lnTo>
                  <a:lnTo>
                    <a:pt x="95948" y="423954"/>
                  </a:lnTo>
                  <a:lnTo>
                    <a:pt x="89901" y="429500"/>
                  </a:lnTo>
                  <a:lnTo>
                    <a:pt x="82768" y="431482"/>
                  </a:lnTo>
                  <a:lnTo>
                    <a:pt x="75048" y="430219"/>
                  </a:lnTo>
                  <a:lnTo>
                    <a:pt x="67560" y="426331"/>
                  </a:lnTo>
                  <a:lnTo>
                    <a:pt x="60752" y="420460"/>
                  </a:lnTo>
                  <a:lnTo>
                    <a:pt x="54709" y="413150"/>
                  </a:lnTo>
                  <a:lnTo>
                    <a:pt x="49342" y="404823"/>
                  </a:lnTo>
                  <a:lnTo>
                    <a:pt x="44515" y="395786"/>
                  </a:lnTo>
                  <a:lnTo>
                    <a:pt x="40256" y="386095"/>
                  </a:lnTo>
                  <a:lnTo>
                    <a:pt x="36759" y="375599"/>
                  </a:lnTo>
                  <a:lnTo>
                    <a:pt x="34073" y="364279"/>
                  </a:lnTo>
                  <a:lnTo>
                    <a:pt x="32269" y="352404"/>
                  </a:lnTo>
                  <a:lnTo>
                    <a:pt x="31505" y="340432"/>
                  </a:lnTo>
                  <a:lnTo>
                    <a:pt x="31776" y="328633"/>
                  </a:lnTo>
                  <a:lnTo>
                    <a:pt x="33094" y="316930"/>
                  </a:lnTo>
                  <a:lnTo>
                    <a:pt x="35574" y="305007"/>
                  </a:lnTo>
                  <a:lnTo>
                    <a:pt x="39167" y="292692"/>
                  </a:lnTo>
                  <a:lnTo>
                    <a:pt x="43698" y="280133"/>
                  </a:lnTo>
                  <a:lnTo>
                    <a:pt x="48956" y="267695"/>
                  </a:lnTo>
                  <a:lnTo>
                    <a:pt x="54750" y="255585"/>
                  </a:lnTo>
                  <a:lnTo>
                    <a:pt x="60927" y="243842"/>
                  </a:lnTo>
                  <a:lnTo>
                    <a:pt x="67373" y="232423"/>
                  </a:lnTo>
                  <a:lnTo>
                    <a:pt x="74007" y="221266"/>
                  </a:lnTo>
                  <a:lnTo>
                    <a:pt x="80937" y="210468"/>
                  </a:lnTo>
                  <a:lnTo>
                    <a:pt x="88428" y="200284"/>
                  </a:lnTo>
                  <a:lnTo>
                    <a:pt x="96578" y="190800"/>
                  </a:lnTo>
                  <a:lnTo>
                    <a:pt x="105170" y="181956"/>
                  </a:lnTo>
                  <a:lnTo>
                    <a:pt x="113785" y="173629"/>
                  </a:lnTo>
                  <a:lnTo>
                    <a:pt x="122176" y="165698"/>
                  </a:lnTo>
                  <a:lnTo>
                    <a:pt x="130436" y="158217"/>
                  </a:lnTo>
                  <a:lnTo>
                    <a:pt x="138896" y="151413"/>
                  </a:lnTo>
                  <a:lnTo>
                    <a:pt x="147722" y="145357"/>
                  </a:lnTo>
                  <a:lnTo>
                    <a:pt x="156480" y="140121"/>
                  </a:lnTo>
                  <a:lnTo>
                    <a:pt x="165074" y="135342"/>
                  </a:lnTo>
                  <a:lnTo>
                    <a:pt x="174265" y="130600"/>
                  </a:lnTo>
                  <a:lnTo>
                    <a:pt x="185512" y="125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45693" y="667888"/>
              <a:ext cx="1631918" cy="81240"/>
            </a:xfrm>
            <a:custGeom>
              <a:avLst/>
              <a:gdLst/>
              <a:ahLst/>
              <a:cxnLst/>
              <a:rect l="0" t="0" r="0" b="0"/>
              <a:pathLst>
                <a:path w="1631918" h="81240">
                  <a:moveTo>
                    <a:pt x="1631917" y="1592"/>
                  </a:moveTo>
                  <a:lnTo>
                    <a:pt x="1626049" y="10394"/>
                  </a:lnTo>
                  <a:lnTo>
                    <a:pt x="1620485" y="18740"/>
                  </a:lnTo>
                  <a:lnTo>
                    <a:pt x="1614681" y="27430"/>
                  </a:lnTo>
                  <a:lnTo>
                    <a:pt x="1608428" y="36205"/>
                  </a:lnTo>
                  <a:lnTo>
                    <a:pt x="1601449" y="44404"/>
                  </a:lnTo>
                  <a:lnTo>
                    <a:pt x="1593668" y="51680"/>
                  </a:lnTo>
                  <a:lnTo>
                    <a:pt x="1585166" y="57697"/>
                  </a:lnTo>
                  <a:lnTo>
                    <a:pt x="1576088" y="61981"/>
                  </a:lnTo>
                  <a:lnTo>
                    <a:pt x="1566579" y="64445"/>
                  </a:lnTo>
                  <a:lnTo>
                    <a:pt x="1556924" y="65148"/>
                  </a:lnTo>
                  <a:lnTo>
                    <a:pt x="1547523" y="64116"/>
                  </a:lnTo>
                  <a:lnTo>
                    <a:pt x="1538572" y="61536"/>
                  </a:lnTo>
                  <a:lnTo>
                    <a:pt x="1530089" y="57706"/>
                  </a:lnTo>
                  <a:lnTo>
                    <a:pt x="1522005" y="52927"/>
                  </a:lnTo>
                  <a:lnTo>
                    <a:pt x="1514227" y="47459"/>
                  </a:lnTo>
                  <a:lnTo>
                    <a:pt x="1506510" y="41501"/>
                  </a:lnTo>
                  <a:lnTo>
                    <a:pt x="1498483" y="35204"/>
                  </a:lnTo>
                  <a:lnTo>
                    <a:pt x="1489961" y="28682"/>
                  </a:lnTo>
                  <a:lnTo>
                    <a:pt x="1480777" y="22337"/>
                  </a:lnTo>
                  <a:lnTo>
                    <a:pt x="1470700" y="16836"/>
                  </a:lnTo>
                  <a:lnTo>
                    <a:pt x="1459706" y="12480"/>
                  </a:lnTo>
                  <a:lnTo>
                    <a:pt x="1448238" y="9557"/>
                  </a:lnTo>
                  <a:lnTo>
                    <a:pt x="1437081" y="8494"/>
                  </a:lnTo>
                  <a:lnTo>
                    <a:pt x="1426651" y="9333"/>
                  </a:lnTo>
                  <a:lnTo>
                    <a:pt x="1416853" y="11658"/>
                  </a:lnTo>
                  <a:lnTo>
                    <a:pt x="1407280" y="14813"/>
                  </a:lnTo>
                  <a:lnTo>
                    <a:pt x="1397659" y="18338"/>
                  </a:lnTo>
                  <a:lnTo>
                    <a:pt x="1388044" y="22159"/>
                  </a:lnTo>
                  <a:lnTo>
                    <a:pt x="1378726" y="26474"/>
                  </a:lnTo>
                  <a:lnTo>
                    <a:pt x="1369857" y="31371"/>
                  </a:lnTo>
                  <a:lnTo>
                    <a:pt x="1361272" y="36641"/>
                  </a:lnTo>
                  <a:lnTo>
                    <a:pt x="1352594" y="41879"/>
                  </a:lnTo>
                  <a:lnTo>
                    <a:pt x="1343607" y="46840"/>
                  </a:lnTo>
                  <a:lnTo>
                    <a:pt x="1334266" y="51136"/>
                  </a:lnTo>
                  <a:lnTo>
                    <a:pt x="1324609" y="54185"/>
                  </a:lnTo>
                  <a:lnTo>
                    <a:pt x="1314702" y="55780"/>
                  </a:lnTo>
                  <a:lnTo>
                    <a:pt x="1304608" y="55884"/>
                  </a:lnTo>
                  <a:lnTo>
                    <a:pt x="1294379" y="54440"/>
                  </a:lnTo>
                  <a:lnTo>
                    <a:pt x="1284054" y="51582"/>
                  </a:lnTo>
                  <a:lnTo>
                    <a:pt x="1273664" y="47562"/>
                  </a:lnTo>
                  <a:lnTo>
                    <a:pt x="1263229" y="42657"/>
                  </a:lnTo>
                  <a:lnTo>
                    <a:pt x="1252763" y="37107"/>
                  </a:lnTo>
                  <a:lnTo>
                    <a:pt x="1242277" y="31266"/>
                  </a:lnTo>
                  <a:lnTo>
                    <a:pt x="1231777" y="25578"/>
                  </a:lnTo>
                  <a:lnTo>
                    <a:pt x="1221267" y="20284"/>
                  </a:lnTo>
                  <a:lnTo>
                    <a:pt x="1210751" y="15748"/>
                  </a:lnTo>
                  <a:lnTo>
                    <a:pt x="1200231" y="12531"/>
                  </a:lnTo>
                  <a:lnTo>
                    <a:pt x="1189709" y="10819"/>
                  </a:lnTo>
                  <a:lnTo>
                    <a:pt x="1179184" y="10637"/>
                  </a:lnTo>
                  <a:lnTo>
                    <a:pt x="1168658" y="12026"/>
                  </a:lnTo>
                  <a:lnTo>
                    <a:pt x="1158136" y="14849"/>
                  </a:lnTo>
                  <a:lnTo>
                    <a:pt x="1147781" y="18843"/>
                  </a:lnTo>
                  <a:lnTo>
                    <a:pt x="1137902" y="23732"/>
                  </a:lnTo>
                  <a:lnTo>
                    <a:pt x="1128622" y="29271"/>
                  </a:lnTo>
                  <a:lnTo>
                    <a:pt x="1119747" y="35105"/>
                  </a:lnTo>
                  <a:lnTo>
                    <a:pt x="1110867" y="40787"/>
                  </a:lnTo>
                  <a:lnTo>
                    <a:pt x="1101741" y="46088"/>
                  </a:lnTo>
                  <a:lnTo>
                    <a:pt x="1092306" y="50967"/>
                  </a:lnTo>
                  <a:lnTo>
                    <a:pt x="1082585" y="55479"/>
                  </a:lnTo>
                  <a:lnTo>
                    <a:pt x="1072635" y="59687"/>
                  </a:lnTo>
                  <a:lnTo>
                    <a:pt x="1062511" y="63175"/>
                  </a:lnTo>
                  <a:lnTo>
                    <a:pt x="1052262" y="65081"/>
                  </a:lnTo>
                  <a:lnTo>
                    <a:pt x="1041925" y="65064"/>
                  </a:lnTo>
                  <a:lnTo>
                    <a:pt x="1031527" y="63255"/>
                  </a:lnTo>
                  <a:lnTo>
                    <a:pt x="1021086" y="59981"/>
                  </a:lnTo>
                  <a:lnTo>
                    <a:pt x="1010616" y="55599"/>
                  </a:lnTo>
                  <a:lnTo>
                    <a:pt x="1000128" y="50575"/>
                  </a:lnTo>
                  <a:lnTo>
                    <a:pt x="989626" y="45451"/>
                  </a:lnTo>
                  <a:lnTo>
                    <a:pt x="979119" y="40529"/>
                  </a:lnTo>
                  <a:lnTo>
                    <a:pt x="968775" y="35735"/>
                  </a:lnTo>
                  <a:lnTo>
                    <a:pt x="958903" y="30751"/>
                  </a:lnTo>
                  <a:lnTo>
                    <a:pt x="949628" y="25398"/>
                  </a:lnTo>
                  <a:lnTo>
                    <a:pt x="940756" y="19819"/>
                  </a:lnTo>
                  <a:lnTo>
                    <a:pt x="931878" y="14372"/>
                  </a:lnTo>
                  <a:lnTo>
                    <a:pt x="922749" y="9272"/>
                  </a:lnTo>
                  <a:lnTo>
                    <a:pt x="913142" y="4881"/>
                  </a:lnTo>
                  <a:lnTo>
                    <a:pt x="902774" y="1769"/>
                  </a:lnTo>
                  <a:lnTo>
                    <a:pt x="891580" y="131"/>
                  </a:lnTo>
                  <a:lnTo>
                    <a:pt x="879977" y="0"/>
                  </a:lnTo>
                  <a:lnTo>
                    <a:pt x="868728" y="1425"/>
                  </a:lnTo>
                  <a:lnTo>
                    <a:pt x="858241" y="4271"/>
                  </a:lnTo>
                  <a:lnTo>
                    <a:pt x="848575" y="8282"/>
                  </a:lnTo>
                  <a:lnTo>
                    <a:pt x="839623" y="13182"/>
                  </a:lnTo>
                  <a:lnTo>
                    <a:pt x="831227" y="18732"/>
                  </a:lnTo>
                  <a:lnTo>
                    <a:pt x="823078" y="24744"/>
                  </a:lnTo>
                  <a:lnTo>
                    <a:pt x="814753" y="31078"/>
                  </a:lnTo>
                  <a:lnTo>
                    <a:pt x="806028" y="37624"/>
                  </a:lnTo>
                  <a:lnTo>
                    <a:pt x="796706" y="43986"/>
                  </a:lnTo>
                  <a:lnTo>
                    <a:pt x="786537" y="49498"/>
                  </a:lnTo>
                  <a:lnTo>
                    <a:pt x="775471" y="53865"/>
                  </a:lnTo>
                  <a:lnTo>
                    <a:pt x="763616" y="56966"/>
                  </a:lnTo>
                  <a:lnTo>
                    <a:pt x="751134" y="58681"/>
                  </a:lnTo>
                  <a:lnTo>
                    <a:pt x="738188" y="59088"/>
                  </a:lnTo>
                  <a:lnTo>
                    <a:pt x="725072" y="58244"/>
                  </a:lnTo>
                  <a:lnTo>
                    <a:pt x="712194" y="56091"/>
                  </a:lnTo>
                  <a:lnTo>
                    <a:pt x="699762" y="52720"/>
                  </a:lnTo>
                  <a:lnTo>
                    <a:pt x="687956" y="48340"/>
                  </a:lnTo>
                  <a:lnTo>
                    <a:pt x="677021" y="43184"/>
                  </a:lnTo>
                  <a:lnTo>
                    <a:pt x="666994" y="37464"/>
                  </a:lnTo>
                  <a:lnTo>
                    <a:pt x="657598" y="31505"/>
                  </a:lnTo>
                  <a:lnTo>
                    <a:pt x="648360" y="25739"/>
                  </a:lnTo>
                  <a:lnTo>
                    <a:pt x="638986" y="20387"/>
                  </a:lnTo>
                  <a:lnTo>
                    <a:pt x="629212" y="15642"/>
                  </a:lnTo>
                  <a:lnTo>
                    <a:pt x="618732" y="11753"/>
                  </a:lnTo>
                  <a:lnTo>
                    <a:pt x="607463" y="8777"/>
                  </a:lnTo>
                  <a:lnTo>
                    <a:pt x="595809" y="6931"/>
                  </a:lnTo>
                  <a:lnTo>
                    <a:pt x="584526" y="6665"/>
                  </a:lnTo>
                  <a:lnTo>
                    <a:pt x="574013" y="8080"/>
                  </a:lnTo>
                  <a:lnTo>
                    <a:pt x="564159" y="10978"/>
                  </a:lnTo>
                  <a:lnTo>
                    <a:pt x="554548" y="15058"/>
                  </a:lnTo>
                  <a:lnTo>
                    <a:pt x="544897" y="20021"/>
                  </a:lnTo>
                  <a:lnTo>
                    <a:pt x="535091" y="25622"/>
                  </a:lnTo>
                  <a:lnTo>
                    <a:pt x="525115" y="31673"/>
                  </a:lnTo>
                  <a:lnTo>
                    <a:pt x="514989" y="38030"/>
                  </a:lnTo>
                  <a:lnTo>
                    <a:pt x="504747" y="44433"/>
                  </a:lnTo>
                  <a:lnTo>
                    <a:pt x="494417" y="50505"/>
                  </a:lnTo>
                  <a:lnTo>
                    <a:pt x="484025" y="56070"/>
                  </a:lnTo>
                  <a:lnTo>
                    <a:pt x="473590" y="61129"/>
                  </a:lnTo>
                  <a:lnTo>
                    <a:pt x="463124" y="65762"/>
                  </a:lnTo>
                  <a:lnTo>
                    <a:pt x="452634" y="70060"/>
                  </a:lnTo>
                  <a:lnTo>
                    <a:pt x="441961" y="73948"/>
                  </a:lnTo>
                  <a:lnTo>
                    <a:pt x="430804" y="77188"/>
                  </a:lnTo>
                  <a:lnTo>
                    <a:pt x="419039" y="79692"/>
                  </a:lnTo>
                  <a:lnTo>
                    <a:pt x="406867" y="81205"/>
                  </a:lnTo>
                  <a:lnTo>
                    <a:pt x="394696" y="81239"/>
                  </a:lnTo>
                  <a:lnTo>
                    <a:pt x="382768" y="79665"/>
                  </a:lnTo>
                  <a:lnTo>
                    <a:pt x="371150" y="76658"/>
                  </a:lnTo>
                  <a:lnTo>
                    <a:pt x="359815" y="72505"/>
                  </a:lnTo>
                  <a:lnTo>
                    <a:pt x="348714" y="67492"/>
                  </a:lnTo>
                  <a:lnTo>
                    <a:pt x="337954" y="61858"/>
                  </a:lnTo>
                  <a:lnTo>
                    <a:pt x="327795" y="55785"/>
                  </a:lnTo>
                  <a:lnTo>
                    <a:pt x="318324" y="49412"/>
                  </a:lnTo>
                  <a:lnTo>
                    <a:pt x="309319" y="43000"/>
                  </a:lnTo>
                  <a:lnTo>
                    <a:pt x="300351" y="36921"/>
                  </a:lnTo>
                  <a:lnTo>
                    <a:pt x="291167" y="31361"/>
                  </a:lnTo>
                  <a:lnTo>
                    <a:pt x="281691" y="26644"/>
                  </a:lnTo>
                  <a:lnTo>
                    <a:pt x="271944" y="23306"/>
                  </a:lnTo>
                  <a:lnTo>
                    <a:pt x="261976" y="21513"/>
                  </a:lnTo>
                  <a:lnTo>
                    <a:pt x="251841" y="21275"/>
                  </a:lnTo>
                  <a:lnTo>
                    <a:pt x="241584" y="22628"/>
                  </a:lnTo>
                  <a:lnTo>
                    <a:pt x="231241" y="25422"/>
                  </a:lnTo>
                  <a:lnTo>
                    <a:pt x="220839" y="29227"/>
                  </a:lnTo>
                  <a:lnTo>
                    <a:pt x="210396" y="33457"/>
                  </a:lnTo>
                  <a:lnTo>
                    <a:pt x="199925" y="37744"/>
                  </a:lnTo>
                  <a:lnTo>
                    <a:pt x="189435" y="42093"/>
                  </a:lnTo>
                  <a:lnTo>
                    <a:pt x="178932" y="46773"/>
                  </a:lnTo>
                  <a:lnTo>
                    <a:pt x="168421" y="51903"/>
                  </a:lnTo>
                  <a:lnTo>
                    <a:pt x="157904" y="56823"/>
                  </a:lnTo>
                  <a:lnTo>
                    <a:pt x="147383" y="60229"/>
                  </a:lnTo>
                  <a:lnTo>
                    <a:pt x="136860" y="61519"/>
                  </a:lnTo>
                  <a:lnTo>
                    <a:pt x="126335" y="60909"/>
                  </a:lnTo>
                  <a:lnTo>
                    <a:pt x="115808" y="59047"/>
                  </a:lnTo>
                  <a:lnTo>
                    <a:pt x="105282" y="56462"/>
                  </a:lnTo>
                  <a:lnTo>
                    <a:pt x="94754" y="53475"/>
                  </a:lnTo>
                  <a:lnTo>
                    <a:pt x="84227" y="50266"/>
                  </a:lnTo>
                  <a:lnTo>
                    <a:pt x="73699" y="46933"/>
                  </a:lnTo>
                  <a:lnTo>
                    <a:pt x="63171" y="43529"/>
                  </a:lnTo>
                  <a:lnTo>
                    <a:pt x="52642" y="40085"/>
                  </a:lnTo>
                  <a:lnTo>
                    <a:pt x="42127" y="36620"/>
                  </a:lnTo>
                  <a:lnTo>
                    <a:pt x="32081" y="33296"/>
                  </a:lnTo>
                  <a:lnTo>
                    <a:pt x="22406" y="30091"/>
                  </a:lnTo>
                  <a:lnTo>
                    <a:pt x="12253" y="26721"/>
                  </a:lnTo>
                  <a:lnTo>
                    <a:pt x="0" y="226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926507" y="1160826"/>
            <a:ext cx="271703" cy="302636"/>
          </a:xfrm>
          <a:custGeom>
            <a:avLst/>
            <a:gdLst/>
            <a:ahLst/>
            <a:cxnLst/>
            <a:rect l="0" t="0" r="0" b="0"/>
            <a:pathLst>
              <a:path w="271703" h="302636">
                <a:moveTo>
                  <a:pt x="0" y="18365"/>
                </a:moveTo>
                <a:lnTo>
                  <a:pt x="8869" y="15499"/>
                </a:lnTo>
                <a:lnTo>
                  <a:pt x="17856" y="13356"/>
                </a:lnTo>
                <a:lnTo>
                  <a:pt x="27855" y="11753"/>
                </a:lnTo>
                <a:lnTo>
                  <a:pt x="39009" y="10573"/>
                </a:lnTo>
                <a:lnTo>
                  <a:pt x="51469" y="9724"/>
                </a:lnTo>
                <a:lnTo>
                  <a:pt x="65176" y="9127"/>
                </a:lnTo>
                <a:lnTo>
                  <a:pt x="79766" y="8712"/>
                </a:lnTo>
                <a:lnTo>
                  <a:pt x="94695" y="8428"/>
                </a:lnTo>
                <a:lnTo>
                  <a:pt x="109624" y="8231"/>
                </a:lnTo>
                <a:lnTo>
                  <a:pt x="124578" y="7927"/>
                </a:lnTo>
                <a:lnTo>
                  <a:pt x="139837" y="7190"/>
                </a:lnTo>
                <a:lnTo>
                  <a:pt x="155543" y="5882"/>
                </a:lnTo>
                <a:lnTo>
                  <a:pt x="171532" y="4190"/>
                </a:lnTo>
                <a:lnTo>
                  <a:pt x="187426" y="2515"/>
                </a:lnTo>
                <a:lnTo>
                  <a:pt x="203006" y="1099"/>
                </a:lnTo>
                <a:lnTo>
                  <a:pt x="218061" y="167"/>
                </a:lnTo>
                <a:lnTo>
                  <a:pt x="232325" y="0"/>
                </a:lnTo>
                <a:lnTo>
                  <a:pt x="245710" y="674"/>
                </a:lnTo>
                <a:lnTo>
                  <a:pt x="257488" y="2286"/>
                </a:lnTo>
                <a:lnTo>
                  <a:pt x="266077" y="5742"/>
                </a:lnTo>
                <a:lnTo>
                  <a:pt x="270682" y="11268"/>
                </a:lnTo>
                <a:lnTo>
                  <a:pt x="271702" y="17452"/>
                </a:lnTo>
                <a:lnTo>
                  <a:pt x="270081" y="23823"/>
                </a:lnTo>
                <a:lnTo>
                  <a:pt x="266821" y="30485"/>
                </a:lnTo>
                <a:lnTo>
                  <a:pt x="262831" y="37743"/>
                </a:lnTo>
                <a:lnTo>
                  <a:pt x="258640" y="45707"/>
                </a:lnTo>
                <a:lnTo>
                  <a:pt x="254323" y="54160"/>
                </a:lnTo>
                <a:lnTo>
                  <a:pt x="249650" y="62674"/>
                </a:lnTo>
                <a:lnTo>
                  <a:pt x="244494" y="70995"/>
                </a:lnTo>
                <a:lnTo>
                  <a:pt x="238704" y="79207"/>
                </a:lnTo>
                <a:lnTo>
                  <a:pt x="232050" y="87633"/>
                </a:lnTo>
                <a:lnTo>
                  <a:pt x="224498" y="96450"/>
                </a:lnTo>
                <a:lnTo>
                  <a:pt x="216323" y="105677"/>
                </a:lnTo>
                <a:lnTo>
                  <a:pt x="207996" y="115257"/>
                </a:lnTo>
                <a:lnTo>
                  <a:pt x="199806" y="125108"/>
                </a:lnTo>
                <a:lnTo>
                  <a:pt x="191851" y="134996"/>
                </a:lnTo>
                <a:lnTo>
                  <a:pt x="184129" y="144554"/>
                </a:lnTo>
                <a:lnTo>
                  <a:pt x="176603" y="153614"/>
                </a:lnTo>
                <a:lnTo>
                  <a:pt x="169227" y="162341"/>
                </a:lnTo>
                <a:lnTo>
                  <a:pt x="161960" y="171121"/>
                </a:lnTo>
                <a:lnTo>
                  <a:pt x="154771" y="180180"/>
                </a:lnTo>
                <a:lnTo>
                  <a:pt x="147637" y="189570"/>
                </a:lnTo>
                <a:lnTo>
                  <a:pt x="140540" y="199260"/>
                </a:lnTo>
                <a:lnTo>
                  <a:pt x="133468" y="209186"/>
                </a:lnTo>
                <a:lnTo>
                  <a:pt x="126414" y="219123"/>
                </a:lnTo>
                <a:lnTo>
                  <a:pt x="119371" y="228715"/>
                </a:lnTo>
                <a:lnTo>
                  <a:pt x="112341" y="237798"/>
                </a:lnTo>
                <a:lnTo>
                  <a:pt x="105484" y="246539"/>
                </a:lnTo>
                <a:lnTo>
                  <a:pt x="99106" y="255329"/>
                </a:lnTo>
                <a:lnTo>
                  <a:pt x="93336" y="264381"/>
                </a:lnTo>
                <a:lnTo>
                  <a:pt x="88094" y="273291"/>
                </a:lnTo>
                <a:lnTo>
                  <a:pt x="82567" y="282006"/>
                </a:lnTo>
                <a:lnTo>
                  <a:pt x="75152" y="291294"/>
                </a:lnTo>
                <a:lnTo>
                  <a:pt x="63171" y="30263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768580" y="1526632"/>
            <a:ext cx="863338" cy="549308"/>
            <a:chOff x="768580" y="1526632"/>
            <a:chExt cx="863338" cy="549308"/>
          </a:xfrm>
        </p:grpSpPr>
        <p:sp>
          <p:nvSpPr>
            <p:cNvPr id="15" name="Freeform 14"/>
            <p:cNvSpPr/>
            <p:nvPr/>
          </p:nvSpPr>
          <p:spPr>
            <a:xfrm>
              <a:off x="768580" y="1526632"/>
              <a:ext cx="579068" cy="52643"/>
            </a:xfrm>
            <a:custGeom>
              <a:avLst/>
              <a:gdLst/>
              <a:ahLst/>
              <a:cxnLst/>
              <a:rect l="0" t="0" r="0" b="0"/>
              <a:pathLst>
                <a:path w="579068" h="52643">
                  <a:moveTo>
                    <a:pt x="579067" y="0"/>
                  </a:moveTo>
                  <a:lnTo>
                    <a:pt x="570199" y="2866"/>
                  </a:lnTo>
                  <a:lnTo>
                    <a:pt x="561212" y="5009"/>
                  </a:lnTo>
                  <a:lnTo>
                    <a:pt x="551217" y="6616"/>
                  </a:lnTo>
                  <a:lnTo>
                    <a:pt x="540236" y="7970"/>
                  </a:lnTo>
                  <a:lnTo>
                    <a:pt x="528425" y="9466"/>
                  </a:lnTo>
                  <a:lnTo>
                    <a:pt x="515966" y="11313"/>
                  </a:lnTo>
                  <a:lnTo>
                    <a:pt x="503029" y="13380"/>
                  </a:lnTo>
                  <a:lnTo>
                    <a:pt x="489748" y="15312"/>
                  </a:lnTo>
                  <a:lnTo>
                    <a:pt x="476230" y="16913"/>
                  </a:lnTo>
                  <a:lnTo>
                    <a:pt x="462715" y="18309"/>
                  </a:lnTo>
                  <a:lnTo>
                    <a:pt x="449561" y="19854"/>
                  </a:lnTo>
                  <a:lnTo>
                    <a:pt x="436926" y="21740"/>
                  </a:lnTo>
                  <a:lnTo>
                    <a:pt x="424474" y="23837"/>
                  </a:lnTo>
                  <a:lnTo>
                    <a:pt x="411508" y="25791"/>
                  </a:lnTo>
                  <a:lnTo>
                    <a:pt x="397662" y="27403"/>
                  </a:lnTo>
                  <a:lnTo>
                    <a:pt x="382751" y="28637"/>
                  </a:lnTo>
                  <a:lnTo>
                    <a:pt x="366597" y="29541"/>
                  </a:lnTo>
                  <a:lnTo>
                    <a:pt x="349256" y="30188"/>
                  </a:lnTo>
                  <a:lnTo>
                    <a:pt x="331407" y="30809"/>
                  </a:lnTo>
                  <a:lnTo>
                    <a:pt x="314199" y="31766"/>
                  </a:lnTo>
                  <a:lnTo>
                    <a:pt x="298217" y="33225"/>
                  </a:lnTo>
                  <a:lnTo>
                    <a:pt x="283200" y="35020"/>
                  </a:lnTo>
                  <a:lnTo>
                    <a:pt x="268356" y="36765"/>
                  </a:lnTo>
                  <a:lnTo>
                    <a:pt x="253176" y="38232"/>
                  </a:lnTo>
                  <a:lnTo>
                    <a:pt x="237334" y="39368"/>
                  </a:lnTo>
                  <a:lnTo>
                    <a:pt x="220539" y="40205"/>
                  </a:lnTo>
                  <a:lnTo>
                    <a:pt x="202751" y="40803"/>
                  </a:lnTo>
                  <a:lnTo>
                    <a:pt x="184260" y="41221"/>
                  </a:lnTo>
                  <a:lnTo>
                    <a:pt x="165556" y="41509"/>
                  </a:lnTo>
                  <a:lnTo>
                    <a:pt x="146941" y="41706"/>
                  </a:lnTo>
                  <a:lnTo>
                    <a:pt x="128530" y="41840"/>
                  </a:lnTo>
                  <a:lnTo>
                    <a:pt x="110329" y="41930"/>
                  </a:lnTo>
                  <a:lnTo>
                    <a:pt x="92321" y="41995"/>
                  </a:lnTo>
                  <a:lnTo>
                    <a:pt x="74837" y="42238"/>
                  </a:lnTo>
                  <a:lnTo>
                    <a:pt x="56640" y="43171"/>
                  </a:lnTo>
                  <a:lnTo>
                    <a:pt x="33894" y="4599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957136" y="1722259"/>
              <a:ext cx="148357" cy="353681"/>
            </a:xfrm>
            <a:custGeom>
              <a:avLst/>
              <a:gdLst/>
              <a:ahLst/>
              <a:cxnLst/>
              <a:rect l="0" t="0" r="0" b="0"/>
              <a:pathLst>
                <a:path w="148357" h="353681">
                  <a:moveTo>
                    <a:pt x="137827" y="46528"/>
                  </a:moveTo>
                  <a:lnTo>
                    <a:pt x="131960" y="55329"/>
                  </a:lnTo>
                  <a:lnTo>
                    <a:pt x="126395" y="63676"/>
                  </a:lnTo>
                  <a:lnTo>
                    <a:pt x="120596" y="72375"/>
                  </a:lnTo>
                  <a:lnTo>
                    <a:pt x="114516" y="81496"/>
                  </a:lnTo>
                  <a:lnTo>
                    <a:pt x="108185" y="90991"/>
                  </a:lnTo>
                  <a:lnTo>
                    <a:pt x="101657" y="100787"/>
                  </a:lnTo>
                  <a:lnTo>
                    <a:pt x="94982" y="110974"/>
                  </a:lnTo>
                  <a:lnTo>
                    <a:pt x="88199" y="121796"/>
                  </a:lnTo>
                  <a:lnTo>
                    <a:pt x="81341" y="133331"/>
                  </a:lnTo>
                  <a:lnTo>
                    <a:pt x="74432" y="145348"/>
                  </a:lnTo>
                  <a:lnTo>
                    <a:pt x="67487" y="157414"/>
                  </a:lnTo>
                  <a:lnTo>
                    <a:pt x="60522" y="169271"/>
                  </a:lnTo>
                  <a:lnTo>
                    <a:pt x="53709" y="180842"/>
                  </a:lnTo>
                  <a:lnTo>
                    <a:pt x="47361" y="192145"/>
                  </a:lnTo>
                  <a:lnTo>
                    <a:pt x="41610" y="203229"/>
                  </a:lnTo>
                  <a:lnTo>
                    <a:pt x="36427" y="214147"/>
                  </a:lnTo>
                  <a:lnTo>
                    <a:pt x="31711" y="224945"/>
                  </a:lnTo>
                  <a:lnTo>
                    <a:pt x="27352" y="235658"/>
                  </a:lnTo>
                  <a:lnTo>
                    <a:pt x="23255" y="246312"/>
                  </a:lnTo>
                  <a:lnTo>
                    <a:pt x="19342" y="256925"/>
                  </a:lnTo>
                  <a:lnTo>
                    <a:pt x="15559" y="267511"/>
                  </a:lnTo>
                  <a:lnTo>
                    <a:pt x="11864" y="278078"/>
                  </a:lnTo>
                  <a:lnTo>
                    <a:pt x="8229" y="288632"/>
                  </a:lnTo>
                  <a:lnTo>
                    <a:pt x="4650" y="299173"/>
                  </a:lnTo>
                  <a:lnTo>
                    <a:pt x="1602" y="309540"/>
                  </a:lnTo>
                  <a:lnTo>
                    <a:pt x="0" y="319428"/>
                  </a:lnTo>
                  <a:lnTo>
                    <a:pt x="234" y="328699"/>
                  </a:lnTo>
                  <a:lnTo>
                    <a:pt x="2530" y="337060"/>
                  </a:lnTo>
                  <a:lnTo>
                    <a:pt x="7196" y="343998"/>
                  </a:lnTo>
                  <a:lnTo>
                    <a:pt x="14140" y="349351"/>
                  </a:lnTo>
                  <a:lnTo>
                    <a:pt x="22513" y="352793"/>
                  </a:lnTo>
                  <a:lnTo>
                    <a:pt x="30961" y="353680"/>
                  </a:lnTo>
                  <a:lnTo>
                    <a:pt x="38709" y="351907"/>
                  </a:lnTo>
                  <a:lnTo>
                    <a:pt x="45700" y="347972"/>
                  </a:lnTo>
                  <a:lnTo>
                    <a:pt x="52310" y="342667"/>
                  </a:lnTo>
                  <a:lnTo>
                    <a:pt x="58829" y="336588"/>
                  </a:lnTo>
                  <a:lnTo>
                    <a:pt x="65395" y="330087"/>
                  </a:lnTo>
                  <a:lnTo>
                    <a:pt x="72051" y="323359"/>
                  </a:lnTo>
                  <a:lnTo>
                    <a:pt x="78798" y="316502"/>
                  </a:lnTo>
                  <a:lnTo>
                    <a:pt x="85621" y="309408"/>
                  </a:lnTo>
                  <a:lnTo>
                    <a:pt x="92502" y="301799"/>
                  </a:lnTo>
                  <a:lnTo>
                    <a:pt x="99420" y="293562"/>
                  </a:lnTo>
                  <a:lnTo>
                    <a:pt x="106201" y="284740"/>
                  </a:lnTo>
                  <a:lnTo>
                    <a:pt x="112527" y="275438"/>
                  </a:lnTo>
                  <a:lnTo>
                    <a:pt x="118253" y="265767"/>
                  </a:lnTo>
                  <a:lnTo>
                    <a:pt x="123081" y="255663"/>
                  </a:lnTo>
                  <a:lnTo>
                    <a:pt x="126493" y="244895"/>
                  </a:lnTo>
                  <a:lnTo>
                    <a:pt x="128340" y="233396"/>
                  </a:lnTo>
                  <a:lnTo>
                    <a:pt x="128784" y="221402"/>
                  </a:lnTo>
                  <a:lnTo>
                    <a:pt x="128101" y="209352"/>
                  </a:lnTo>
                  <a:lnTo>
                    <a:pt x="126562" y="197510"/>
                  </a:lnTo>
                  <a:lnTo>
                    <a:pt x="124074" y="186119"/>
                  </a:lnTo>
                  <a:lnTo>
                    <a:pt x="120202" y="175469"/>
                  </a:lnTo>
                  <a:lnTo>
                    <a:pt x="114820" y="165641"/>
                  </a:lnTo>
                  <a:lnTo>
                    <a:pt x="108088" y="156550"/>
                  </a:lnTo>
                  <a:lnTo>
                    <a:pt x="100274" y="148050"/>
                  </a:lnTo>
                  <a:lnTo>
                    <a:pt x="91646" y="139999"/>
                  </a:lnTo>
                  <a:lnTo>
                    <a:pt x="82430" y="132436"/>
                  </a:lnTo>
                  <a:lnTo>
                    <a:pt x="72798" y="125576"/>
                  </a:lnTo>
                  <a:lnTo>
                    <a:pt x="62883" y="119474"/>
                  </a:lnTo>
                  <a:lnTo>
                    <a:pt x="52939" y="113883"/>
                  </a:lnTo>
                  <a:lnTo>
                    <a:pt x="43335" y="108362"/>
                  </a:lnTo>
                  <a:lnTo>
                    <a:pt x="34250" y="102635"/>
                  </a:lnTo>
                  <a:lnTo>
                    <a:pt x="25845" y="96295"/>
                  </a:lnTo>
                  <a:lnTo>
                    <a:pt x="18344" y="88742"/>
                  </a:lnTo>
                  <a:lnTo>
                    <a:pt x="11790" y="79769"/>
                  </a:lnTo>
                  <a:lnTo>
                    <a:pt x="6388" y="69656"/>
                  </a:lnTo>
                  <a:lnTo>
                    <a:pt x="2582" y="58958"/>
                  </a:lnTo>
                  <a:lnTo>
                    <a:pt x="476" y="48072"/>
                  </a:lnTo>
                  <a:lnTo>
                    <a:pt x="197" y="37511"/>
                  </a:lnTo>
                  <a:lnTo>
                    <a:pt x="2054" y="27960"/>
                  </a:lnTo>
                  <a:lnTo>
                    <a:pt x="6013" y="19696"/>
                  </a:lnTo>
                  <a:lnTo>
                    <a:pt x="11924" y="12810"/>
                  </a:lnTo>
                  <a:lnTo>
                    <a:pt x="19704" y="7395"/>
                  </a:lnTo>
                  <a:lnTo>
                    <a:pt x="29120" y="3350"/>
                  </a:lnTo>
                  <a:lnTo>
                    <a:pt x="39847" y="768"/>
                  </a:lnTo>
                  <a:lnTo>
                    <a:pt x="51562" y="0"/>
                  </a:lnTo>
                  <a:lnTo>
                    <a:pt x="63981" y="1078"/>
                  </a:lnTo>
                  <a:lnTo>
                    <a:pt x="76403" y="3919"/>
                  </a:lnTo>
                  <a:lnTo>
                    <a:pt x="87750" y="8491"/>
                  </a:lnTo>
                  <a:lnTo>
                    <a:pt x="97528" y="14594"/>
                  </a:lnTo>
                  <a:lnTo>
                    <a:pt x="106003" y="21665"/>
                  </a:lnTo>
                  <a:lnTo>
                    <a:pt x="114960" y="29664"/>
                  </a:lnTo>
                  <a:lnTo>
                    <a:pt x="127416" y="40408"/>
                  </a:lnTo>
                  <a:lnTo>
                    <a:pt x="148356" y="57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1516103" y="1547689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115814" y="0"/>
                  </a:moveTo>
                  <a:lnTo>
                    <a:pt x="109946" y="5867"/>
                  </a:lnTo>
                  <a:lnTo>
                    <a:pt x="104382" y="11432"/>
                  </a:lnTo>
                  <a:lnTo>
                    <a:pt x="98583" y="17231"/>
                  </a:lnTo>
                  <a:lnTo>
                    <a:pt x="92502" y="23312"/>
                  </a:lnTo>
                  <a:lnTo>
                    <a:pt x="86172" y="29642"/>
                  </a:lnTo>
                  <a:lnTo>
                    <a:pt x="79644" y="36174"/>
                  </a:lnTo>
                  <a:lnTo>
                    <a:pt x="72968" y="43023"/>
                  </a:lnTo>
                  <a:lnTo>
                    <a:pt x="66185" y="50454"/>
                  </a:lnTo>
                  <a:lnTo>
                    <a:pt x="59328" y="58564"/>
                  </a:lnTo>
                  <a:lnTo>
                    <a:pt x="52418" y="67300"/>
                  </a:lnTo>
                  <a:lnTo>
                    <a:pt x="45473" y="76541"/>
                  </a:lnTo>
                  <a:lnTo>
                    <a:pt x="38508" y="86162"/>
                  </a:lnTo>
                  <a:lnTo>
                    <a:pt x="31642" y="95986"/>
                  </a:lnTo>
                  <a:lnTo>
                    <a:pt x="24317" y="106968"/>
                  </a:lnTo>
                  <a:lnTo>
                    <a:pt x="14771" y="12230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1516103" y="1568746"/>
              <a:ext cx="115815" cy="147400"/>
            </a:xfrm>
            <a:custGeom>
              <a:avLst/>
              <a:gdLst/>
              <a:ahLst/>
              <a:cxnLst/>
              <a:rect l="0" t="0" r="0" b="0"/>
              <a:pathLst>
                <a:path w="115815" h="147400">
                  <a:moveTo>
                    <a:pt x="0" y="0"/>
                  </a:moveTo>
                  <a:lnTo>
                    <a:pt x="3001" y="8734"/>
                  </a:lnTo>
                  <a:lnTo>
                    <a:pt x="6423" y="16440"/>
                  </a:lnTo>
                  <a:lnTo>
                    <a:pt x="10620" y="23843"/>
                  </a:lnTo>
                  <a:lnTo>
                    <a:pt x="15520" y="31104"/>
                  </a:lnTo>
                  <a:lnTo>
                    <a:pt x="21001" y="38282"/>
                  </a:lnTo>
                  <a:lnTo>
                    <a:pt x="26931" y="45408"/>
                  </a:lnTo>
                  <a:lnTo>
                    <a:pt x="33193" y="52498"/>
                  </a:lnTo>
                  <a:lnTo>
                    <a:pt x="39692" y="59565"/>
                  </a:lnTo>
                  <a:lnTo>
                    <a:pt x="46356" y="66621"/>
                  </a:lnTo>
                  <a:lnTo>
                    <a:pt x="53134" y="73834"/>
                  </a:lnTo>
                  <a:lnTo>
                    <a:pt x="59991" y="81515"/>
                  </a:lnTo>
                  <a:lnTo>
                    <a:pt x="66902" y="89793"/>
                  </a:lnTo>
                  <a:lnTo>
                    <a:pt x="73847" y="98471"/>
                  </a:lnTo>
                  <a:lnTo>
                    <a:pt x="80817" y="107142"/>
                  </a:lnTo>
                  <a:lnTo>
                    <a:pt x="87794" y="115557"/>
                  </a:lnTo>
                  <a:lnTo>
                    <a:pt x="94470" y="123352"/>
                  </a:lnTo>
                  <a:lnTo>
                    <a:pt x="100903" y="130732"/>
                  </a:lnTo>
                  <a:lnTo>
                    <a:pt x="107658" y="138340"/>
                  </a:lnTo>
                  <a:lnTo>
                    <a:pt x="115814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831958" y="1168663"/>
            <a:ext cx="463255" cy="842281"/>
            <a:chOff x="1831958" y="1168663"/>
            <a:chExt cx="463255" cy="842281"/>
          </a:xfrm>
        </p:grpSpPr>
        <p:sp>
          <p:nvSpPr>
            <p:cNvPr id="20" name="Freeform 19"/>
            <p:cNvSpPr/>
            <p:nvPr/>
          </p:nvSpPr>
          <p:spPr>
            <a:xfrm>
              <a:off x="1947772" y="1168663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31585" y="0"/>
                  </a:moveTo>
                  <a:lnTo>
                    <a:pt x="28718" y="8935"/>
                  </a:lnTo>
                  <a:lnTo>
                    <a:pt x="26576" y="18562"/>
                  </a:lnTo>
                  <a:lnTo>
                    <a:pt x="24969" y="29845"/>
                  </a:lnTo>
                  <a:lnTo>
                    <a:pt x="23616" y="42340"/>
                  </a:lnTo>
                  <a:lnTo>
                    <a:pt x="22119" y="55171"/>
                  </a:lnTo>
                  <a:lnTo>
                    <a:pt x="20272" y="67794"/>
                  </a:lnTo>
                  <a:lnTo>
                    <a:pt x="18205" y="80177"/>
                  </a:lnTo>
                  <a:lnTo>
                    <a:pt x="16273" y="92620"/>
                  </a:lnTo>
                  <a:lnTo>
                    <a:pt x="14677" y="105319"/>
                  </a:lnTo>
                  <a:lnTo>
                    <a:pt x="13453" y="118320"/>
                  </a:lnTo>
                  <a:lnTo>
                    <a:pt x="12557" y="131594"/>
                  </a:lnTo>
                  <a:lnTo>
                    <a:pt x="11920" y="145086"/>
                  </a:lnTo>
                  <a:lnTo>
                    <a:pt x="11475" y="158743"/>
                  </a:lnTo>
                  <a:lnTo>
                    <a:pt x="11169" y="172517"/>
                  </a:lnTo>
                  <a:lnTo>
                    <a:pt x="10960" y="186380"/>
                  </a:lnTo>
                  <a:lnTo>
                    <a:pt x="10818" y="200469"/>
                  </a:lnTo>
                  <a:lnTo>
                    <a:pt x="10723" y="215073"/>
                  </a:lnTo>
                  <a:lnTo>
                    <a:pt x="10654" y="230299"/>
                  </a:lnTo>
                  <a:lnTo>
                    <a:pt x="10438" y="245780"/>
                  </a:lnTo>
                  <a:lnTo>
                    <a:pt x="9761" y="260793"/>
                  </a:lnTo>
                  <a:lnTo>
                    <a:pt x="8493" y="274955"/>
                  </a:lnTo>
                  <a:lnTo>
                    <a:pt x="6818" y="287975"/>
                  </a:lnTo>
                  <a:lnTo>
                    <a:pt x="4982" y="300869"/>
                  </a:lnTo>
                  <a:lnTo>
                    <a:pt x="2819" y="3158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95171" y="1179191"/>
              <a:ext cx="170681" cy="330432"/>
            </a:xfrm>
            <a:custGeom>
              <a:avLst/>
              <a:gdLst/>
              <a:ahLst/>
              <a:cxnLst/>
              <a:rect l="0" t="0" r="0" b="0"/>
              <a:pathLst>
                <a:path w="170681" h="330432">
                  <a:moveTo>
                    <a:pt x="115813" y="0"/>
                  </a:moveTo>
                  <a:lnTo>
                    <a:pt x="107079" y="3068"/>
                  </a:lnTo>
                  <a:lnTo>
                    <a:pt x="99372" y="7131"/>
                  </a:lnTo>
                  <a:lnTo>
                    <a:pt x="91975" y="12624"/>
                  </a:lnTo>
                  <a:lnTo>
                    <a:pt x="84887" y="19383"/>
                  </a:lnTo>
                  <a:lnTo>
                    <a:pt x="78356" y="27181"/>
                  </a:lnTo>
                  <a:lnTo>
                    <a:pt x="72480" y="35778"/>
                  </a:lnTo>
                  <a:lnTo>
                    <a:pt x="67042" y="44963"/>
                  </a:lnTo>
                  <a:lnTo>
                    <a:pt x="61623" y="54569"/>
                  </a:lnTo>
                  <a:lnTo>
                    <a:pt x="55980" y="64468"/>
                  </a:lnTo>
                  <a:lnTo>
                    <a:pt x="50205" y="74571"/>
                  </a:lnTo>
                  <a:lnTo>
                    <a:pt x="44628" y="84812"/>
                  </a:lnTo>
                  <a:lnTo>
                    <a:pt x="39431" y="95148"/>
                  </a:lnTo>
                  <a:lnTo>
                    <a:pt x="34636" y="105547"/>
                  </a:lnTo>
                  <a:lnTo>
                    <a:pt x="30188" y="115988"/>
                  </a:lnTo>
                  <a:lnTo>
                    <a:pt x="26014" y="126459"/>
                  </a:lnTo>
                  <a:lnTo>
                    <a:pt x="22041" y="136949"/>
                  </a:lnTo>
                  <a:lnTo>
                    <a:pt x="18213" y="147451"/>
                  </a:lnTo>
                  <a:lnTo>
                    <a:pt x="14491" y="157967"/>
                  </a:lnTo>
                  <a:lnTo>
                    <a:pt x="11007" y="168657"/>
                  </a:lnTo>
                  <a:lnTo>
                    <a:pt x="8046" y="179826"/>
                  </a:lnTo>
                  <a:lnTo>
                    <a:pt x="5723" y="191603"/>
                  </a:lnTo>
                  <a:lnTo>
                    <a:pt x="3995" y="203953"/>
                  </a:lnTo>
                  <a:lnTo>
                    <a:pt x="2752" y="216776"/>
                  </a:lnTo>
                  <a:lnTo>
                    <a:pt x="1887" y="229954"/>
                  </a:lnTo>
                  <a:lnTo>
                    <a:pt x="1628" y="243227"/>
                  </a:lnTo>
                  <a:lnTo>
                    <a:pt x="2511" y="256211"/>
                  </a:lnTo>
                  <a:lnTo>
                    <a:pt x="4736" y="268715"/>
                  </a:lnTo>
                  <a:lnTo>
                    <a:pt x="8197" y="280569"/>
                  </a:lnTo>
                  <a:lnTo>
                    <a:pt x="12662" y="291536"/>
                  </a:lnTo>
                  <a:lnTo>
                    <a:pt x="17897" y="301571"/>
                  </a:lnTo>
                  <a:lnTo>
                    <a:pt x="24021" y="310463"/>
                  </a:lnTo>
                  <a:lnTo>
                    <a:pt x="31488" y="317766"/>
                  </a:lnTo>
                  <a:lnTo>
                    <a:pt x="40433" y="323377"/>
                  </a:lnTo>
                  <a:lnTo>
                    <a:pt x="50540" y="327333"/>
                  </a:lnTo>
                  <a:lnTo>
                    <a:pt x="61242" y="329630"/>
                  </a:lnTo>
                  <a:lnTo>
                    <a:pt x="72138" y="330431"/>
                  </a:lnTo>
                  <a:lnTo>
                    <a:pt x="82877" y="329853"/>
                  </a:lnTo>
                  <a:lnTo>
                    <a:pt x="93082" y="327878"/>
                  </a:lnTo>
                  <a:lnTo>
                    <a:pt x="102607" y="324627"/>
                  </a:lnTo>
                  <a:lnTo>
                    <a:pt x="111493" y="320327"/>
                  </a:lnTo>
                  <a:lnTo>
                    <a:pt x="119856" y="315225"/>
                  </a:lnTo>
                  <a:lnTo>
                    <a:pt x="127815" y="309531"/>
                  </a:lnTo>
                  <a:lnTo>
                    <a:pt x="135315" y="303251"/>
                  </a:lnTo>
                  <a:lnTo>
                    <a:pt x="142133" y="296204"/>
                  </a:lnTo>
                  <a:lnTo>
                    <a:pt x="148203" y="288352"/>
                  </a:lnTo>
                  <a:lnTo>
                    <a:pt x="153603" y="279791"/>
                  </a:lnTo>
                  <a:lnTo>
                    <a:pt x="158464" y="270665"/>
                  </a:lnTo>
                  <a:lnTo>
                    <a:pt x="162911" y="261117"/>
                  </a:lnTo>
                  <a:lnTo>
                    <a:pt x="166728" y="251266"/>
                  </a:lnTo>
                  <a:lnTo>
                    <a:pt x="169388" y="241199"/>
                  </a:lnTo>
                  <a:lnTo>
                    <a:pt x="170680" y="230998"/>
                  </a:lnTo>
                  <a:lnTo>
                    <a:pt x="170225" y="221200"/>
                  </a:lnTo>
                  <a:lnTo>
                    <a:pt x="167335" y="212759"/>
                  </a:lnTo>
                  <a:lnTo>
                    <a:pt x="161865" y="206090"/>
                  </a:lnTo>
                  <a:lnTo>
                    <a:pt x="154123" y="201275"/>
                  </a:lnTo>
                  <a:lnTo>
                    <a:pt x="144576" y="198327"/>
                  </a:lnTo>
                  <a:lnTo>
                    <a:pt x="133682" y="197053"/>
                  </a:lnTo>
                  <a:lnTo>
                    <a:pt x="121981" y="197297"/>
                  </a:lnTo>
                  <a:lnTo>
                    <a:pt x="110070" y="199040"/>
                  </a:lnTo>
                  <a:lnTo>
                    <a:pt x="98288" y="202132"/>
                  </a:lnTo>
                  <a:lnTo>
                    <a:pt x="86753" y="206322"/>
                  </a:lnTo>
                  <a:lnTo>
                    <a:pt x="75467" y="211351"/>
                  </a:lnTo>
                  <a:lnTo>
                    <a:pt x="64395" y="216990"/>
                  </a:lnTo>
                  <a:lnTo>
                    <a:pt x="53653" y="223064"/>
                  </a:lnTo>
                  <a:lnTo>
                    <a:pt x="43505" y="229440"/>
                  </a:lnTo>
                  <a:lnTo>
                    <a:pt x="34056" y="236016"/>
                  </a:lnTo>
                  <a:lnTo>
                    <a:pt x="25545" y="242420"/>
                  </a:lnTo>
                  <a:lnTo>
                    <a:pt x="17599" y="248640"/>
                  </a:lnTo>
                  <a:lnTo>
                    <a:pt x="9519" y="25522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831958" y="1589803"/>
              <a:ext cx="463255" cy="31586"/>
            </a:xfrm>
            <a:custGeom>
              <a:avLst/>
              <a:gdLst/>
              <a:ahLst/>
              <a:cxnLst/>
              <a:rect l="0" t="0" r="0" b="0"/>
              <a:pathLst>
                <a:path w="463255" h="31586">
                  <a:moveTo>
                    <a:pt x="463254" y="31585"/>
                  </a:moveTo>
                  <a:lnTo>
                    <a:pt x="451519" y="28718"/>
                  </a:lnTo>
                  <a:lnTo>
                    <a:pt x="440390" y="26576"/>
                  </a:lnTo>
                  <a:lnTo>
                    <a:pt x="428792" y="24969"/>
                  </a:lnTo>
                  <a:lnTo>
                    <a:pt x="416631" y="23615"/>
                  </a:lnTo>
                  <a:lnTo>
                    <a:pt x="403971" y="22119"/>
                  </a:lnTo>
                  <a:lnTo>
                    <a:pt x="390915" y="20272"/>
                  </a:lnTo>
                  <a:lnTo>
                    <a:pt x="377562" y="18205"/>
                  </a:lnTo>
                  <a:lnTo>
                    <a:pt x="363997" y="16273"/>
                  </a:lnTo>
                  <a:lnTo>
                    <a:pt x="350278" y="14677"/>
                  </a:lnTo>
                  <a:lnTo>
                    <a:pt x="336286" y="13453"/>
                  </a:lnTo>
                  <a:lnTo>
                    <a:pt x="321747" y="12557"/>
                  </a:lnTo>
                  <a:lnTo>
                    <a:pt x="306565" y="11915"/>
                  </a:lnTo>
                  <a:lnTo>
                    <a:pt x="291113" y="11298"/>
                  </a:lnTo>
                  <a:lnTo>
                    <a:pt x="276121" y="10343"/>
                  </a:lnTo>
                  <a:lnTo>
                    <a:pt x="261954" y="8885"/>
                  </a:lnTo>
                  <a:lnTo>
                    <a:pt x="248323" y="7091"/>
                  </a:lnTo>
                  <a:lnTo>
                    <a:pt x="234490" y="5347"/>
                  </a:lnTo>
                  <a:lnTo>
                    <a:pt x="220037" y="3880"/>
                  </a:lnTo>
                  <a:lnTo>
                    <a:pt x="205040" y="2745"/>
                  </a:lnTo>
                  <a:lnTo>
                    <a:pt x="189886" y="1908"/>
                  </a:lnTo>
                  <a:lnTo>
                    <a:pt x="174835" y="1310"/>
                  </a:lnTo>
                  <a:lnTo>
                    <a:pt x="159981" y="892"/>
                  </a:lnTo>
                  <a:lnTo>
                    <a:pt x="145328" y="604"/>
                  </a:lnTo>
                  <a:lnTo>
                    <a:pt x="130845" y="407"/>
                  </a:lnTo>
                  <a:lnTo>
                    <a:pt x="116493" y="274"/>
                  </a:lnTo>
                  <a:lnTo>
                    <a:pt x="102237" y="184"/>
                  </a:lnTo>
                  <a:lnTo>
                    <a:pt x="88054" y="123"/>
                  </a:lnTo>
                  <a:lnTo>
                    <a:pt x="73951" y="82"/>
                  </a:lnTo>
                  <a:lnTo>
                    <a:pt x="58267" y="50"/>
                  </a:lnTo>
                  <a:lnTo>
                    <a:pt x="36268" y="2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42528" y="173720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50"/>
                  </a:lnTo>
                  <a:lnTo>
                    <a:pt x="13265" y="38831"/>
                  </a:lnTo>
                  <a:lnTo>
                    <a:pt x="12416" y="50642"/>
                  </a:lnTo>
                  <a:lnTo>
                    <a:pt x="11818" y="63101"/>
                  </a:lnTo>
                  <a:lnTo>
                    <a:pt x="11404" y="76039"/>
                  </a:lnTo>
                  <a:lnTo>
                    <a:pt x="11120" y="89320"/>
                  </a:lnTo>
                  <a:lnTo>
                    <a:pt x="10927" y="102841"/>
                  </a:lnTo>
                  <a:lnTo>
                    <a:pt x="10796" y="116529"/>
                  </a:lnTo>
                  <a:lnTo>
                    <a:pt x="10708" y="130331"/>
                  </a:lnTo>
                  <a:lnTo>
                    <a:pt x="10644" y="144206"/>
                  </a:lnTo>
                  <a:lnTo>
                    <a:pt x="10431" y="157965"/>
                  </a:lnTo>
                  <a:lnTo>
                    <a:pt x="9757" y="171283"/>
                  </a:lnTo>
                  <a:lnTo>
                    <a:pt x="8490" y="184024"/>
                  </a:lnTo>
                  <a:lnTo>
                    <a:pt x="6825" y="196378"/>
                  </a:lnTo>
                  <a:lnTo>
                    <a:pt x="5169" y="208746"/>
                  </a:lnTo>
                  <a:lnTo>
                    <a:pt x="3761" y="221349"/>
                  </a:lnTo>
                  <a:lnTo>
                    <a:pt x="2662" y="233640"/>
                  </a:lnTo>
                  <a:lnTo>
                    <a:pt x="1731" y="245604"/>
                  </a:lnTo>
                  <a:lnTo>
                    <a:pt x="891" y="2582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616124" y="1263419"/>
            <a:ext cx="3206757" cy="465848"/>
            <a:chOff x="5616124" y="1263419"/>
            <a:chExt cx="3206757" cy="465848"/>
          </a:xfrm>
        </p:grpSpPr>
        <p:sp>
          <p:nvSpPr>
            <p:cNvPr id="25" name="Freeform 24"/>
            <p:cNvSpPr/>
            <p:nvPr/>
          </p:nvSpPr>
          <p:spPr>
            <a:xfrm>
              <a:off x="5743947" y="1326590"/>
              <a:ext cx="12192" cy="231628"/>
            </a:xfrm>
            <a:custGeom>
              <a:avLst/>
              <a:gdLst/>
              <a:ahLst/>
              <a:cxnLst/>
              <a:rect l="0" t="0" r="0" b="0"/>
              <a:pathLst>
                <a:path w="12192" h="231628">
                  <a:moveTo>
                    <a:pt x="4612" y="0"/>
                  </a:moveTo>
                  <a:lnTo>
                    <a:pt x="1813" y="11735"/>
                  </a:lnTo>
                  <a:lnTo>
                    <a:pt x="310" y="22864"/>
                  </a:lnTo>
                  <a:lnTo>
                    <a:pt x="0" y="34462"/>
                  </a:lnTo>
                  <a:lnTo>
                    <a:pt x="506" y="46624"/>
                  </a:lnTo>
                  <a:lnTo>
                    <a:pt x="1326" y="59284"/>
                  </a:lnTo>
                  <a:lnTo>
                    <a:pt x="2146" y="72340"/>
                  </a:lnTo>
                  <a:lnTo>
                    <a:pt x="3002" y="85692"/>
                  </a:lnTo>
                  <a:lnTo>
                    <a:pt x="4177" y="99257"/>
                  </a:lnTo>
                  <a:lnTo>
                    <a:pt x="5812" y="112972"/>
                  </a:lnTo>
                  <a:lnTo>
                    <a:pt x="7739" y="126791"/>
                  </a:lnTo>
                  <a:lnTo>
                    <a:pt x="9579" y="140681"/>
                  </a:lnTo>
                  <a:lnTo>
                    <a:pt x="11109" y="154610"/>
                  </a:lnTo>
                  <a:lnTo>
                    <a:pt x="12093" y="168343"/>
                  </a:lnTo>
                  <a:lnTo>
                    <a:pt x="12191" y="182993"/>
                  </a:lnTo>
                  <a:lnTo>
                    <a:pt x="10289" y="202085"/>
                  </a:lnTo>
                  <a:lnTo>
                    <a:pt x="4612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16124" y="1269340"/>
              <a:ext cx="330556" cy="358155"/>
            </a:xfrm>
            <a:custGeom>
              <a:avLst/>
              <a:gdLst/>
              <a:ahLst/>
              <a:cxnLst/>
              <a:rect l="0" t="0" r="0" b="0"/>
              <a:pathLst>
                <a:path w="330556" h="358155">
                  <a:moveTo>
                    <a:pt x="216663" y="4608"/>
                  </a:moveTo>
                  <a:lnTo>
                    <a:pt x="207795" y="1808"/>
                  </a:lnTo>
                  <a:lnTo>
                    <a:pt x="198808" y="306"/>
                  </a:lnTo>
                  <a:lnTo>
                    <a:pt x="188817" y="0"/>
                  </a:lnTo>
                  <a:lnTo>
                    <a:pt x="178010" y="679"/>
                  </a:lnTo>
                  <a:lnTo>
                    <a:pt x="166847" y="2147"/>
                  </a:lnTo>
                  <a:lnTo>
                    <a:pt x="155641" y="4216"/>
                  </a:lnTo>
                  <a:lnTo>
                    <a:pt x="144529" y="6725"/>
                  </a:lnTo>
                  <a:lnTo>
                    <a:pt x="133544" y="9548"/>
                  </a:lnTo>
                  <a:lnTo>
                    <a:pt x="122679" y="12595"/>
                  </a:lnTo>
                  <a:lnTo>
                    <a:pt x="111909" y="15960"/>
                  </a:lnTo>
                  <a:lnTo>
                    <a:pt x="101211" y="19905"/>
                  </a:lnTo>
                  <a:lnTo>
                    <a:pt x="90571" y="24524"/>
                  </a:lnTo>
                  <a:lnTo>
                    <a:pt x="80135" y="29763"/>
                  </a:lnTo>
                  <a:lnTo>
                    <a:pt x="70201" y="35505"/>
                  </a:lnTo>
                  <a:lnTo>
                    <a:pt x="60889" y="41632"/>
                  </a:lnTo>
                  <a:lnTo>
                    <a:pt x="52162" y="48204"/>
                  </a:lnTo>
                  <a:lnTo>
                    <a:pt x="43913" y="55447"/>
                  </a:lnTo>
                  <a:lnTo>
                    <a:pt x="36034" y="63431"/>
                  </a:lnTo>
                  <a:lnTo>
                    <a:pt x="28589" y="72081"/>
                  </a:lnTo>
                  <a:lnTo>
                    <a:pt x="21809" y="81265"/>
                  </a:lnTo>
                  <a:lnTo>
                    <a:pt x="15769" y="90856"/>
                  </a:lnTo>
                  <a:lnTo>
                    <a:pt x="10560" y="100907"/>
                  </a:lnTo>
                  <a:lnTo>
                    <a:pt x="6358" y="111640"/>
                  </a:lnTo>
                  <a:lnTo>
                    <a:pt x="3168" y="123124"/>
                  </a:lnTo>
                  <a:lnTo>
                    <a:pt x="1009" y="135447"/>
                  </a:lnTo>
                  <a:lnTo>
                    <a:pt x="0" y="148783"/>
                  </a:lnTo>
                  <a:lnTo>
                    <a:pt x="99" y="163120"/>
                  </a:lnTo>
                  <a:lnTo>
                    <a:pt x="1131" y="177985"/>
                  </a:lnTo>
                  <a:lnTo>
                    <a:pt x="2885" y="192576"/>
                  </a:lnTo>
                  <a:lnTo>
                    <a:pt x="5178" y="206456"/>
                  </a:lnTo>
                  <a:lnTo>
                    <a:pt x="8022" y="219384"/>
                  </a:lnTo>
                  <a:lnTo>
                    <a:pt x="11608" y="231147"/>
                  </a:lnTo>
                  <a:lnTo>
                    <a:pt x="15979" y="241766"/>
                  </a:lnTo>
                  <a:lnTo>
                    <a:pt x="20879" y="251576"/>
                  </a:lnTo>
                  <a:lnTo>
                    <a:pt x="25863" y="261099"/>
                  </a:lnTo>
                  <a:lnTo>
                    <a:pt x="30661" y="270659"/>
                  </a:lnTo>
                  <a:lnTo>
                    <a:pt x="35357" y="280220"/>
                  </a:lnTo>
                  <a:lnTo>
                    <a:pt x="40271" y="289493"/>
                  </a:lnTo>
                  <a:lnTo>
                    <a:pt x="45576" y="298325"/>
                  </a:lnTo>
                  <a:lnTo>
                    <a:pt x="51292" y="306713"/>
                  </a:lnTo>
                  <a:lnTo>
                    <a:pt x="57362" y="314726"/>
                  </a:lnTo>
                  <a:lnTo>
                    <a:pt x="63713" y="322444"/>
                  </a:lnTo>
                  <a:lnTo>
                    <a:pt x="70436" y="329779"/>
                  </a:lnTo>
                  <a:lnTo>
                    <a:pt x="77781" y="336485"/>
                  </a:lnTo>
                  <a:lnTo>
                    <a:pt x="85839" y="342475"/>
                  </a:lnTo>
                  <a:lnTo>
                    <a:pt x="94708" y="347650"/>
                  </a:lnTo>
                  <a:lnTo>
                    <a:pt x="104571" y="351828"/>
                  </a:lnTo>
                  <a:lnTo>
                    <a:pt x="115432" y="355004"/>
                  </a:lnTo>
                  <a:lnTo>
                    <a:pt x="127149" y="357153"/>
                  </a:lnTo>
                  <a:lnTo>
                    <a:pt x="139539" y="358154"/>
                  </a:lnTo>
                  <a:lnTo>
                    <a:pt x="152423" y="358046"/>
                  </a:lnTo>
                  <a:lnTo>
                    <a:pt x="165498" y="356840"/>
                  </a:lnTo>
                  <a:lnTo>
                    <a:pt x="178348" y="354435"/>
                  </a:lnTo>
                  <a:lnTo>
                    <a:pt x="190767" y="350891"/>
                  </a:lnTo>
                  <a:lnTo>
                    <a:pt x="202733" y="346394"/>
                  </a:lnTo>
                  <a:lnTo>
                    <a:pt x="214308" y="341159"/>
                  </a:lnTo>
                  <a:lnTo>
                    <a:pt x="225579" y="335381"/>
                  </a:lnTo>
                  <a:lnTo>
                    <a:pt x="236624" y="329214"/>
                  </a:lnTo>
                  <a:lnTo>
                    <a:pt x="247507" y="322775"/>
                  </a:lnTo>
                  <a:lnTo>
                    <a:pt x="258274" y="316145"/>
                  </a:lnTo>
                  <a:lnTo>
                    <a:pt x="268793" y="309218"/>
                  </a:lnTo>
                  <a:lnTo>
                    <a:pt x="278784" y="301729"/>
                  </a:lnTo>
                  <a:lnTo>
                    <a:pt x="288129" y="293576"/>
                  </a:lnTo>
                  <a:lnTo>
                    <a:pt x="296709" y="284812"/>
                  </a:lnTo>
                  <a:lnTo>
                    <a:pt x="304326" y="275550"/>
                  </a:lnTo>
                  <a:lnTo>
                    <a:pt x="310963" y="265906"/>
                  </a:lnTo>
                  <a:lnTo>
                    <a:pt x="316589" y="255820"/>
                  </a:lnTo>
                  <a:lnTo>
                    <a:pt x="321078" y="245064"/>
                  </a:lnTo>
                  <a:lnTo>
                    <a:pt x="324470" y="233563"/>
                  </a:lnTo>
                  <a:lnTo>
                    <a:pt x="326936" y="221230"/>
                  </a:lnTo>
                  <a:lnTo>
                    <a:pt x="328682" y="207887"/>
                  </a:lnTo>
                  <a:lnTo>
                    <a:pt x="329893" y="193546"/>
                  </a:lnTo>
                  <a:lnTo>
                    <a:pt x="330555" y="178678"/>
                  </a:lnTo>
                  <a:lnTo>
                    <a:pt x="330476" y="164084"/>
                  </a:lnTo>
                  <a:lnTo>
                    <a:pt x="329609" y="150198"/>
                  </a:lnTo>
                  <a:lnTo>
                    <a:pt x="328043" y="137096"/>
                  </a:lnTo>
                  <a:lnTo>
                    <a:pt x="325921" y="124684"/>
                  </a:lnTo>
                  <a:lnTo>
                    <a:pt x="323373" y="112821"/>
                  </a:lnTo>
                  <a:lnTo>
                    <a:pt x="320188" y="101531"/>
                  </a:lnTo>
                  <a:lnTo>
                    <a:pt x="315839" y="91007"/>
                  </a:lnTo>
                  <a:lnTo>
                    <a:pt x="310139" y="81293"/>
                  </a:lnTo>
                  <a:lnTo>
                    <a:pt x="303361" y="72293"/>
                  </a:lnTo>
                  <a:lnTo>
                    <a:pt x="296048" y="63860"/>
                  </a:lnTo>
                  <a:lnTo>
                    <a:pt x="288565" y="55857"/>
                  </a:lnTo>
                  <a:lnTo>
                    <a:pt x="280763" y="48329"/>
                  </a:lnTo>
                  <a:lnTo>
                    <a:pt x="272087" y="41492"/>
                  </a:lnTo>
                  <a:lnTo>
                    <a:pt x="262287" y="35420"/>
                  </a:lnTo>
                  <a:lnTo>
                    <a:pt x="251417" y="30359"/>
                  </a:lnTo>
                  <a:lnTo>
                    <a:pt x="239663" y="26789"/>
                  </a:lnTo>
                  <a:lnTo>
                    <a:pt x="227243" y="24837"/>
                  </a:lnTo>
                  <a:lnTo>
                    <a:pt x="214560" y="24355"/>
                  </a:lnTo>
                  <a:lnTo>
                    <a:pt x="200745" y="25165"/>
                  </a:lnTo>
                  <a:lnTo>
                    <a:pt x="182350" y="28455"/>
                  </a:lnTo>
                  <a:lnTo>
                    <a:pt x="153492" y="361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148642" y="1295005"/>
              <a:ext cx="63172" cy="115814"/>
            </a:xfrm>
            <a:custGeom>
              <a:avLst/>
              <a:gdLst/>
              <a:ahLst/>
              <a:cxnLst/>
              <a:rect l="0" t="0" r="0" b="0"/>
              <a:pathLst>
                <a:path w="63172" h="115814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3" y="42582"/>
                  </a:lnTo>
                  <a:lnTo>
                    <a:pt x="15646" y="52278"/>
                  </a:lnTo>
                  <a:lnTo>
                    <a:pt x="20164" y="61414"/>
                  </a:lnTo>
                  <a:lnTo>
                    <a:pt x="25327" y="70017"/>
                  </a:lnTo>
                  <a:lnTo>
                    <a:pt x="31015" y="78178"/>
                  </a:lnTo>
                  <a:lnTo>
                    <a:pt x="37091" y="85993"/>
                  </a:lnTo>
                  <a:lnTo>
                    <a:pt x="43141" y="93249"/>
                  </a:lnTo>
                  <a:lnTo>
                    <a:pt x="49078" y="100143"/>
                  </a:lnTo>
                  <a:lnTo>
                    <a:pt x="55420" y="107281"/>
                  </a:lnTo>
                  <a:lnTo>
                    <a:pt x="63171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6528" y="1263419"/>
              <a:ext cx="210571" cy="421141"/>
            </a:xfrm>
            <a:custGeom>
              <a:avLst/>
              <a:gdLst/>
              <a:ahLst/>
              <a:cxnLst/>
              <a:rect l="0" t="0" r="0" b="0"/>
              <a:pathLst>
                <a:path w="210571" h="421141">
                  <a:moveTo>
                    <a:pt x="210570" y="0"/>
                  </a:moveTo>
                  <a:lnTo>
                    <a:pt x="204770" y="6002"/>
                  </a:lnTo>
                  <a:lnTo>
                    <a:pt x="199845" y="12847"/>
                  </a:lnTo>
                  <a:lnTo>
                    <a:pt x="195338" y="21230"/>
                  </a:lnTo>
                  <a:lnTo>
                    <a:pt x="190945" y="30684"/>
                  </a:lnTo>
                  <a:lnTo>
                    <a:pt x="186283" y="40350"/>
                  </a:lnTo>
                  <a:lnTo>
                    <a:pt x="181173" y="49710"/>
                  </a:lnTo>
                  <a:lnTo>
                    <a:pt x="175767" y="58755"/>
                  </a:lnTo>
                  <a:lnTo>
                    <a:pt x="170444" y="67807"/>
                  </a:lnTo>
                  <a:lnTo>
                    <a:pt x="165414" y="77072"/>
                  </a:lnTo>
                  <a:lnTo>
                    <a:pt x="160563" y="86445"/>
                  </a:lnTo>
                  <a:lnTo>
                    <a:pt x="155546" y="95598"/>
                  </a:lnTo>
                  <a:lnTo>
                    <a:pt x="150171" y="104362"/>
                  </a:lnTo>
                  <a:lnTo>
                    <a:pt x="144408" y="113046"/>
                  </a:lnTo>
                  <a:lnTo>
                    <a:pt x="138307" y="122322"/>
                  </a:lnTo>
                  <a:lnTo>
                    <a:pt x="131940" y="132524"/>
                  </a:lnTo>
                  <a:lnTo>
                    <a:pt x="125375" y="143496"/>
                  </a:lnTo>
                  <a:lnTo>
                    <a:pt x="118669" y="154785"/>
                  </a:lnTo>
                  <a:lnTo>
                    <a:pt x="111863" y="166094"/>
                  </a:lnTo>
                  <a:lnTo>
                    <a:pt x="104989" y="177621"/>
                  </a:lnTo>
                  <a:lnTo>
                    <a:pt x="98068" y="189950"/>
                  </a:lnTo>
                  <a:lnTo>
                    <a:pt x="91114" y="203343"/>
                  </a:lnTo>
                  <a:lnTo>
                    <a:pt x="84139" y="217268"/>
                  </a:lnTo>
                  <a:lnTo>
                    <a:pt x="77149" y="230629"/>
                  </a:lnTo>
                  <a:lnTo>
                    <a:pt x="70155" y="242851"/>
                  </a:lnTo>
                  <a:lnTo>
                    <a:pt x="63322" y="254345"/>
                  </a:lnTo>
                  <a:lnTo>
                    <a:pt x="56960" y="266197"/>
                  </a:lnTo>
                  <a:lnTo>
                    <a:pt x="51200" y="279021"/>
                  </a:lnTo>
                  <a:lnTo>
                    <a:pt x="46011" y="292771"/>
                  </a:lnTo>
                  <a:lnTo>
                    <a:pt x="41291" y="307014"/>
                  </a:lnTo>
                  <a:lnTo>
                    <a:pt x="36925" y="321408"/>
                  </a:lnTo>
                  <a:lnTo>
                    <a:pt x="32653" y="335465"/>
                  </a:lnTo>
                  <a:lnTo>
                    <a:pt x="28091" y="348510"/>
                  </a:lnTo>
                  <a:lnTo>
                    <a:pt x="23062" y="360275"/>
                  </a:lnTo>
                  <a:lnTo>
                    <a:pt x="17866" y="370922"/>
                  </a:lnTo>
                  <a:lnTo>
                    <a:pt x="12669" y="382111"/>
                  </a:lnTo>
                  <a:lnTo>
                    <a:pt x="7011" y="39705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196182" y="1537160"/>
              <a:ext cx="122293" cy="158592"/>
            </a:xfrm>
            <a:custGeom>
              <a:avLst/>
              <a:gdLst/>
              <a:ahLst/>
              <a:cxnLst/>
              <a:rect l="0" t="0" r="0" b="0"/>
              <a:pathLst>
                <a:path w="122293" h="158592">
                  <a:moveTo>
                    <a:pt x="99859" y="0"/>
                  </a:moveTo>
                  <a:lnTo>
                    <a:pt x="88191" y="3001"/>
                  </a:lnTo>
                  <a:lnTo>
                    <a:pt x="77702" y="6423"/>
                  </a:lnTo>
                  <a:lnTo>
                    <a:pt x="67405" y="10624"/>
                  </a:lnTo>
                  <a:lnTo>
                    <a:pt x="57276" y="15697"/>
                  </a:lnTo>
                  <a:lnTo>
                    <a:pt x="47581" y="21827"/>
                  </a:lnTo>
                  <a:lnTo>
                    <a:pt x="38449" y="29010"/>
                  </a:lnTo>
                  <a:lnTo>
                    <a:pt x="30019" y="37098"/>
                  </a:lnTo>
                  <a:lnTo>
                    <a:pt x="22507" y="45893"/>
                  </a:lnTo>
                  <a:lnTo>
                    <a:pt x="15941" y="55217"/>
                  </a:lnTo>
                  <a:lnTo>
                    <a:pt x="10362" y="65087"/>
                  </a:lnTo>
                  <a:lnTo>
                    <a:pt x="5906" y="75697"/>
                  </a:lnTo>
                  <a:lnTo>
                    <a:pt x="2545" y="87085"/>
                  </a:lnTo>
                  <a:lnTo>
                    <a:pt x="440" y="98834"/>
                  </a:lnTo>
                  <a:lnTo>
                    <a:pt x="0" y="110188"/>
                  </a:lnTo>
                  <a:lnTo>
                    <a:pt x="1302" y="120744"/>
                  </a:lnTo>
                  <a:lnTo>
                    <a:pt x="4295" y="130289"/>
                  </a:lnTo>
                  <a:lnTo>
                    <a:pt x="8971" y="138628"/>
                  </a:lnTo>
                  <a:lnTo>
                    <a:pt x="15152" y="145781"/>
                  </a:lnTo>
                  <a:lnTo>
                    <a:pt x="22556" y="151602"/>
                  </a:lnTo>
                  <a:lnTo>
                    <a:pt x="30887" y="155697"/>
                  </a:lnTo>
                  <a:lnTo>
                    <a:pt x="39890" y="158005"/>
                  </a:lnTo>
                  <a:lnTo>
                    <a:pt x="49205" y="158591"/>
                  </a:lnTo>
                  <a:lnTo>
                    <a:pt x="58376" y="157472"/>
                  </a:lnTo>
                  <a:lnTo>
                    <a:pt x="67172" y="154828"/>
                  </a:lnTo>
                  <a:lnTo>
                    <a:pt x="75553" y="150782"/>
                  </a:lnTo>
                  <a:lnTo>
                    <a:pt x="83568" y="145327"/>
                  </a:lnTo>
                  <a:lnTo>
                    <a:pt x="91291" y="138585"/>
                  </a:lnTo>
                  <a:lnTo>
                    <a:pt x="98631" y="130788"/>
                  </a:lnTo>
                  <a:lnTo>
                    <a:pt x="105341" y="122186"/>
                  </a:lnTo>
                  <a:lnTo>
                    <a:pt x="111330" y="112992"/>
                  </a:lnTo>
                  <a:lnTo>
                    <a:pt x="116335" y="103380"/>
                  </a:lnTo>
                  <a:lnTo>
                    <a:pt x="119867" y="93474"/>
                  </a:lnTo>
                  <a:lnTo>
                    <a:pt x="121795" y="83367"/>
                  </a:lnTo>
                  <a:lnTo>
                    <a:pt x="122292" y="73123"/>
                  </a:lnTo>
                  <a:lnTo>
                    <a:pt x="121647" y="62785"/>
                  </a:lnTo>
                  <a:lnTo>
                    <a:pt x="120131" y="52394"/>
                  </a:lnTo>
                  <a:lnTo>
                    <a:pt x="117659" y="42296"/>
                  </a:lnTo>
                  <a:lnTo>
                    <a:pt x="113797" y="33122"/>
                  </a:lnTo>
                  <a:lnTo>
                    <a:pt x="108437" y="25143"/>
                  </a:lnTo>
                  <a:lnTo>
                    <a:pt x="102200" y="18444"/>
                  </a:lnTo>
                  <a:lnTo>
                    <a:pt x="95661" y="12443"/>
                  </a:lnTo>
                  <a:lnTo>
                    <a:pt x="88245" y="6615"/>
                  </a:lnTo>
                  <a:lnTo>
                    <a:pt x="7880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70794" y="1537160"/>
              <a:ext cx="114761" cy="144031"/>
            </a:xfrm>
            <a:custGeom>
              <a:avLst/>
              <a:gdLst/>
              <a:ahLst/>
              <a:cxnLst/>
              <a:rect l="0" t="0" r="0" b="0"/>
              <a:pathLst>
                <a:path w="114761" h="144031">
                  <a:moveTo>
                    <a:pt x="9475" y="0"/>
                  </a:moveTo>
                  <a:lnTo>
                    <a:pt x="6608" y="8869"/>
                  </a:lnTo>
                  <a:lnTo>
                    <a:pt x="4466" y="17856"/>
                  </a:lnTo>
                  <a:lnTo>
                    <a:pt x="2863" y="27851"/>
                  </a:lnTo>
                  <a:lnTo>
                    <a:pt x="1683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33" y="100754"/>
                  </a:lnTo>
                  <a:lnTo>
                    <a:pt x="3474" y="112271"/>
                  </a:lnTo>
                  <a:lnTo>
                    <a:pt x="6978" y="122479"/>
                  </a:lnTo>
                  <a:lnTo>
                    <a:pt x="12082" y="131182"/>
                  </a:lnTo>
                  <a:lnTo>
                    <a:pt x="18612" y="138026"/>
                  </a:lnTo>
                  <a:lnTo>
                    <a:pt x="26282" y="142351"/>
                  </a:lnTo>
                  <a:lnTo>
                    <a:pt x="34806" y="144030"/>
                  </a:lnTo>
                  <a:lnTo>
                    <a:pt x="43781" y="143227"/>
                  </a:lnTo>
                  <a:lnTo>
                    <a:pt x="52718" y="140113"/>
                  </a:lnTo>
                  <a:lnTo>
                    <a:pt x="61348" y="135022"/>
                  </a:lnTo>
                  <a:lnTo>
                    <a:pt x="69446" y="128370"/>
                  </a:lnTo>
                  <a:lnTo>
                    <a:pt x="76738" y="120552"/>
                  </a:lnTo>
                  <a:lnTo>
                    <a:pt x="83162" y="111888"/>
                  </a:lnTo>
                  <a:lnTo>
                    <a:pt x="88816" y="102464"/>
                  </a:lnTo>
                  <a:lnTo>
                    <a:pt x="93856" y="92154"/>
                  </a:lnTo>
                  <a:lnTo>
                    <a:pt x="98431" y="80962"/>
                  </a:lnTo>
                  <a:lnTo>
                    <a:pt x="102519" y="69043"/>
                  </a:lnTo>
                  <a:lnTo>
                    <a:pt x="106330" y="55145"/>
                  </a:lnTo>
                  <a:lnTo>
                    <a:pt x="110201" y="34693"/>
                  </a:lnTo>
                  <a:lnTo>
                    <a:pt x="11476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42831" y="1522028"/>
              <a:ext cx="142807" cy="192757"/>
            </a:xfrm>
            <a:custGeom>
              <a:avLst/>
              <a:gdLst/>
              <a:ahLst/>
              <a:cxnLst/>
              <a:rect l="0" t="0" r="0" b="0"/>
              <a:pathLst>
                <a:path w="142807" h="192757">
                  <a:moveTo>
                    <a:pt x="121749" y="4604"/>
                  </a:moveTo>
                  <a:lnTo>
                    <a:pt x="112948" y="1804"/>
                  </a:lnTo>
                  <a:lnTo>
                    <a:pt x="104601" y="302"/>
                  </a:lnTo>
                  <a:lnTo>
                    <a:pt x="95902" y="0"/>
                  </a:lnTo>
                  <a:lnTo>
                    <a:pt x="86782" y="852"/>
                  </a:lnTo>
                  <a:lnTo>
                    <a:pt x="77287" y="2968"/>
                  </a:lnTo>
                  <a:lnTo>
                    <a:pt x="67499" y="6295"/>
                  </a:lnTo>
                  <a:lnTo>
                    <a:pt x="57658" y="10803"/>
                  </a:lnTo>
                  <a:lnTo>
                    <a:pt x="48132" y="16571"/>
                  </a:lnTo>
                  <a:lnTo>
                    <a:pt x="39103" y="23522"/>
                  </a:lnTo>
                  <a:lnTo>
                    <a:pt x="30738" y="31459"/>
                  </a:lnTo>
                  <a:lnTo>
                    <a:pt x="23265" y="40156"/>
                  </a:lnTo>
                  <a:lnTo>
                    <a:pt x="16725" y="49417"/>
                  </a:lnTo>
                  <a:lnTo>
                    <a:pt x="11162" y="59245"/>
                  </a:lnTo>
                  <a:lnTo>
                    <a:pt x="6717" y="69827"/>
                  </a:lnTo>
                  <a:lnTo>
                    <a:pt x="3359" y="81201"/>
                  </a:lnTo>
                  <a:lnTo>
                    <a:pt x="1086" y="93111"/>
                  </a:lnTo>
                  <a:lnTo>
                    <a:pt x="0" y="105105"/>
                  </a:lnTo>
                  <a:lnTo>
                    <a:pt x="52" y="116909"/>
                  </a:lnTo>
                  <a:lnTo>
                    <a:pt x="1220" y="128276"/>
                  </a:lnTo>
                  <a:lnTo>
                    <a:pt x="3600" y="138909"/>
                  </a:lnTo>
                  <a:lnTo>
                    <a:pt x="7131" y="148726"/>
                  </a:lnTo>
                  <a:lnTo>
                    <a:pt x="11789" y="157809"/>
                  </a:lnTo>
                  <a:lnTo>
                    <a:pt x="17665" y="166304"/>
                  </a:lnTo>
                  <a:lnTo>
                    <a:pt x="24692" y="174343"/>
                  </a:lnTo>
                  <a:lnTo>
                    <a:pt x="32681" y="181557"/>
                  </a:lnTo>
                  <a:lnTo>
                    <a:pt x="41413" y="187119"/>
                  </a:lnTo>
                  <a:lnTo>
                    <a:pt x="50694" y="190710"/>
                  </a:lnTo>
                  <a:lnTo>
                    <a:pt x="60366" y="192476"/>
                  </a:lnTo>
                  <a:lnTo>
                    <a:pt x="70310" y="192756"/>
                  </a:lnTo>
                  <a:lnTo>
                    <a:pt x="80439" y="191908"/>
                  </a:lnTo>
                  <a:lnTo>
                    <a:pt x="90622" y="190202"/>
                  </a:lnTo>
                  <a:lnTo>
                    <a:pt x="101891" y="187538"/>
                  </a:lnTo>
                  <a:lnTo>
                    <a:pt x="117471" y="182573"/>
                  </a:lnTo>
                  <a:lnTo>
                    <a:pt x="142806" y="173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894141" y="1546881"/>
              <a:ext cx="223124" cy="144916"/>
            </a:xfrm>
            <a:custGeom>
              <a:avLst/>
              <a:gdLst/>
              <a:ahLst/>
              <a:cxnLst/>
              <a:rect l="0" t="0" r="0" b="0"/>
              <a:pathLst>
                <a:path w="223124" h="144916">
                  <a:moveTo>
                    <a:pt x="128366" y="63979"/>
                  </a:moveTo>
                  <a:lnTo>
                    <a:pt x="128233" y="52377"/>
                  </a:lnTo>
                  <a:lnTo>
                    <a:pt x="126952" y="42529"/>
                  </a:lnTo>
                  <a:lnTo>
                    <a:pt x="124354" y="33529"/>
                  </a:lnTo>
                  <a:lnTo>
                    <a:pt x="120462" y="25260"/>
                  </a:lnTo>
                  <a:lnTo>
                    <a:pt x="115180" y="17881"/>
                  </a:lnTo>
                  <a:lnTo>
                    <a:pt x="108590" y="11420"/>
                  </a:lnTo>
                  <a:lnTo>
                    <a:pt x="100744" y="6086"/>
                  </a:lnTo>
                  <a:lnTo>
                    <a:pt x="91585" y="2329"/>
                  </a:lnTo>
                  <a:lnTo>
                    <a:pt x="81214" y="256"/>
                  </a:lnTo>
                  <a:lnTo>
                    <a:pt x="70168" y="0"/>
                  </a:lnTo>
                  <a:lnTo>
                    <a:pt x="59295" y="1873"/>
                  </a:lnTo>
                  <a:lnTo>
                    <a:pt x="49065" y="5837"/>
                  </a:lnTo>
                  <a:lnTo>
                    <a:pt x="39741" y="11583"/>
                  </a:lnTo>
                  <a:lnTo>
                    <a:pt x="31550" y="18720"/>
                  </a:lnTo>
                  <a:lnTo>
                    <a:pt x="24487" y="26886"/>
                  </a:lnTo>
                  <a:lnTo>
                    <a:pt x="18389" y="35789"/>
                  </a:lnTo>
                  <a:lnTo>
                    <a:pt x="13042" y="45209"/>
                  </a:lnTo>
                  <a:lnTo>
                    <a:pt x="8263" y="54992"/>
                  </a:lnTo>
                  <a:lnTo>
                    <a:pt x="4218" y="65186"/>
                  </a:lnTo>
                  <a:lnTo>
                    <a:pt x="1405" y="76023"/>
                  </a:lnTo>
                  <a:lnTo>
                    <a:pt x="0" y="87567"/>
                  </a:lnTo>
                  <a:lnTo>
                    <a:pt x="41" y="99422"/>
                  </a:lnTo>
                  <a:lnTo>
                    <a:pt x="1588" y="110848"/>
                  </a:lnTo>
                  <a:lnTo>
                    <a:pt x="4524" y="121444"/>
                  </a:lnTo>
                  <a:lnTo>
                    <a:pt x="8767" y="130675"/>
                  </a:lnTo>
                  <a:lnTo>
                    <a:pt x="14355" y="137740"/>
                  </a:lnTo>
                  <a:lnTo>
                    <a:pt x="21187" y="142406"/>
                  </a:lnTo>
                  <a:lnTo>
                    <a:pt x="29043" y="144758"/>
                  </a:lnTo>
                  <a:lnTo>
                    <a:pt x="37685" y="144915"/>
                  </a:lnTo>
                  <a:lnTo>
                    <a:pt x="46901" y="143173"/>
                  </a:lnTo>
                  <a:lnTo>
                    <a:pt x="56359" y="139923"/>
                  </a:lnTo>
                  <a:lnTo>
                    <a:pt x="65628" y="135543"/>
                  </a:lnTo>
                  <a:lnTo>
                    <a:pt x="74487" y="130336"/>
                  </a:lnTo>
                  <a:lnTo>
                    <a:pt x="82737" y="124216"/>
                  </a:lnTo>
                  <a:lnTo>
                    <a:pt x="90134" y="116745"/>
                  </a:lnTo>
                  <a:lnTo>
                    <a:pt x="96643" y="107825"/>
                  </a:lnTo>
                  <a:lnTo>
                    <a:pt x="102940" y="98868"/>
                  </a:lnTo>
                  <a:lnTo>
                    <a:pt x="109959" y="93417"/>
                  </a:lnTo>
                  <a:lnTo>
                    <a:pt x="117294" y="92991"/>
                  </a:lnTo>
                  <a:lnTo>
                    <a:pt x="124197" y="95673"/>
                  </a:lnTo>
                  <a:lnTo>
                    <a:pt x="130935" y="99907"/>
                  </a:lnTo>
                  <a:lnTo>
                    <a:pt x="138065" y="104660"/>
                  </a:lnTo>
                  <a:lnTo>
                    <a:pt x="145856" y="109400"/>
                  </a:lnTo>
                  <a:lnTo>
                    <a:pt x="154483" y="113767"/>
                  </a:lnTo>
                  <a:lnTo>
                    <a:pt x="164153" y="117419"/>
                  </a:lnTo>
                  <a:lnTo>
                    <a:pt x="174850" y="120249"/>
                  </a:lnTo>
                  <a:lnTo>
                    <a:pt x="185818" y="122147"/>
                  </a:lnTo>
                  <a:lnTo>
                    <a:pt x="196728" y="122975"/>
                  </a:lnTo>
                  <a:lnTo>
                    <a:pt x="208543" y="121689"/>
                  </a:lnTo>
                  <a:lnTo>
                    <a:pt x="223123" y="1166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98920" y="1553528"/>
              <a:ext cx="115237" cy="141561"/>
            </a:xfrm>
            <a:custGeom>
              <a:avLst/>
              <a:gdLst/>
              <a:ahLst/>
              <a:cxnLst/>
              <a:rect l="0" t="0" r="0" b="0"/>
              <a:pathLst>
                <a:path w="115237" h="141561">
                  <a:moveTo>
                    <a:pt x="7815" y="46803"/>
                  </a:moveTo>
                  <a:lnTo>
                    <a:pt x="4947" y="55672"/>
                  </a:lnTo>
                  <a:lnTo>
                    <a:pt x="2806" y="64658"/>
                  </a:lnTo>
                  <a:lnTo>
                    <a:pt x="1207" y="74649"/>
                  </a:lnTo>
                  <a:lnTo>
                    <a:pt x="200" y="85457"/>
                  </a:lnTo>
                  <a:lnTo>
                    <a:pt x="0" y="96620"/>
                  </a:lnTo>
                  <a:lnTo>
                    <a:pt x="658" y="107756"/>
                  </a:lnTo>
                  <a:lnTo>
                    <a:pt x="2130" y="116287"/>
                  </a:lnTo>
                  <a:lnTo>
                    <a:pt x="3932" y="118882"/>
                  </a:lnTo>
                  <a:lnTo>
                    <a:pt x="5326" y="116116"/>
                  </a:lnTo>
                  <a:lnTo>
                    <a:pt x="6242" y="109529"/>
                  </a:lnTo>
                  <a:lnTo>
                    <a:pt x="6817" y="100226"/>
                  </a:lnTo>
                  <a:lnTo>
                    <a:pt x="7177" y="88772"/>
                  </a:lnTo>
                  <a:lnTo>
                    <a:pt x="7413" y="75624"/>
                  </a:lnTo>
                  <a:lnTo>
                    <a:pt x="7902" y="61518"/>
                  </a:lnTo>
                  <a:lnTo>
                    <a:pt x="9292" y="47417"/>
                  </a:lnTo>
                  <a:lnTo>
                    <a:pt x="11863" y="33869"/>
                  </a:lnTo>
                  <a:lnTo>
                    <a:pt x="15727" y="21667"/>
                  </a:lnTo>
                  <a:lnTo>
                    <a:pt x="20993" y="11986"/>
                  </a:lnTo>
                  <a:lnTo>
                    <a:pt x="27571" y="5226"/>
                  </a:lnTo>
                  <a:lnTo>
                    <a:pt x="35071" y="1298"/>
                  </a:lnTo>
                  <a:lnTo>
                    <a:pt x="42936" y="0"/>
                  </a:lnTo>
                  <a:lnTo>
                    <a:pt x="50811" y="941"/>
                  </a:lnTo>
                  <a:lnTo>
                    <a:pt x="58554" y="3805"/>
                  </a:lnTo>
                  <a:lnTo>
                    <a:pt x="66132" y="8450"/>
                  </a:lnTo>
                  <a:lnTo>
                    <a:pt x="73558" y="14639"/>
                  </a:lnTo>
                  <a:lnTo>
                    <a:pt x="80697" y="22062"/>
                  </a:lnTo>
                  <a:lnTo>
                    <a:pt x="87273" y="30414"/>
                  </a:lnTo>
                  <a:lnTo>
                    <a:pt x="93178" y="39442"/>
                  </a:lnTo>
                  <a:lnTo>
                    <a:pt x="98469" y="49115"/>
                  </a:lnTo>
                  <a:lnTo>
                    <a:pt x="103256" y="59593"/>
                  </a:lnTo>
                  <a:lnTo>
                    <a:pt x="107654" y="70893"/>
                  </a:lnTo>
                  <a:lnTo>
                    <a:pt x="111422" y="82686"/>
                  </a:lnTo>
                  <a:lnTo>
                    <a:pt x="114240" y="95742"/>
                  </a:lnTo>
                  <a:lnTo>
                    <a:pt x="115236" y="113444"/>
                  </a:lnTo>
                  <a:lnTo>
                    <a:pt x="113101" y="1415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89801" y="1505575"/>
              <a:ext cx="80189" cy="177493"/>
            </a:xfrm>
            <a:custGeom>
              <a:avLst/>
              <a:gdLst/>
              <a:ahLst/>
              <a:cxnLst/>
              <a:rect l="0" t="0" r="0" b="0"/>
              <a:pathLst>
                <a:path w="80189" h="177493">
                  <a:moveTo>
                    <a:pt x="17018" y="63171"/>
                  </a:moveTo>
                  <a:lnTo>
                    <a:pt x="14151" y="72106"/>
                  </a:lnTo>
                  <a:lnTo>
                    <a:pt x="12009" y="81733"/>
                  </a:lnTo>
                  <a:lnTo>
                    <a:pt x="10410" y="93016"/>
                  </a:lnTo>
                  <a:lnTo>
                    <a:pt x="9403" y="105511"/>
                  </a:lnTo>
                  <a:lnTo>
                    <a:pt x="9202" y="118342"/>
                  </a:lnTo>
                  <a:lnTo>
                    <a:pt x="9857" y="130960"/>
                  </a:lnTo>
                  <a:lnTo>
                    <a:pt x="11269" y="143170"/>
                  </a:lnTo>
                  <a:lnTo>
                    <a:pt x="13282" y="154965"/>
                  </a:lnTo>
                  <a:lnTo>
                    <a:pt x="15727" y="166341"/>
                  </a:lnTo>
                  <a:lnTo>
                    <a:pt x="17867" y="174925"/>
                  </a:lnTo>
                  <a:lnTo>
                    <a:pt x="18699" y="177492"/>
                  </a:lnTo>
                  <a:lnTo>
                    <a:pt x="18185" y="174687"/>
                  </a:lnTo>
                  <a:lnTo>
                    <a:pt x="16666" y="168080"/>
                  </a:lnTo>
                  <a:lnTo>
                    <a:pt x="14467" y="159102"/>
                  </a:lnTo>
                  <a:lnTo>
                    <a:pt x="11820" y="148931"/>
                  </a:lnTo>
                  <a:lnTo>
                    <a:pt x="8884" y="138267"/>
                  </a:lnTo>
                  <a:lnTo>
                    <a:pt x="5922" y="127288"/>
                  </a:lnTo>
                  <a:lnTo>
                    <a:pt x="3312" y="115830"/>
                  </a:lnTo>
                  <a:lnTo>
                    <a:pt x="1230" y="103818"/>
                  </a:lnTo>
                  <a:lnTo>
                    <a:pt x="0" y="91457"/>
                  </a:lnTo>
                  <a:lnTo>
                    <a:pt x="158" y="79149"/>
                  </a:lnTo>
                  <a:lnTo>
                    <a:pt x="1859" y="67129"/>
                  </a:lnTo>
                  <a:lnTo>
                    <a:pt x="4952" y="55616"/>
                  </a:lnTo>
                  <a:lnTo>
                    <a:pt x="9161" y="44883"/>
                  </a:lnTo>
                  <a:lnTo>
                    <a:pt x="14221" y="35008"/>
                  </a:lnTo>
                  <a:lnTo>
                    <a:pt x="20227" y="26225"/>
                  </a:lnTo>
                  <a:lnTo>
                    <a:pt x="27613" y="18996"/>
                  </a:lnTo>
                  <a:lnTo>
                    <a:pt x="36490" y="13430"/>
                  </a:lnTo>
                  <a:lnTo>
                    <a:pt x="46083" y="9326"/>
                  </a:lnTo>
                  <a:lnTo>
                    <a:pt x="55853" y="5953"/>
                  </a:lnTo>
                  <a:lnTo>
                    <a:pt x="66657" y="3013"/>
                  </a:lnTo>
                  <a:lnTo>
                    <a:pt x="8018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600177" y="1519092"/>
              <a:ext cx="117212" cy="184754"/>
            </a:xfrm>
            <a:custGeom>
              <a:avLst/>
              <a:gdLst/>
              <a:ahLst/>
              <a:cxnLst/>
              <a:rect l="0" t="0" r="0" b="0"/>
              <a:pathLst>
                <a:path w="117212" h="184754">
                  <a:moveTo>
                    <a:pt x="22455" y="102296"/>
                  </a:moveTo>
                  <a:lnTo>
                    <a:pt x="28389" y="96496"/>
                  </a:lnTo>
                  <a:lnTo>
                    <a:pt x="34594" y="91571"/>
                  </a:lnTo>
                  <a:lnTo>
                    <a:pt x="41690" y="87064"/>
                  </a:lnTo>
                  <a:lnTo>
                    <a:pt x="49630" y="82671"/>
                  </a:lnTo>
                  <a:lnTo>
                    <a:pt x="58278" y="78009"/>
                  </a:lnTo>
                  <a:lnTo>
                    <a:pt x="67458" y="72885"/>
                  </a:lnTo>
                  <a:lnTo>
                    <a:pt x="76538" y="66961"/>
                  </a:lnTo>
                  <a:lnTo>
                    <a:pt x="84484" y="59693"/>
                  </a:lnTo>
                  <a:lnTo>
                    <a:pt x="90803" y="50917"/>
                  </a:lnTo>
                  <a:lnTo>
                    <a:pt x="95042" y="41108"/>
                  </a:lnTo>
                  <a:lnTo>
                    <a:pt x="96536" y="31146"/>
                  </a:lnTo>
                  <a:lnTo>
                    <a:pt x="95203" y="21576"/>
                  </a:lnTo>
                  <a:lnTo>
                    <a:pt x="91410" y="13053"/>
                  </a:lnTo>
                  <a:lnTo>
                    <a:pt x="85676" y="6473"/>
                  </a:lnTo>
                  <a:lnTo>
                    <a:pt x="78498" y="2136"/>
                  </a:lnTo>
                  <a:lnTo>
                    <a:pt x="70448" y="7"/>
                  </a:lnTo>
                  <a:lnTo>
                    <a:pt x="62141" y="0"/>
                  </a:lnTo>
                  <a:lnTo>
                    <a:pt x="53932" y="1847"/>
                  </a:lnTo>
                  <a:lnTo>
                    <a:pt x="45950" y="5336"/>
                  </a:lnTo>
                  <a:lnTo>
                    <a:pt x="38203" y="10410"/>
                  </a:lnTo>
                  <a:lnTo>
                    <a:pt x="30660" y="16896"/>
                  </a:lnTo>
                  <a:lnTo>
                    <a:pt x="23441" y="24689"/>
                  </a:lnTo>
                  <a:lnTo>
                    <a:pt x="16811" y="33821"/>
                  </a:lnTo>
                  <a:lnTo>
                    <a:pt x="10877" y="44187"/>
                  </a:lnTo>
                  <a:lnTo>
                    <a:pt x="5907" y="55572"/>
                  </a:lnTo>
                  <a:lnTo>
                    <a:pt x="2400" y="67738"/>
                  </a:lnTo>
                  <a:lnTo>
                    <a:pt x="487" y="80472"/>
                  </a:lnTo>
                  <a:lnTo>
                    <a:pt x="0" y="93446"/>
                  </a:lnTo>
                  <a:lnTo>
                    <a:pt x="654" y="106229"/>
                  </a:lnTo>
                  <a:lnTo>
                    <a:pt x="2168" y="118599"/>
                  </a:lnTo>
                  <a:lnTo>
                    <a:pt x="4471" y="130362"/>
                  </a:lnTo>
                  <a:lnTo>
                    <a:pt x="7685" y="141269"/>
                  </a:lnTo>
                  <a:lnTo>
                    <a:pt x="11813" y="151269"/>
                  </a:lnTo>
                  <a:lnTo>
                    <a:pt x="16889" y="160307"/>
                  </a:lnTo>
                  <a:lnTo>
                    <a:pt x="23053" y="168239"/>
                  </a:lnTo>
                  <a:lnTo>
                    <a:pt x="30276" y="175083"/>
                  </a:lnTo>
                  <a:lnTo>
                    <a:pt x="38399" y="180510"/>
                  </a:lnTo>
                  <a:lnTo>
                    <a:pt x="47222" y="183802"/>
                  </a:lnTo>
                  <a:lnTo>
                    <a:pt x="56558" y="184753"/>
                  </a:lnTo>
                  <a:lnTo>
                    <a:pt x="66096" y="183613"/>
                  </a:lnTo>
                  <a:lnTo>
                    <a:pt x="75421" y="180796"/>
                  </a:lnTo>
                  <a:lnTo>
                    <a:pt x="84309" y="176729"/>
                  </a:lnTo>
                  <a:lnTo>
                    <a:pt x="92441" y="172066"/>
                  </a:lnTo>
                  <a:lnTo>
                    <a:pt x="100088" y="167228"/>
                  </a:lnTo>
                  <a:lnTo>
                    <a:pt x="107925" y="161798"/>
                  </a:lnTo>
                  <a:lnTo>
                    <a:pt x="117211" y="1549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16249" y="1340951"/>
              <a:ext cx="127482" cy="351065"/>
            </a:xfrm>
            <a:custGeom>
              <a:avLst/>
              <a:gdLst/>
              <a:ahLst/>
              <a:cxnLst/>
              <a:rect l="0" t="0" r="0" b="0"/>
              <a:pathLst>
                <a:path w="127482" h="351065">
                  <a:moveTo>
                    <a:pt x="116953" y="269909"/>
                  </a:moveTo>
                  <a:lnTo>
                    <a:pt x="113952" y="261107"/>
                  </a:lnTo>
                  <a:lnTo>
                    <a:pt x="110529" y="252761"/>
                  </a:lnTo>
                  <a:lnTo>
                    <a:pt x="106329" y="244071"/>
                  </a:lnTo>
                  <a:lnTo>
                    <a:pt x="101255" y="235296"/>
                  </a:lnTo>
                  <a:lnTo>
                    <a:pt x="95126" y="227097"/>
                  </a:lnTo>
                  <a:lnTo>
                    <a:pt x="87942" y="219821"/>
                  </a:lnTo>
                  <a:lnTo>
                    <a:pt x="79855" y="213804"/>
                  </a:lnTo>
                  <a:lnTo>
                    <a:pt x="71060" y="209520"/>
                  </a:lnTo>
                  <a:lnTo>
                    <a:pt x="61745" y="207056"/>
                  </a:lnTo>
                  <a:lnTo>
                    <a:pt x="52221" y="206353"/>
                  </a:lnTo>
                  <a:lnTo>
                    <a:pt x="42908" y="207385"/>
                  </a:lnTo>
                  <a:lnTo>
                    <a:pt x="34022" y="209979"/>
                  </a:lnTo>
                  <a:lnTo>
                    <a:pt x="25751" y="214327"/>
                  </a:lnTo>
                  <a:lnTo>
                    <a:pt x="18341" y="221051"/>
                  </a:lnTo>
                  <a:lnTo>
                    <a:pt x="11849" y="230270"/>
                  </a:lnTo>
                  <a:lnTo>
                    <a:pt x="6488" y="241358"/>
                  </a:lnTo>
                  <a:lnTo>
                    <a:pt x="2709" y="253249"/>
                  </a:lnTo>
                  <a:lnTo>
                    <a:pt x="612" y="265241"/>
                  </a:lnTo>
                  <a:lnTo>
                    <a:pt x="0" y="277036"/>
                  </a:lnTo>
                  <a:lnTo>
                    <a:pt x="568" y="288554"/>
                  </a:lnTo>
                  <a:lnTo>
                    <a:pt x="2026" y="299811"/>
                  </a:lnTo>
                  <a:lnTo>
                    <a:pt x="4290" y="310691"/>
                  </a:lnTo>
                  <a:lnTo>
                    <a:pt x="7480" y="320939"/>
                  </a:lnTo>
                  <a:lnTo>
                    <a:pt x="11594" y="330454"/>
                  </a:lnTo>
                  <a:lnTo>
                    <a:pt x="16831" y="338812"/>
                  </a:lnTo>
                  <a:lnTo>
                    <a:pt x="23635" y="345217"/>
                  </a:lnTo>
                  <a:lnTo>
                    <a:pt x="32097" y="349395"/>
                  </a:lnTo>
                  <a:lnTo>
                    <a:pt x="41696" y="351064"/>
                  </a:lnTo>
                  <a:lnTo>
                    <a:pt x="51517" y="349690"/>
                  </a:lnTo>
                  <a:lnTo>
                    <a:pt x="61001" y="345280"/>
                  </a:lnTo>
                  <a:lnTo>
                    <a:pt x="69807" y="338270"/>
                  </a:lnTo>
                  <a:lnTo>
                    <a:pt x="77641" y="329222"/>
                  </a:lnTo>
                  <a:lnTo>
                    <a:pt x="84460" y="318658"/>
                  </a:lnTo>
                  <a:lnTo>
                    <a:pt x="90396" y="306841"/>
                  </a:lnTo>
                  <a:lnTo>
                    <a:pt x="95632" y="293787"/>
                  </a:lnTo>
                  <a:lnTo>
                    <a:pt x="100342" y="279602"/>
                  </a:lnTo>
                  <a:lnTo>
                    <a:pt x="104509" y="264485"/>
                  </a:lnTo>
                  <a:lnTo>
                    <a:pt x="107936" y="248653"/>
                  </a:lnTo>
                  <a:lnTo>
                    <a:pt x="110577" y="232291"/>
                  </a:lnTo>
                  <a:lnTo>
                    <a:pt x="112521" y="215388"/>
                  </a:lnTo>
                  <a:lnTo>
                    <a:pt x="113908" y="197748"/>
                  </a:lnTo>
                  <a:lnTo>
                    <a:pt x="114879" y="179328"/>
                  </a:lnTo>
                  <a:lnTo>
                    <a:pt x="115548" y="160381"/>
                  </a:lnTo>
                  <a:lnTo>
                    <a:pt x="116005" y="141356"/>
                  </a:lnTo>
                  <a:lnTo>
                    <a:pt x="116311" y="122525"/>
                  </a:lnTo>
                  <a:lnTo>
                    <a:pt x="116348" y="104134"/>
                  </a:lnTo>
                  <a:lnTo>
                    <a:pt x="115841" y="86478"/>
                  </a:lnTo>
                  <a:lnTo>
                    <a:pt x="114683" y="69644"/>
                  </a:lnTo>
                  <a:lnTo>
                    <a:pt x="112921" y="53713"/>
                  </a:lnTo>
                  <a:lnTo>
                    <a:pt x="110667" y="38846"/>
                  </a:lnTo>
                  <a:lnTo>
                    <a:pt x="108035" y="25050"/>
                  </a:lnTo>
                  <a:lnTo>
                    <a:pt x="104939" y="12993"/>
                  </a:lnTo>
                  <a:lnTo>
                    <a:pt x="100376" y="4224"/>
                  </a:lnTo>
                  <a:lnTo>
                    <a:pt x="94361" y="0"/>
                  </a:lnTo>
                  <a:lnTo>
                    <a:pt x="88911" y="835"/>
                  </a:lnTo>
                  <a:lnTo>
                    <a:pt x="84696" y="6164"/>
                  </a:lnTo>
                  <a:lnTo>
                    <a:pt x="81633" y="15039"/>
                  </a:lnTo>
                  <a:lnTo>
                    <a:pt x="79475" y="26546"/>
                  </a:lnTo>
                  <a:lnTo>
                    <a:pt x="77986" y="39944"/>
                  </a:lnTo>
                  <a:lnTo>
                    <a:pt x="77137" y="54832"/>
                  </a:lnTo>
                  <a:lnTo>
                    <a:pt x="77091" y="71110"/>
                  </a:lnTo>
                  <a:lnTo>
                    <a:pt x="77875" y="88612"/>
                  </a:lnTo>
                  <a:lnTo>
                    <a:pt x="79385" y="106942"/>
                  </a:lnTo>
                  <a:lnTo>
                    <a:pt x="81468" y="125554"/>
                  </a:lnTo>
                  <a:lnTo>
                    <a:pt x="83983" y="144108"/>
                  </a:lnTo>
                  <a:lnTo>
                    <a:pt x="86806" y="162314"/>
                  </a:lnTo>
                  <a:lnTo>
                    <a:pt x="89847" y="179847"/>
                  </a:lnTo>
                  <a:lnTo>
                    <a:pt x="93038" y="196598"/>
                  </a:lnTo>
                  <a:lnTo>
                    <a:pt x="96333" y="212474"/>
                  </a:lnTo>
                  <a:lnTo>
                    <a:pt x="99697" y="227304"/>
                  </a:lnTo>
                  <a:lnTo>
                    <a:pt x="103110" y="241099"/>
                  </a:lnTo>
                  <a:lnTo>
                    <a:pt x="106555" y="254009"/>
                  </a:lnTo>
                  <a:lnTo>
                    <a:pt x="110022" y="266228"/>
                  </a:lnTo>
                  <a:lnTo>
                    <a:pt x="113497" y="277925"/>
                  </a:lnTo>
                  <a:lnTo>
                    <a:pt x="116826" y="288985"/>
                  </a:lnTo>
                  <a:lnTo>
                    <a:pt x="120036" y="300203"/>
                  </a:lnTo>
                  <a:lnTo>
                    <a:pt x="123408" y="313685"/>
                  </a:lnTo>
                  <a:lnTo>
                    <a:pt x="127481" y="3330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909615" y="1537160"/>
              <a:ext cx="108123" cy="154585"/>
            </a:xfrm>
            <a:custGeom>
              <a:avLst/>
              <a:gdLst/>
              <a:ahLst/>
              <a:cxnLst/>
              <a:rect l="0" t="0" r="0" b="0"/>
              <a:pathLst>
                <a:path w="108123" h="154585">
                  <a:moveTo>
                    <a:pt x="7815" y="0"/>
                  </a:moveTo>
                  <a:lnTo>
                    <a:pt x="4949" y="8869"/>
                  </a:lnTo>
                  <a:lnTo>
                    <a:pt x="2805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6" y="61027"/>
                  </a:lnTo>
                  <a:lnTo>
                    <a:pt x="2066" y="72312"/>
                  </a:lnTo>
                  <a:lnTo>
                    <a:pt x="4079" y="83945"/>
                  </a:lnTo>
                  <a:lnTo>
                    <a:pt x="6547" y="96055"/>
                  </a:lnTo>
                  <a:lnTo>
                    <a:pt x="9507" y="108304"/>
                  </a:lnTo>
                  <a:lnTo>
                    <a:pt x="13171" y="120002"/>
                  </a:lnTo>
                  <a:lnTo>
                    <a:pt x="17604" y="130783"/>
                  </a:lnTo>
                  <a:lnTo>
                    <a:pt x="22885" y="140140"/>
                  </a:lnTo>
                  <a:lnTo>
                    <a:pt x="29188" y="147289"/>
                  </a:lnTo>
                  <a:lnTo>
                    <a:pt x="36503" y="152012"/>
                  </a:lnTo>
                  <a:lnTo>
                    <a:pt x="44688" y="154402"/>
                  </a:lnTo>
                  <a:lnTo>
                    <a:pt x="53553" y="154584"/>
                  </a:lnTo>
                  <a:lnTo>
                    <a:pt x="62914" y="152850"/>
                  </a:lnTo>
                  <a:lnTo>
                    <a:pt x="72299" y="149266"/>
                  </a:lnTo>
                  <a:lnTo>
                    <a:pt x="80986" y="143597"/>
                  </a:lnTo>
                  <a:lnTo>
                    <a:pt x="88635" y="135898"/>
                  </a:lnTo>
                  <a:lnTo>
                    <a:pt x="95091" y="126476"/>
                  </a:lnTo>
                  <a:lnTo>
                    <a:pt x="100211" y="115711"/>
                  </a:lnTo>
                  <a:lnTo>
                    <a:pt x="104058" y="103953"/>
                  </a:lnTo>
                  <a:lnTo>
                    <a:pt x="106676" y="91482"/>
                  </a:lnTo>
                  <a:lnTo>
                    <a:pt x="108000" y="78513"/>
                  </a:lnTo>
                  <a:lnTo>
                    <a:pt x="108122" y="65212"/>
                  </a:lnTo>
                  <a:lnTo>
                    <a:pt x="107404" y="52104"/>
                  </a:lnTo>
                  <a:lnTo>
                    <a:pt x="106322" y="38686"/>
                  </a:lnTo>
                  <a:lnTo>
                    <a:pt x="104783" y="22662"/>
                  </a:lnTo>
                  <a:lnTo>
                    <a:pt x="1025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64679" y="1523037"/>
              <a:ext cx="115964" cy="173460"/>
            </a:xfrm>
            <a:custGeom>
              <a:avLst/>
              <a:gdLst/>
              <a:ahLst/>
              <a:cxnLst/>
              <a:rect l="0" t="0" r="0" b="0"/>
              <a:pathLst>
                <a:path w="115964" h="173460">
                  <a:moveTo>
                    <a:pt x="94906" y="3595"/>
                  </a:moveTo>
                  <a:lnTo>
                    <a:pt x="86105" y="862"/>
                  </a:lnTo>
                  <a:lnTo>
                    <a:pt x="77758" y="0"/>
                  </a:lnTo>
                  <a:lnTo>
                    <a:pt x="69060" y="995"/>
                  </a:lnTo>
                  <a:lnTo>
                    <a:pt x="59939" y="3707"/>
                  </a:lnTo>
                  <a:lnTo>
                    <a:pt x="50443" y="8139"/>
                  </a:lnTo>
                  <a:lnTo>
                    <a:pt x="40661" y="14128"/>
                  </a:lnTo>
                  <a:lnTo>
                    <a:pt x="30993" y="21387"/>
                  </a:lnTo>
                  <a:lnTo>
                    <a:pt x="22115" y="29613"/>
                  </a:lnTo>
                  <a:lnTo>
                    <a:pt x="14344" y="38551"/>
                  </a:lnTo>
                  <a:lnTo>
                    <a:pt x="7977" y="48159"/>
                  </a:lnTo>
                  <a:lnTo>
                    <a:pt x="3449" y="58593"/>
                  </a:lnTo>
                  <a:lnTo>
                    <a:pt x="819" y="69867"/>
                  </a:lnTo>
                  <a:lnTo>
                    <a:pt x="0" y="81709"/>
                  </a:lnTo>
                  <a:lnTo>
                    <a:pt x="955" y="93658"/>
                  </a:lnTo>
                  <a:lnTo>
                    <a:pt x="3483" y="105432"/>
                  </a:lnTo>
                  <a:lnTo>
                    <a:pt x="7279" y="116779"/>
                  </a:lnTo>
                  <a:lnTo>
                    <a:pt x="12034" y="127399"/>
                  </a:lnTo>
                  <a:lnTo>
                    <a:pt x="17491" y="137201"/>
                  </a:lnTo>
                  <a:lnTo>
                    <a:pt x="23611" y="146106"/>
                  </a:lnTo>
                  <a:lnTo>
                    <a:pt x="30549" y="153949"/>
                  </a:lnTo>
                  <a:lnTo>
                    <a:pt x="38330" y="160737"/>
                  </a:lnTo>
                  <a:lnTo>
                    <a:pt x="46842" y="166296"/>
                  </a:lnTo>
                  <a:lnTo>
                    <a:pt x="55935" y="170209"/>
                  </a:lnTo>
                  <a:lnTo>
                    <a:pt x="65451" y="172400"/>
                  </a:lnTo>
                  <a:lnTo>
                    <a:pt x="75007" y="173242"/>
                  </a:lnTo>
                  <a:lnTo>
                    <a:pt x="85035" y="173459"/>
                  </a:lnTo>
                  <a:lnTo>
                    <a:pt x="97532" y="173069"/>
                  </a:lnTo>
                  <a:lnTo>
                    <a:pt x="115963" y="1720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31062" y="1543261"/>
              <a:ext cx="118037" cy="186006"/>
            </a:xfrm>
            <a:custGeom>
              <a:avLst/>
              <a:gdLst/>
              <a:ahLst/>
              <a:cxnLst/>
              <a:rect l="0" t="0" r="0" b="0"/>
              <a:pathLst>
                <a:path w="118037" h="186006">
                  <a:moveTo>
                    <a:pt x="12751" y="88656"/>
                  </a:moveTo>
                  <a:lnTo>
                    <a:pt x="24486" y="85722"/>
                  </a:lnTo>
                  <a:lnTo>
                    <a:pt x="35616" y="82940"/>
                  </a:lnTo>
                  <a:lnTo>
                    <a:pt x="47204" y="80036"/>
                  </a:lnTo>
                  <a:lnTo>
                    <a:pt x="59020" y="76822"/>
                  </a:lnTo>
                  <a:lnTo>
                    <a:pt x="70384" y="73009"/>
                  </a:lnTo>
                  <a:lnTo>
                    <a:pt x="80929" y="68487"/>
                  </a:lnTo>
                  <a:lnTo>
                    <a:pt x="90457" y="63151"/>
                  </a:lnTo>
                  <a:lnTo>
                    <a:pt x="98781" y="56815"/>
                  </a:lnTo>
                  <a:lnTo>
                    <a:pt x="105916" y="49481"/>
                  </a:lnTo>
                  <a:lnTo>
                    <a:pt x="111555" y="41456"/>
                  </a:lnTo>
                  <a:lnTo>
                    <a:pt x="114996" y="33230"/>
                  </a:lnTo>
                  <a:lnTo>
                    <a:pt x="116041" y="25118"/>
                  </a:lnTo>
                  <a:lnTo>
                    <a:pt x="114625" y="17555"/>
                  </a:lnTo>
                  <a:lnTo>
                    <a:pt x="110559" y="11161"/>
                  </a:lnTo>
                  <a:lnTo>
                    <a:pt x="104012" y="6167"/>
                  </a:lnTo>
                  <a:lnTo>
                    <a:pt x="95567" y="2628"/>
                  </a:lnTo>
                  <a:lnTo>
                    <a:pt x="86007" y="612"/>
                  </a:lnTo>
                  <a:lnTo>
                    <a:pt x="75885" y="0"/>
                  </a:lnTo>
                  <a:lnTo>
                    <a:pt x="65671" y="704"/>
                  </a:lnTo>
                  <a:lnTo>
                    <a:pt x="55821" y="2764"/>
                  </a:lnTo>
                  <a:lnTo>
                    <a:pt x="46538" y="6080"/>
                  </a:lnTo>
                  <a:lnTo>
                    <a:pt x="37984" y="10763"/>
                  </a:lnTo>
                  <a:lnTo>
                    <a:pt x="30377" y="17187"/>
                  </a:lnTo>
                  <a:lnTo>
                    <a:pt x="23738" y="25400"/>
                  </a:lnTo>
                  <a:lnTo>
                    <a:pt x="17939" y="35169"/>
                  </a:lnTo>
                  <a:lnTo>
                    <a:pt x="12800" y="46168"/>
                  </a:lnTo>
                  <a:lnTo>
                    <a:pt x="8162" y="58080"/>
                  </a:lnTo>
                  <a:lnTo>
                    <a:pt x="4216" y="70483"/>
                  </a:lnTo>
                  <a:lnTo>
                    <a:pt x="1468" y="82875"/>
                  </a:lnTo>
                  <a:lnTo>
                    <a:pt x="103" y="94982"/>
                  </a:lnTo>
                  <a:lnTo>
                    <a:pt x="0" y="106738"/>
                  </a:lnTo>
                  <a:lnTo>
                    <a:pt x="920" y="118172"/>
                  </a:lnTo>
                  <a:lnTo>
                    <a:pt x="2616" y="129344"/>
                  </a:lnTo>
                  <a:lnTo>
                    <a:pt x="5043" y="140152"/>
                  </a:lnTo>
                  <a:lnTo>
                    <a:pt x="8340" y="150345"/>
                  </a:lnTo>
                  <a:lnTo>
                    <a:pt x="12528" y="159824"/>
                  </a:lnTo>
                  <a:lnTo>
                    <a:pt x="17815" y="168327"/>
                  </a:lnTo>
                  <a:lnTo>
                    <a:pt x="24651" y="175360"/>
                  </a:lnTo>
                  <a:lnTo>
                    <a:pt x="33137" y="180783"/>
                  </a:lnTo>
                  <a:lnTo>
                    <a:pt x="42750" y="184441"/>
                  </a:lnTo>
                  <a:lnTo>
                    <a:pt x="52581" y="186005"/>
                  </a:lnTo>
                  <a:lnTo>
                    <a:pt x="62076" y="185501"/>
                  </a:lnTo>
                  <a:lnTo>
                    <a:pt x="71059" y="183231"/>
                  </a:lnTo>
                  <a:lnTo>
                    <a:pt x="79544" y="179582"/>
                  </a:lnTo>
                  <a:lnTo>
                    <a:pt x="87610" y="174921"/>
                  </a:lnTo>
                  <a:lnTo>
                    <a:pt x="95052" y="169841"/>
                  </a:lnTo>
                  <a:lnTo>
                    <a:pt x="102098" y="164670"/>
                  </a:lnTo>
                  <a:lnTo>
                    <a:pt x="109369" y="158962"/>
                  </a:lnTo>
                  <a:lnTo>
                    <a:pt x="118036" y="1518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16998" y="1546810"/>
              <a:ext cx="205883" cy="159678"/>
            </a:xfrm>
            <a:custGeom>
              <a:avLst/>
              <a:gdLst/>
              <a:ahLst/>
              <a:cxnLst/>
              <a:rect l="0" t="0" r="0" b="0"/>
              <a:pathLst>
                <a:path w="205883" h="159678">
                  <a:moveTo>
                    <a:pt x="100598" y="95635"/>
                  </a:moveTo>
                  <a:lnTo>
                    <a:pt x="100531" y="83967"/>
                  </a:lnTo>
                  <a:lnTo>
                    <a:pt x="99891" y="73478"/>
                  </a:lnTo>
                  <a:lnTo>
                    <a:pt x="98590" y="63176"/>
                  </a:lnTo>
                  <a:lnTo>
                    <a:pt x="96557" y="52875"/>
                  </a:lnTo>
                  <a:lnTo>
                    <a:pt x="93592" y="42532"/>
                  </a:lnTo>
                  <a:lnTo>
                    <a:pt x="89663" y="32156"/>
                  </a:lnTo>
                  <a:lnTo>
                    <a:pt x="84569" y="22246"/>
                  </a:lnTo>
                  <a:lnTo>
                    <a:pt x="77868" y="13733"/>
                  </a:lnTo>
                  <a:lnTo>
                    <a:pt x="69480" y="7022"/>
                  </a:lnTo>
                  <a:lnTo>
                    <a:pt x="59932" y="2349"/>
                  </a:lnTo>
                  <a:lnTo>
                    <a:pt x="50147" y="30"/>
                  </a:lnTo>
                  <a:lnTo>
                    <a:pt x="40686" y="0"/>
                  </a:lnTo>
                  <a:lnTo>
                    <a:pt x="31897" y="2234"/>
                  </a:lnTo>
                  <a:lnTo>
                    <a:pt x="24073" y="6915"/>
                  </a:lnTo>
                  <a:lnTo>
                    <a:pt x="17266" y="13917"/>
                  </a:lnTo>
                  <a:lnTo>
                    <a:pt x="11509" y="23021"/>
                  </a:lnTo>
                  <a:lnTo>
                    <a:pt x="6924" y="34097"/>
                  </a:lnTo>
                  <a:lnTo>
                    <a:pt x="3470" y="46875"/>
                  </a:lnTo>
                  <a:lnTo>
                    <a:pt x="1130" y="60842"/>
                  </a:lnTo>
                  <a:lnTo>
                    <a:pt x="0" y="75355"/>
                  </a:lnTo>
                  <a:lnTo>
                    <a:pt x="21" y="89991"/>
                  </a:lnTo>
                  <a:lnTo>
                    <a:pt x="1170" y="104241"/>
                  </a:lnTo>
                  <a:lnTo>
                    <a:pt x="3535" y="117430"/>
                  </a:lnTo>
                  <a:lnTo>
                    <a:pt x="7060" y="129289"/>
                  </a:lnTo>
                  <a:lnTo>
                    <a:pt x="11886" y="139573"/>
                  </a:lnTo>
                  <a:lnTo>
                    <a:pt x="18405" y="147893"/>
                  </a:lnTo>
                  <a:lnTo>
                    <a:pt x="26672" y="154217"/>
                  </a:lnTo>
                  <a:lnTo>
                    <a:pt x="36140" y="158330"/>
                  </a:lnTo>
                  <a:lnTo>
                    <a:pt x="45872" y="159677"/>
                  </a:lnTo>
                  <a:lnTo>
                    <a:pt x="55296" y="158208"/>
                  </a:lnTo>
                  <a:lnTo>
                    <a:pt x="64062" y="154139"/>
                  </a:lnTo>
                  <a:lnTo>
                    <a:pt x="71868" y="147679"/>
                  </a:lnTo>
                  <a:lnTo>
                    <a:pt x="78665" y="139188"/>
                  </a:lnTo>
                  <a:lnTo>
                    <a:pt x="84416" y="129101"/>
                  </a:lnTo>
                  <a:lnTo>
                    <a:pt x="88996" y="117822"/>
                  </a:lnTo>
                  <a:lnTo>
                    <a:pt x="92466" y="105718"/>
                  </a:lnTo>
                  <a:lnTo>
                    <a:pt x="95539" y="94211"/>
                  </a:lnTo>
                  <a:lnTo>
                    <a:pt x="99600" y="86897"/>
                  </a:lnTo>
                  <a:lnTo>
                    <a:pt x="105134" y="85672"/>
                  </a:lnTo>
                  <a:lnTo>
                    <a:pt x="111663" y="88695"/>
                  </a:lnTo>
                  <a:lnTo>
                    <a:pt x="118882" y="94206"/>
                  </a:lnTo>
                  <a:lnTo>
                    <a:pt x="126401" y="100929"/>
                  </a:lnTo>
                  <a:lnTo>
                    <a:pt x="133966" y="108133"/>
                  </a:lnTo>
                  <a:lnTo>
                    <a:pt x="141627" y="115471"/>
                  </a:lnTo>
                  <a:lnTo>
                    <a:pt x="149661" y="122801"/>
                  </a:lnTo>
                  <a:lnTo>
                    <a:pt x="158196" y="130067"/>
                  </a:lnTo>
                  <a:lnTo>
                    <a:pt x="166952" y="136960"/>
                  </a:lnTo>
                  <a:lnTo>
                    <a:pt x="176288" y="143572"/>
                  </a:lnTo>
                  <a:lnTo>
                    <a:pt x="188144" y="150486"/>
                  </a:lnTo>
                  <a:lnTo>
                    <a:pt x="205882" y="1588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593596" y="2105699"/>
            <a:ext cx="4151406" cy="684353"/>
            <a:chOff x="5593596" y="2105699"/>
            <a:chExt cx="4151406" cy="684353"/>
          </a:xfrm>
        </p:grpSpPr>
        <p:sp>
          <p:nvSpPr>
            <p:cNvPr id="42" name="Freeform 41"/>
            <p:cNvSpPr/>
            <p:nvPr/>
          </p:nvSpPr>
          <p:spPr>
            <a:xfrm>
              <a:off x="5593596" y="2232041"/>
              <a:ext cx="154964" cy="189514"/>
            </a:xfrm>
            <a:custGeom>
              <a:avLst/>
              <a:gdLst/>
              <a:ahLst/>
              <a:cxnLst/>
              <a:rect l="0" t="0" r="0" b="0"/>
              <a:pathLst>
                <a:path w="154964" h="189514">
                  <a:moveTo>
                    <a:pt x="7564" y="0"/>
                  </a:moveTo>
                  <a:lnTo>
                    <a:pt x="7565" y="14669"/>
                  </a:lnTo>
                  <a:lnTo>
                    <a:pt x="7565" y="28580"/>
                  </a:lnTo>
                  <a:lnTo>
                    <a:pt x="7565" y="43078"/>
                  </a:lnTo>
                  <a:lnTo>
                    <a:pt x="7565" y="58280"/>
                  </a:lnTo>
                  <a:lnTo>
                    <a:pt x="7565" y="74105"/>
                  </a:lnTo>
                  <a:lnTo>
                    <a:pt x="7565" y="90420"/>
                  </a:lnTo>
                  <a:lnTo>
                    <a:pt x="7565" y="106937"/>
                  </a:lnTo>
                  <a:lnTo>
                    <a:pt x="7565" y="123245"/>
                  </a:lnTo>
                  <a:lnTo>
                    <a:pt x="7536" y="139041"/>
                  </a:lnTo>
                  <a:lnTo>
                    <a:pt x="6511" y="150964"/>
                  </a:lnTo>
                  <a:lnTo>
                    <a:pt x="4105" y="154905"/>
                  </a:lnTo>
                  <a:lnTo>
                    <a:pt x="1882" y="152294"/>
                  </a:lnTo>
                  <a:lnTo>
                    <a:pt x="443" y="145566"/>
                  </a:lnTo>
                  <a:lnTo>
                    <a:pt x="0" y="136654"/>
                  </a:lnTo>
                  <a:lnTo>
                    <a:pt x="531" y="126701"/>
                  </a:lnTo>
                  <a:lnTo>
                    <a:pt x="1879" y="116131"/>
                  </a:lnTo>
                  <a:lnTo>
                    <a:pt x="3859" y="104915"/>
                  </a:lnTo>
                  <a:lnTo>
                    <a:pt x="6306" y="93047"/>
                  </a:lnTo>
                  <a:lnTo>
                    <a:pt x="9086" y="80775"/>
                  </a:lnTo>
                  <a:lnTo>
                    <a:pt x="12098" y="68522"/>
                  </a:lnTo>
                  <a:lnTo>
                    <a:pt x="15281" y="56541"/>
                  </a:lnTo>
                  <a:lnTo>
                    <a:pt x="18909" y="45223"/>
                  </a:lnTo>
                  <a:lnTo>
                    <a:pt x="23563" y="35153"/>
                  </a:lnTo>
                  <a:lnTo>
                    <a:pt x="29476" y="26541"/>
                  </a:lnTo>
                  <a:lnTo>
                    <a:pt x="36568" y="19589"/>
                  </a:lnTo>
                  <a:lnTo>
                    <a:pt x="44624" y="14661"/>
                  </a:lnTo>
                  <a:lnTo>
                    <a:pt x="53411" y="11758"/>
                  </a:lnTo>
                  <a:lnTo>
                    <a:pt x="62564" y="10756"/>
                  </a:lnTo>
                  <a:lnTo>
                    <a:pt x="71621" y="11587"/>
                  </a:lnTo>
                  <a:lnTo>
                    <a:pt x="80336" y="14031"/>
                  </a:lnTo>
                  <a:lnTo>
                    <a:pt x="88661" y="17770"/>
                  </a:lnTo>
                  <a:lnTo>
                    <a:pt x="96637" y="22488"/>
                  </a:lnTo>
                  <a:lnTo>
                    <a:pt x="104334" y="27924"/>
                  </a:lnTo>
                  <a:lnTo>
                    <a:pt x="111656" y="34200"/>
                  </a:lnTo>
                  <a:lnTo>
                    <a:pt x="118355" y="41776"/>
                  </a:lnTo>
                  <a:lnTo>
                    <a:pt x="124340" y="50801"/>
                  </a:lnTo>
                  <a:lnTo>
                    <a:pt x="129513" y="61135"/>
                  </a:lnTo>
                  <a:lnTo>
                    <a:pt x="133690" y="72521"/>
                  </a:lnTo>
                  <a:lnTo>
                    <a:pt x="136873" y="84696"/>
                  </a:lnTo>
                  <a:lnTo>
                    <a:pt x="139367" y="97277"/>
                  </a:lnTo>
                  <a:lnTo>
                    <a:pt x="141665" y="109789"/>
                  </a:lnTo>
                  <a:lnTo>
                    <a:pt x="144063" y="121973"/>
                  </a:lnTo>
                  <a:lnTo>
                    <a:pt x="146517" y="133707"/>
                  </a:lnTo>
                  <a:lnTo>
                    <a:pt x="148971" y="146267"/>
                  </a:lnTo>
                  <a:lnTo>
                    <a:pt x="151645" y="162990"/>
                  </a:lnTo>
                  <a:lnTo>
                    <a:pt x="154963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72650" y="2242570"/>
              <a:ext cx="94226" cy="173594"/>
            </a:xfrm>
            <a:custGeom>
              <a:avLst/>
              <a:gdLst/>
              <a:ahLst/>
              <a:cxnLst/>
              <a:rect l="0" t="0" r="0" b="0"/>
              <a:pathLst>
                <a:path w="94226" h="173594">
                  <a:moveTo>
                    <a:pt x="28552" y="0"/>
                  </a:moveTo>
                  <a:lnTo>
                    <a:pt x="22819" y="8868"/>
                  </a:lnTo>
                  <a:lnTo>
                    <a:pt x="18534" y="17855"/>
                  </a:lnTo>
                  <a:lnTo>
                    <a:pt x="15323" y="27845"/>
                  </a:lnTo>
                  <a:lnTo>
                    <a:pt x="12789" y="38653"/>
                  </a:lnTo>
                  <a:lnTo>
                    <a:pt x="10445" y="49817"/>
                  </a:lnTo>
                  <a:lnTo>
                    <a:pt x="8001" y="61026"/>
                  </a:lnTo>
                  <a:lnTo>
                    <a:pt x="5519" y="72311"/>
                  </a:lnTo>
                  <a:lnTo>
                    <a:pt x="3303" y="83944"/>
                  </a:lnTo>
                  <a:lnTo>
                    <a:pt x="1518" y="96058"/>
                  </a:lnTo>
                  <a:lnTo>
                    <a:pt x="336" y="108481"/>
                  </a:lnTo>
                  <a:lnTo>
                    <a:pt x="0" y="120827"/>
                  </a:lnTo>
                  <a:lnTo>
                    <a:pt x="566" y="132866"/>
                  </a:lnTo>
                  <a:lnTo>
                    <a:pt x="2252" y="144221"/>
                  </a:lnTo>
                  <a:lnTo>
                    <a:pt x="5513" y="154315"/>
                  </a:lnTo>
                  <a:lnTo>
                    <a:pt x="10444" y="162933"/>
                  </a:lnTo>
                  <a:lnTo>
                    <a:pt x="16687" y="169549"/>
                  </a:lnTo>
                  <a:lnTo>
                    <a:pt x="23633" y="173187"/>
                  </a:lnTo>
                  <a:lnTo>
                    <a:pt x="30856" y="173593"/>
                  </a:lnTo>
                  <a:lnTo>
                    <a:pt x="38144" y="171120"/>
                  </a:lnTo>
                  <a:lnTo>
                    <a:pt x="45409" y="166345"/>
                  </a:lnTo>
                  <a:lnTo>
                    <a:pt x="52621" y="159840"/>
                  </a:lnTo>
                  <a:lnTo>
                    <a:pt x="59615" y="151917"/>
                  </a:lnTo>
                  <a:lnTo>
                    <a:pt x="66093" y="142639"/>
                  </a:lnTo>
                  <a:lnTo>
                    <a:pt x="71934" y="132151"/>
                  </a:lnTo>
                  <a:lnTo>
                    <a:pt x="77180" y="120841"/>
                  </a:lnTo>
                  <a:lnTo>
                    <a:pt x="81937" y="109250"/>
                  </a:lnTo>
                  <a:lnTo>
                    <a:pt x="86316" y="97712"/>
                  </a:lnTo>
                  <a:lnTo>
                    <a:pt x="90088" y="86354"/>
                  </a:lnTo>
                  <a:lnTo>
                    <a:pt x="92717" y="75194"/>
                  </a:lnTo>
                  <a:lnTo>
                    <a:pt x="94007" y="64210"/>
                  </a:lnTo>
                  <a:lnTo>
                    <a:pt x="94225" y="53433"/>
                  </a:lnTo>
                  <a:lnTo>
                    <a:pt x="93946" y="41692"/>
                  </a:lnTo>
                  <a:lnTo>
                    <a:pt x="93144" y="25720"/>
                  </a:lnTo>
                  <a:lnTo>
                    <a:pt x="917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920244" y="2259465"/>
              <a:ext cx="196814" cy="172618"/>
            </a:xfrm>
            <a:custGeom>
              <a:avLst/>
              <a:gdLst/>
              <a:ahLst/>
              <a:cxnLst/>
              <a:rect l="0" t="0" r="0" b="0"/>
              <a:pathLst>
                <a:path w="196814" h="172618">
                  <a:moveTo>
                    <a:pt x="7300" y="67333"/>
                  </a:moveTo>
                  <a:lnTo>
                    <a:pt x="7367" y="79068"/>
                  </a:lnTo>
                  <a:lnTo>
                    <a:pt x="8007" y="90197"/>
                  </a:lnTo>
                  <a:lnTo>
                    <a:pt x="9299" y="101795"/>
                  </a:lnTo>
                  <a:lnTo>
                    <a:pt x="10986" y="113956"/>
                  </a:lnTo>
                  <a:lnTo>
                    <a:pt x="12654" y="126616"/>
                  </a:lnTo>
                  <a:lnTo>
                    <a:pt x="14037" y="139601"/>
                  </a:lnTo>
                  <a:lnTo>
                    <a:pt x="14032" y="150287"/>
                  </a:lnTo>
                  <a:lnTo>
                    <a:pt x="11970" y="154819"/>
                  </a:lnTo>
                  <a:lnTo>
                    <a:pt x="9150" y="153247"/>
                  </a:lnTo>
                  <a:lnTo>
                    <a:pt x="6271" y="147265"/>
                  </a:lnTo>
                  <a:lnTo>
                    <a:pt x="3753" y="138401"/>
                  </a:lnTo>
                  <a:lnTo>
                    <a:pt x="1757" y="127699"/>
                  </a:lnTo>
                  <a:lnTo>
                    <a:pt x="432" y="115826"/>
                  </a:lnTo>
                  <a:lnTo>
                    <a:pt x="0" y="103200"/>
                  </a:lnTo>
                  <a:lnTo>
                    <a:pt x="491" y="90094"/>
                  </a:lnTo>
                  <a:lnTo>
                    <a:pt x="1790" y="76839"/>
                  </a:lnTo>
                  <a:lnTo>
                    <a:pt x="3725" y="63853"/>
                  </a:lnTo>
                  <a:lnTo>
                    <a:pt x="6148" y="51349"/>
                  </a:lnTo>
                  <a:lnTo>
                    <a:pt x="9418" y="39832"/>
                  </a:lnTo>
                  <a:lnTo>
                    <a:pt x="14356" y="30153"/>
                  </a:lnTo>
                  <a:lnTo>
                    <a:pt x="21266" y="22623"/>
                  </a:lnTo>
                  <a:lnTo>
                    <a:pt x="29669" y="17550"/>
                  </a:lnTo>
                  <a:lnTo>
                    <a:pt x="38612" y="15486"/>
                  </a:lnTo>
                  <a:lnTo>
                    <a:pt x="47472" y="16433"/>
                  </a:lnTo>
                  <a:lnTo>
                    <a:pt x="55841" y="19965"/>
                  </a:lnTo>
                  <a:lnTo>
                    <a:pt x="63375" y="25524"/>
                  </a:lnTo>
                  <a:lnTo>
                    <a:pt x="69984" y="32593"/>
                  </a:lnTo>
                  <a:lnTo>
                    <a:pt x="75607" y="40910"/>
                  </a:lnTo>
                  <a:lnTo>
                    <a:pt x="80101" y="50461"/>
                  </a:lnTo>
                  <a:lnTo>
                    <a:pt x="83508" y="61042"/>
                  </a:lnTo>
                  <a:lnTo>
                    <a:pt x="86343" y="68996"/>
                  </a:lnTo>
                  <a:lnTo>
                    <a:pt x="89099" y="70276"/>
                  </a:lnTo>
                  <a:lnTo>
                    <a:pt x="91721" y="66756"/>
                  </a:lnTo>
                  <a:lnTo>
                    <a:pt x="94347" y="60417"/>
                  </a:lnTo>
                  <a:lnTo>
                    <a:pt x="97097" y="52436"/>
                  </a:lnTo>
                  <a:lnTo>
                    <a:pt x="100014" y="43487"/>
                  </a:lnTo>
                  <a:lnTo>
                    <a:pt x="103254" y="34121"/>
                  </a:lnTo>
                  <a:lnTo>
                    <a:pt x="107094" y="24871"/>
                  </a:lnTo>
                  <a:lnTo>
                    <a:pt x="111638" y="16019"/>
                  </a:lnTo>
                  <a:lnTo>
                    <a:pt x="116991" y="8271"/>
                  </a:lnTo>
                  <a:lnTo>
                    <a:pt x="123340" y="2804"/>
                  </a:lnTo>
                  <a:lnTo>
                    <a:pt x="130678" y="62"/>
                  </a:lnTo>
                  <a:lnTo>
                    <a:pt x="138537" y="0"/>
                  </a:lnTo>
                  <a:lnTo>
                    <a:pt x="146119" y="2460"/>
                  </a:lnTo>
                  <a:lnTo>
                    <a:pt x="152989" y="7075"/>
                  </a:lnTo>
                  <a:lnTo>
                    <a:pt x="159075" y="13391"/>
                  </a:lnTo>
                  <a:lnTo>
                    <a:pt x="164470" y="20975"/>
                  </a:lnTo>
                  <a:lnTo>
                    <a:pt x="169321" y="29474"/>
                  </a:lnTo>
                  <a:lnTo>
                    <a:pt x="173765" y="38616"/>
                  </a:lnTo>
                  <a:lnTo>
                    <a:pt x="177919" y="48204"/>
                  </a:lnTo>
                  <a:lnTo>
                    <a:pt x="181862" y="58102"/>
                  </a:lnTo>
                  <a:lnTo>
                    <a:pt x="185496" y="68376"/>
                  </a:lnTo>
                  <a:lnTo>
                    <a:pt x="188559" y="79266"/>
                  </a:lnTo>
                  <a:lnTo>
                    <a:pt x="190951" y="90851"/>
                  </a:lnTo>
                  <a:lnTo>
                    <a:pt x="192729" y="103035"/>
                  </a:lnTo>
                  <a:lnTo>
                    <a:pt x="194198" y="117141"/>
                  </a:lnTo>
                  <a:lnTo>
                    <a:pt x="195485" y="137763"/>
                  </a:lnTo>
                  <a:lnTo>
                    <a:pt x="196813" y="1726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142821" y="2232454"/>
              <a:ext cx="121636" cy="204323"/>
            </a:xfrm>
            <a:custGeom>
              <a:avLst/>
              <a:gdLst/>
              <a:ahLst/>
              <a:cxnLst/>
              <a:rect l="0" t="0" r="0" b="0"/>
              <a:pathLst>
                <a:path w="121636" h="204323">
                  <a:moveTo>
                    <a:pt x="5821" y="136457"/>
                  </a:moveTo>
                  <a:lnTo>
                    <a:pt x="11689" y="130590"/>
                  </a:lnTo>
                  <a:lnTo>
                    <a:pt x="17253" y="125026"/>
                  </a:lnTo>
                  <a:lnTo>
                    <a:pt x="23057" y="119231"/>
                  </a:lnTo>
                  <a:lnTo>
                    <a:pt x="29311" y="113323"/>
                  </a:lnTo>
                  <a:lnTo>
                    <a:pt x="36289" y="107642"/>
                  </a:lnTo>
                  <a:lnTo>
                    <a:pt x="44066" y="102362"/>
                  </a:lnTo>
                  <a:lnTo>
                    <a:pt x="52394" y="97339"/>
                  </a:lnTo>
                  <a:lnTo>
                    <a:pt x="60825" y="92205"/>
                  </a:lnTo>
                  <a:lnTo>
                    <a:pt x="69085" y="86750"/>
                  </a:lnTo>
                  <a:lnTo>
                    <a:pt x="77087" y="80933"/>
                  </a:lnTo>
                  <a:lnTo>
                    <a:pt x="84840" y="74796"/>
                  </a:lnTo>
                  <a:lnTo>
                    <a:pt x="92374" y="68396"/>
                  </a:lnTo>
                  <a:lnTo>
                    <a:pt x="99246" y="61469"/>
                  </a:lnTo>
                  <a:lnTo>
                    <a:pt x="104577" y="53456"/>
                  </a:lnTo>
                  <a:lnTo>
                    <a:pt x="108004" y="44150"/>
                  </a:lnTo>
                  <a:lnTo>
                    <a:pt x="109320" y="34138"/>
                  </a:lnTo>
                  <a:lnTo>
                    <a:pt x="108234" y="24565"/>
                  </a:lnTo>
                  <a:lnTo>
                    <a:pt x="104829" y="16067"/>
                  </a:lnTo>
                  <a:lnTo>
                    <a:pt x="99305" y="9076"/>
                  </a:lnTo>
                  <a:lnTo>
                    <a:pt x="91794" y="4062"/>
                  </a:lnTo>
                  <a:lnTo>
                    <a:pt x="82571" y="1074"/>
                  </a:lnTo>
                  <a:lnTo>
                    <a:pt x="72315" y="0"/>
                  </a:lnTo>
                  <a:lnTo>
                    <a:pt x="61980" y="776"/>
                  </a:lnTo>
                  <a:lnTo>
                    <a:pt x="52115" y="3184"/>
                  </a:lnTo>
                  <a:lnTo>
                    <a:pt x="43038" y="7068"/>
                  </a:lnTo>
                  <a:lnTo>
                    <a:pt x="35013" y="12414"/>
                  </a:lnTo>
                  <a:lnTo>
                    <a:pt x="28061" y="19086"/>
                  </a:lnTo>
                  <a:lnTo>
                    <a:pt x="22037" y="27005"/>
                  </a:lnTo>
                  <a:lnTo>
                    <a:pt x="16740" y="36222"/>
                  </a:lnTo>
                  <a:lnTo>
                    <a:pt x="11988" y="46646"/>
                  </a:lnTo>
                  <a:lnTo>
                    <a:pt x="7793" y="58070"/>
                  </a:lnTo>
                  <a:lnTo>
                    <a:pt x="4347" y="70262"/>
                  </a:lnTo>
                  <a:lnTo>
                    <a:pt x="1703" y="83018"/>
                  </a:lnTo>
                  <a:lnTo>
                    <a:pt x="97" y="96176"/>
                  </a:lnTo>
                  <a:lnTo>
                    <a:pt x="0" y="109616"/>
                  </a:lnTo>
                  <a:lnTo>
                    <a:pt x="1533" y="123239"/>
                  </a:lnTo>
                  <a:lnTo>
                    <a:pt x="4511" y="136658"/>
                  </a:lnTo>
                  <a:lnTo>
                    <a:pt x="8645" y="149216"/>
                  </a:lnTo>
                  <a:lnTo>
                    <a:pt x="13646" y="160624"/>
                  </a:lnTo>
                  <a:lnTo>
                    <a:pt x="19272" y="170928"/>
                  </a:lnTo>
                  <a:lnTo>
                    <a:pt x="25339" y="180318"/>
                  </a:lnTo>
                  <a:lnTo>
                    <a:pt x="31712" y="188989"/>
                  </a:lnTo>
                  <a:lnTo>
                    <a:pt x="38295" y="196475"/>
                  </a:lnTo>
                  <a:lnTo>
                    <a:pt x="45021" y="201694"/>
                  </a:lnTo>
                  <a:lnTo>
                    <a:pt x="51843" y="204240"/>
                  </a:lnTo>
                  <a:lnTo>
                    <a:pt x="58730" y="204322"/>
                  </a:lnTo>
                  <a:lnTo>
                    <a:pt x="65660" y="202401"/>
                  </a:lnTo>
                  <a:lnTo>
                    <a:pt x="72620" y="198961"/>
                  </a:lnTo>
                  <a:lnTo>
                    <a:pt x="79599" y="194418"/>
                  </a:lnTo>
                  <a:lnTo>
                    <a:pt x="86592" y="189093"/>
                  </a:lnTo>
                  <a:lnTo>
                    <a:pt x="93585" y="183234"/>
                  </a:lnTo>
                  <a:lnTo>
                    <a:pt x="100271" y="177316"/>
                  </a:lnTo>
                  <a:lnTo>
                    <a:pt x="106711" y="171476"/>
                  </a:lnTo>
                  <a:lnTo>
                    <a:pt x="113473" y="165205"/>
                  </a:lnTo>
                  <a:lnTo>
                    <a:pt x="121635" y="157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296041" y="2241181"/>
              <a:ext cx="115815" cy="179398"/>
            </a:xfrm>
            <a:custGeom>
              <a:avLst/>
              <a:gdLst/>
              <a:ahLst/>
              <a:cxnLst/>
              <a:rect l="0" t="0" r="0" b="0"/>
              <a:pathLst>
                <a:path w="115815" h="179398">
                  <a:moveTo>
                    <a:pt x="0" y="117202"/>
                  </a:moveTo>
                  <a:lnTo>
                    <a:pt x="2934" y="126003"/>
                  </a:lnTo>
                  <a:lnTo>
                    <a:pt x="5716" y="134350"/>
                  </a:lnTo>
                  <a:lnTo>
                    <a:pt x="8616" y="143049"/>
                  </a:lnTo>
                  <a:lnTo>
                    <a:pt x="11656" y="152170"/>
                  </a:lnTo>
                  <a:lnTo>
                    <a:pt x="14821" y="161665"/>
                  </a:lnTo>
                  <a:lnTo>
                    <a:pt x="18060" y="171377"/>
                  </a:lnTo>
                  <a:lnTo>
                    <a:pt x="20475" y="178449"/>
                  </a:lnTo>
                  <a:lnTo>
                    <a:pt x="21007" y="179397"/>
                  </a:lnTo>
                  <a:lnTo>
                    <a:pt x="20062" y="175294"/>
                  </a:lnTo>
                  <a:lnTo>
                    <a:pt x="18336" y="167773"/>
                  </a:lnTo>
                  <a:lnTo>
                    <a:pt x="16496" y="158010"/>
                  </a:lnTo>
                  <a:lnTo>
                    <a:pt x="14892" y="146785"/>
                  </a:lnTo>
                  <a:lnTo>
                    <a:pt x="13630" y="134604"/>
                  </a:lnTo>
                  <a:lnTo>
                    <a:pt x="12691" y="121793"/>
                  </a:lnTo>
                  <a:lnTo>
                    <a:pt x="12027" y="108574"/>
                  </a:lnTo>
                  <a:lnTo>
                    <a:pt x="11898" y="95249"/>
                  </a:lnTo>
                  <a:lnTo>
                    <a:pt x="12868" y="82218"/>
                  </a:lnTo>
                  <a:lnTo>
                    <a:pt x="15151" y="69677"/>
                  </a:lnTo>
                  <a:lnTo>
                    <a:pt x="18650" y="57796"/>
                  </a:lnTo>
                  <a:lnTo>
                    <a:pt x="23140" y="46808"/>
                  </a:lnTo>
                  <a:lnTo>
                    <a:pt x="28387" y="36755"/>
                  </a:lnTo>
                  <a:lnTo>
                    <a:pt x="34350" y="27680"/>
                  </a:lnTo>
                  <a:lnTo>
                    <a:pt x="41177" y="19723"/>
                  </a:lnTo>
                  <a:lnTo>
                    <a:pt x="48878" y="12858"/>
                  </a:lnTo>
                  <a:lnTo>
                    <a:pt x="57335" y="7247"/>
                  </a:lnTo>
                  <a:lnTo>
                    <a:pt x="66391" y="3300"/>
                  </a:lnTo>
                  <a:lnTo>
                    <a:pt x="75877" y="1085"/>
                  </a:lnTo>
                  <a:lnTo>
                    <a:pt x="85214" y="228"/>
                  </a:lnTo>
                  <a:lnTo>
                    <a:pt x="94327" y="0"/>
                  </a:lnTo>
                  <a:lnTo>
                    <a:pt x="104015" y="380"/>
                  </a:lnTo>
                  <a:lnTo>
                    <a:pt x="115814" y="13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06610" y="2297485"/>
              <a:ext cx="194759" cy="134598"/>
            </a:xfrm>
            <a:custGeom>
              <a:avLst/>
              <a:gdLst/>
              <a:ahLst/>
              <a:cxnLst/>
              <a:rect l="0" t="0" r="0" b="0"/>
              <a:pathLst>
                <a:path w="194759" h="134598">
                  <a:moveTo>
                    <a:pt x="131587" y="71426"/>
                  </a:moveTo>
                  <a:lnTo>
                    <a:pt x="128653" y="62625"/>
                  </a:lnTo>
                  <a:lnTo>
                    <a:pt x="125871" y="54279"/>
                  </a:lnTo>
                  <a:lnTo>
                    <a:pt x="122967" y="45584"/>
                  </a:lnTo>
                  <a:lnTo>
                    <a:pt x="119753" y="36636"/>
                  </a:lnTo>
                  <a:lnTo>
                    <a:pt x="115940" y="27790"/>
                  </a:lnTo>
                  <a:lnTo>
                    <a:pt x="111414" y="19265"/>
                  </a:lnTo>
                  <a:lnTo>
                    <a:pt x="105905" y="11594"/>
                  </a:lnTo>
                  <a:lnTo>
                    <a:pt x="98920" y="5662"/>
                  </a:lnTo>
                  <a:lnTo>
                    <a:pt x="90338" y="1796"/>
                  </a:lnTo>
                  <a:lnTo>
                    <a:pt x="80660" y="0"/>
                  </a:lnTo>
                  <a:lnTo>
                    <a:pt x="70787" y="224"/>
                  </a:lnTo>
                  <a:lnTo>
                    <a:pt x="61263" y="2231"/>
                  </a:lnTo>
                  <a:lnTo>
                    <a:pt x="52260" y="5828"/>
                  </a:lnTo>
                  <a:lnTo>
                    <a:pt x="43762" y="10976"/>
                  </a:lnTo>
                  <a:lnTo>
                    <a:pt x="35683" y="17507"/>
                  </a:lnTo>
                  <a:lnTo>
                    <a:pt x="28088" y="25160"/>
                  </a:lnTo>
                  <a:lnTo>
                    <a:pt x="21199" y="33666"/>
                  </a:lnTo>
                  <a:lnTo>
                    <a:pt x="15084" y="42799"/>
                  </a:lnTo>
                  <a:lnTo>
                    <a:pt x="9822" y="52540"/>
                  </a:lnTo>
                  <a:lnTo>
                    <a:pt x="5585" y="63065"/>
                  </a:lnTo>
                  <a:lnTo>
                    <a:pt x="2374" y="74397"/>
                  </a:lnTo>
                  <a:lnTo>
                    <a:pt x="371" y="86108"/>
                  </a:lnTo>
                  <a:lnTo>
                    <a:pt x="0" y="97437"/>
                  </a:lnTo>
                  <a:lnTo>
                    <a:pt x="1350" y="107963"/>
                  </a:lnTo>
                  <a:lnTo>
                    <a:pt x="4374" y="116977"/>
                  </a:lnTo>
                  <a:lnTo>
                    <a:pt x="9070" y="123364"/>
                  </a:lnTo>
                  <a:lnTo>
                    <a:pt x="15261" y="126757"/>
                  </a:lnTo>
                  <a:lnTo>
                    <a:pt x="22501" y="127271"/>
                  </a:lnTo>
                  <a:lnTo>
                    <a:pt x="30190" y="125122"/>
                  </a:lnTo>
                  <a:lnTo>
                    <a:pt x="37948" y="120719"/>
                  </a:lnTo>
                  <a:lnTo>
                    <a:pt x="45613" y="114547"/>
                  </a:lnTo>
                  <a:lnTo>
                    <a:pt x="53139" y="107059"/>
                  </a:lnTo>
                  <a:lnTo>
                    <a:pt x="60528" y="98625"/>
                  </a:lnTo>
                  <a:lnTo>
                    <a:pt x="67644" y="89527"/>
                  </a:lnTo>
                  <a:lnTo>
                    <a:pt x="74204" y="79968"/>
                  </a:lnTo>
                  <a:lnTo>
                    <a:pt x="80109" y="70165"/>
                  </a:lnTo>
                  <a:lnTo>
                    <a:pt x="85699" y="62723"/>
                  </a:lnTo>
                  <a:lnTo>
                    <a:pt x="90901" y="60838"/>
                  </a:lnTo>
                  <a:lnTo>
                    <a:pt x="95077" y="63546"/>
                  </a:lnTo>
                  <a:lnTo>
                    <a:pt x="98542" y="69230"/>
                  </a:lnTo>
                  <a:lnTo>
                    <a:pt x="101882" y="76577"/>
                  </a:lnTo>
                  <a:lnTo>
                    <a:pt x="105645" y="84565"/>
                  </a:lnTo>
                  <a:lnTo>
                    <a:pt x="110061" y="92633"/>
                  </a:lnTo>
                  <a:lnTo>
                    <a:pt x="115293" y="100391"/>
                  </a:lnTo>
                  <a:lnTo>
                    <a:pt x="121541" y="107474"/>
                  </a:lnTo>
                  <a:lnTo>
                    <a:pt x="128812" y="113762"/>
                  </a:lnTo>
                  <a:lnTo>
                    <a:pt x="137079" y="119175"/>
                  </a:lnTo>
                  <a:lnTo>
                    <a:pt x="147507" y="124104"/>
                  </a:lnTo>
                  <a:lnTo>
                    <a:pt x="164364" y="128979"/>
                  </a:lnTo>
                  <a:lnTo>
                    <a:pt x="194758" y="134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32953" y="210569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14803"/>
                  </a:lnTo>
                  <a:lnTo>
                    <a:pt x="0" y="29995"/>
                  </a:lnTo>
                  <a:lnTo>
                    <a:pt x="4" y="47086"/>
                  </a:lnTo>
                  <a:lnTo>
                    <a:pt x="177" y="66007"/>
                  </a:lnTo>
                  <a:lnTo>
                    <a:pt x="825" y="86464"/>
                  </a:lnTo>
                  <a:lnTo>
                    <a:pt x="2074" y="108108"/>
                  </a:lnTo>
                  <a:lnTo>
                    <a:pt x="3727" y="130300"/>
                  </a:lnTo>
                  <a:lnTo>
                    <a:pt x="5375" y="152174"/>
                  </a:lnTo>
                  <a:lnTo>
                    <a:pt x="6778" y="173278"/>
                  </a:lnTo>
                  <a:lnTo>
                    <a:pt x="7871" y="193375"/>
                  </a:lnTo>
                  <a:lnTo>
                    <a:pt x="8679" y="212265"/>
                  </a:lnTo>
                  <a:lnTo>
                    <a:pt x="9257" y="229970"/>
                  </a:lnTo>
                  <a:lnTo>
                    <a:pt x="9663" y="246646"/>
                  </a:lnTo>
                  <a:lnTo>
                    <a:pt x="9987" y="264435"/>
                  </a:lnTo>
                  <a:lnTo>
                    <a:pt x="10260" y="288257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506611" y="2232041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209364" y="0"/>
                  </a:lnTo>
                  <a:lnTo>
                    <a:pt x="198234" y="0"/>
                  </a:lnTo>
                  <a:lnTo>
                    <a:pt x="186636" y="0"/>
                  </a:lnTo>
                  <a:lnTo>
                    <a:pt x="174474" y="0"/>
                  </a:lnTo>
                  <a:lnTo>
                    <a:pt x="161815" y="0"/>
                  </a:lnTo>
                  <a:lnTo>
                    <a:pt x="148759" y="0"/>
                  </a:lnTo>
                  <a:lnTo>
                    <a:pt x="135406" y="0"/>
                  </a:lnTo>
                  <a:lnTo>
                    <a:pt x="121842" y="0"/>
                  </a:lnTo>
                  <a:lnTo>
                    <a:pt x="108131" y="5"/>
                  </a:lnTo>
                  <a:lnTo>
                    <a:pt x="94486" y="177"/>
                  </a:lnTo>
                  <a:lnTo>
                    <a:pt x="81244" y="826"/>
                  </a:lnTo>
                  <a:lnTo>
                    <a:pt x="68562" y="2079"/>
                  </a:lnTo>
                  <a:lnTo>
                    <a:pt x="56492" y="3942"/>
                  </a:lnTo>
                  <a:lnTo>
                    <a:pt x="43669" y="6670"/>
                  </a:lnTo>
                  <a:lnTo>
                    <a:pt x="26731" y="116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69751" y="2284683"/>
              <a:ext cx="110531" cy="136701"/>
            </a:xfrm>
            <a:custGeom>
              <a:avLst/>
              <a:gdLst/>
              <a:ahLst/>
              <a:cxnLst/>
              <a:rect l="0" t="0" r="0" b="0"/>
              <a:pathLst>
                <a:path w="110531" h="136701">
                  <a:moveTo>
                    <a:pt x="57959" y="0"/>
                  </a:moveTo>
                  <a:lnTo>
                    <a:pt x="49224" y="3001"/>
                  </a:lnTo>
                  <a:lnTo>
                    <a:pt x="41518" y="6424"/>
                  </a:lnTo>
                  <a:lnTo>
                    <a:pt x="34121" y="10624"/>
                  </a:lnTo>
                  <a:lnTo>
                    <a:pt x="27032" y="15697"/>
                  </a:lnTo>
                  <a:lnTo>
                    <a:pt x="20501" y="21827"/>
                  </a:lnTo>
                  <a:lnTo>
                    <a:pt x="14634" y="29015"/>
                  </a:lnTo>
                  <a:lnTo>
                    <a:pt x="9542" y="37275"/>
                  </a:lnTo>
                  <a:lnTo>
                    <a:pt x="5419" y="46718"/>
                  </a:lnTo>
                  <a:lnTo>
                    <a:pt x="2287" y="57288"/>
                  </a:lnTo>
                  <a:lnTo>
                    <a:pt x="337" y="68637"/>
                  </a:lnTo>
                  <a:lnTo>
                    <a:pt x="0" y="80247"/>
                  </a:lnTo>
                  <a:lnTo>
                    <a:pt x="1373" y="91785"/>
                  </a:lnTo>
                  <a:lnTo>
                    <a:pt x="4413" y="102801"/>
                  </a:lnTo>
                  <a:lnTo>
                    <a:pt x="9120" y="112666"/>
                  </a:lnTo>
                  <a:lnTo>
                    <a:pt x="15323" y="121140"/>
                  </a:lnTo>
                  <a:lnTo>
                    <a:pt x="22740" y="127998"/>
                  </a:lnTo>
                  <a:lnTo>
                    <a:pt x="31081" y="132864"/>
                  </a:lnTo>
                  <a:lnTo>
                    <a:pt x="40096" y="135726"/>
                  </a:lnTo>
                  <a:lnTo>
                    <a:pt x="49586" y="136700"/>
                  </a:lnTo>
                  <a:lnTo>
                    <a:pt x="59409" y="135851"/>
                  </a:lnTo>
                  <a:lnTo>
                    <a:pt x="69452" y="133385"/>
                  </a:lnTo>
                  <a:lnTo>
                    <a:pt x="79313" y="129292"/>
                  </a:lnTo>
                  <a:lnTo>
                    <a:pt x="88329" y="123272"/>
                  </a:lnTo>
                  <a:lnTo>
                    <a:pt x="96198" y="115334"/>
                  </a:lnTo>
                  <a:lnTo>
                    <a:pt x="102632" y="105750"/>
                  </a:lnTo>
                  <a:lnTo>
                    <a:pt x="107206" y="94876"/>
                  </a:lnTo>
                  <a:lnTo>
                    <a:pt x="109864" y="83053"/>
                  </a:lnTo>
                  <a:lnTo>
                    <a:pt x="110530" y="70879"/>
                  </a:lnTo>
                  <a:lnTo>
                    <a:pt x="108941" y="59174"/>
                  </a:lnTo>
                  <a:lnTo>
                    <a:pt x="105183" y="48353"/>
                  </a:lnTo>
                  <a:lnTo>
                    <a:pt x="100062" y="38755"/>
                  </a:lnTo>
                  <a:lnTo>
                    <a:pt x="94408" y="29880"/>
                  </a:lnTo>
                  <a:lnTo>
                    <a:pt x="87731" y="20953"/>
                  </a:lnTo>
                  <a:lnTo>
                    <a:pt x="79016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854052" y="2232041"/>
              <a:ext cx="94757" cy="168056"/>
            </a:xfrm>
            <a:custGeom>
              <a:avLst/>
              <a:gdLst/>
              <a:ahLst/>
              <a:cxnLst/>
              <a:rect l="0" t="0" r="0" b="0"/>
              <a:pathLst>
                <a:path w="94757" h="168056">
                  <a:moveTo>
                    <a:pt x="0" y="126342"/>
                  </a:moveTo>
                  <a:lnTo>
                    <a:pt x="2934" y="138010"/>
                  </a:lnTo>
                  <a:lnTo>
                    <a:pt x="5716" y="148499"/>
                  </a:lnTo>
                  <a:lnTo>
                    <a:pt x="8589" y="158726"/>
                  </a:lnTo>
                  <a:lnTo>
                    <a:pt x="10678" y="166269"/>
                  </a:lnTo>
                  <a:lnTo>
                    <a:pt x="10931" y="168055"/>
                  </a:lnTo>
                  <a:lnTo>
                    <a:pt x="9798" y="165312"/>
                  </a:lnTo>
                  <a:lnTo>
                    <a:pt x="7961" y="159505"/>
                  </a:lnTo>
                  <a:lnTo>
                    <a:pt x="6057" y="151425"/>
                  </a:lnTo>
                  <a:lnTo>
                    <a:pt x="4417" y="141621"/>
                  </a:lnTo>
                  <a:lnTo>
                    <a:pt x="3134" y="130543"/>
                  </a:lnTo>
                  <a:lnTo>
                    <a:pt x="2183" y="118546"/>
                  </a:lnTo>
                  <a:lnTo>
                    <a:pt x="1510" y="105913"/>
                  </a:lnTo>
                  <a:lnTo>
                    <a:pt x="1378" y="93168"/>
                  </a:lnTo>
                  <a:lnTo>
                    <a:pt x="2344" y="81066"/>
                  </a:lnTo>
                  <a:lnTo>
                    <a:pt x="4625" y="69965"/>
                  </a:lnTo>
                  <a:lnTo>
                    <a:pt x="8123" y="59867"/>
                  </a:lnTo>
                  <a:lnTo>
                    <a:pt x="12612" y="50616"/>
                  </a:lnTo>
                  <a:lnTo>
                    <a:pt x="17859" y="42024"/>
                  </a:lnTo>
                  <a:lnTo>
                    <a:pt x="23822" y="34083"/>
                  </a:lnTo>
                  <a:lnTo>
                    <a:pt x="30648" y="26960"/>
                  </a:lnTo>
                  <a:lnTo>
                    <a:pt x="38344" y="20686"/>
                  </a:lnTo>
                  <a:lnTo>
                    <a:pt x="46719" y="15303"/>
                  </a:lnTo>
                  <a:lnTo>
                    <a:pt x="56496" y="10408"/>
                  </a:lnTo>
                  <a:lnTo>
                    <a:pt x="70768" y="5571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164203" y="2306865"/>
              <a:ext cx="226803" cy="144119"/>
            </a:xfrm>
            <a:custGeom>
              <a:avLst/>
              <a:gdLst/>
              <a:ahLst/>
              <a:cxnLst/>
              <a:rect l="0" t="0" r="0" b="0"/>
              <a:pathLst>
                <a:path w="226803" h="144119">
                  <a:moveTo>
                    <a:pt x="121517" y="51518"/>
                  </a:moveTo>
                  <a:lnTo>
                    <a:pt x="115650" y="42784"/>
                  </a:lnTo>
                  <a:lnTo>
                    <a:pt x="110085" y="35077"/>
                  </a:lnTo>
                  <a:lnTo>
                    <a:pt x="104282" y="27680"/>
                  </a:lnTo>
                  <a:lnTo>
                    <a:pt x="98029" y="20591"/>
                  </a:lnTo>
                  <a:lnTo>
                    <a:pt x="91050" y="14061"/>
                  </a:lnTo>
                  <a:lnTo>
                    <a:pt x="83269" y="8202"/>
                  </a:lnTo>
                  <a:lnTo>
                    <a:pt x="74768" y="3456"/>
                  </a:lnTo>
                  <a:lnTo>
                    <a:pt x="65688" y="631"/>
                  </a:lnTo>
                  <a:lnTo>
                    <a:pt x="56183" y="0"/>
                  </a:lnTo>
                  <a:lnTo>
                    <a:pt x="46701" y="1528"/>
                  </a:lnTo>
                  <a:lnTo>
                    <a:pt x="37948" y="5137"/>
                  </a:lnTo>
                  <a:lnTo>
                    <a:pt x="30251" y="10564"/>
                  </a:lnTo>
                  <a:lnTo>
                    <a:pt x="23593" y="17442"/>
                  </a:lnTo>
                  <a:lnTo>
                    <a:pt x="17806" y="25413"/>
                  </a:lnTo>
                  <a:lnTo>
                    <a:pt x="12693" y="34179"/>
                  </a:lnTo>
                  <a:lnTo>
                    <a:pt x="8240" y="43672"/>
                  </a:lnTo>
                  <a:lnTo>
                    <a:pt x="4613" y="54028"/>
                  </a:lnTo>
                  <a:lnTo>
                    <a:pt x="1846" y="65251"/>
                  </a:lnTo>
                  <a:lnTo>
                    <a:pt x="155" y="77059"/>
                  </a:lnTo>
                  <a:lnTo>
                    <a:pt x="0" y="88985"/>
                  </a:lnTo>
                  <a:lnTo>
                    <a:pt x="1499" y="100739"/>
                  </a:lnTo>
                  <a:lnTo>
                    <a:pt x="4624" y="111903"/>
                  </a:lnTo>
                  <a:lnTo>
                    <a:pt x="9389" y="121867"/>
                  </a:lnTo>
                  <a:lnTo>
                    <a:pt x="15630" y="130404"/>
                  </a:lnTo>
                  <a:lnTo>
                    <a:pt x="23074" y="137134"/>
                  </a:lnTo>
                  <a:lnTo>
                    <a:pt x="31432" y="141381"/>
                  </a:lnTo>
                  <a:lnTo>
                    <a:pt x="40454" y="143010"/>
                  </a:lnTo>
                  <a:lnTo>
                    <a:pt x="49779" y="142172"/>
                  </a:lnTo>
                  <a:lnTo>
                    <a:pt x="58960" y="139035"/>
                  </a:lnTo>
                  <a:lnTo>
                    <a:pt x="67758" y="133924"/>
                  </a:lnTo>
                  <a:lnTo>
                    <a:pt x="75969" y="127089"/>
                  </a:lnTo>
                  <a:lnTo>
                    <a:pt x="83338" y="118616"/>
                  </a:lnTo>
                  <a:lnTo>
                    <a:pt x="89813" y="108731"/>
                  </a:lnTo>
                  <a:lnTo>
                    <a:pt x="95517" y="98875"/>
                  </a:lnTo>
                  <a:lnTo>
                    <a:pt x="101134" y="91986"/>
                  </a:lnTo>
                  <a:lnTo>
                    <a:pt x="107094" y="89475"/>
                  </a:lnTo>
                  <a:lnTo>
                    <a:pt x="112907" y="90392"/>
                  </a:lnTo>
                  <a:lnTo>
                    <a:pt x="118677" y="93560"/>
                  </a:lnTo>
                  <a:lnTo>
                    <a:pt x="124594" y="98306"/>
                  </a:lnTo>
                  <a:lnTo>
                    <a:pt x="130734" y="104408"/>
                  </a:lnTo>
                  <a:lnTo>
                    <a:pt x="137098" y="111661"/>
                  </a:lnTo>
                  <a:lnTo>
                    <a:pt x="143813" y="119503"/>
                  </a:lnTo>
                  <a:lnTo>
                    <a:pt x="151144" y="127092"/>
                  </a:lnTo>
                  <a:lnTo>
                    <a:pt x="159182" y="133965"/>
                  </a:lnTo>
                  <a:lnTo>
                    <a:pt x="167868" y="139547"/>
                  </a:lnTo>
                  <a:lnTo>
                    <a:pt x="177075" y="143009"/>
                  </a:lnTo>
                  <a:lnTo>
                    <a:pt x="186663" y="144118"/>
                  </a:lnTo>
                  <a:lnTo>
                    <a:pt x="196067" y="143427"/>
                  </a:lnTo>
                  <a:lnTo>
                    <a:pt x="205233" y="141923"/>
                  </a:lnTo>
                  <a:lnTo>
                    <a:pt x="214962" y="139475"/>
                  </a:lnTo>
                  <a:lnTo>
                    <a:pt x="226802" y="135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380476" y="2329760"/>
              <a:ext cx="115815" cy="133909"/>
            </a:xfrm>
            <a:custGeom>
              <a:avLst/>
              <a:gdLst/>
              <a:ahLst/>
              <a:cxnLst/>
              <a:rect l="0" t="0" r="0" b="0"/>
              <a:pathLst>
                <a:path w="115815" h="133909">
                  <a:moveTo>
                    <a:pt x="0" y="28623"/>
                  </a:moveTo>
                  <a:lnTo>
                    <a:pt x="67" y="43158"/>
                  </a:lnTo>
                  <a:lnTo>
                    <a:pt x="707" y="55789"/>
                  </a:lnTo>
                  <a:lnTo>
                    <a:pt x="2003" y="67694"/>
                  </a:lnTo>
                  <a:lnTo>
                    <a:pt x="3864" y="79175"/>
                  </a:lnTo>
                  <a:lnTo>
                    <a:pt x="6180" y="90368"/>
                  </a:lnTo>
                  <a:lnTo>
                    <a:pt x="8831" y="101284"/>
                  </a:lnTo>
                  <a:lnTo>
                    <a:pt x="11117" y="109515"/>
                  </a:lnTo>
                  <a:lnTo>
                    <a:pt x="12226" y="111809"/>
                  </a:lnTo>
                  <a:lnTo>
                    <a:pt x="12426" y="108826"/>
                  </a:lnTo>
                  <a:lnTo>
                    <a:pt x="12195" y="102111"/>
                  </a:lnTo>
                  <a:lnTo>
                    <a:pt x="11671" y="93069"/>
                  </a:lnTo>
                  <a:lnTo>
                    <a:pt x="10686" y="82860"/>
                  </a:lnTo>
                  <a:lnTo>
                    <a:pt x="9165" y="72178"/>
                  </a:lnTo>
                  <a:lnTo>
                    <a:pt x="7475" y="61357"/>
                  </a:lnTo>
                  <a:lnTo>
                    <a:pt x="6322" y="50539"/>
                  </a:lnTo>
                  <a:lnTo>
                    <a:pt x="6073" y="39779"/>
                  </a:lnTo>
                  <a:lnTo>
                    <a:pt x="7076" y="29413"/>
                  </a:lnTo>
                  <a:lnTo>
                    <a:pt x="9810" y="20047"/>
                  </a:lnTo>
                  <a:lnTo>
                    <a:pt x="14359" y="11944"/>
                  </a:lnTo>
                  <a:lnTo>
                    <a:pt x="20499" y="5519"/>
                  </a:lnTo>
                  <a:lnTo>
                    <a:pt x="27902" y="1483"/>
                  </a:lnTo>
                  <a:lnTo>
                    <a:pt x="36242" y="0"/>
                  </a:lnTo>
                  <a:lnTo>
                    <a:pt x="45091" y="937"/>
                  </a:lnTo>
                  <a:lnTo>
                    <a:pt x="53944" y="4141"/>
                  </a:lnTo>
                  <a:lnTo>
                    <a:pt x="62518" y="9292"/>
                  </a:lnTo>
                  <a:lnTo>
                    <a:pt x="70577" y="15984"/>
                  </a:lnTo>
                  <a:lnTo>
                    <a:pt x="77843" y="23830"/>
                  </a:lnTo>
                  <a:lnTo>
                    <a:pt x="84250" y="32507"/>
                  </a:lnTo>
                  <a:lnTo>
                    <a:pt x="89892" y="41770"/>
                  </a:lnTo>
                  <a:lnTo>
                    <a:pt x="94925" y="51441"/>
                  </a:lnTo>
                  <a:lnTo>
                    <a:pt x="99495" y="61390"/>
                  </a:lnTo>
                  <a:lnTo>
                    <a:pt x="103580" y="71650"/>
                  </a:lnTo>
                  <a:lnTo>
                    <a:pt x="107387" y="83725"/>
                  </a:lnTo>
                  <a:lnTo>
                    <a:pt x="111256" y="102025"/>
                  </a:lnTo>
                  <a:lnTo>
                    <a:pt x="115814" y="1339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32982" y="2105877"/>
              <a:ext cx="121237" cy="376178"/>
            </a:xfrm>
            <a:custGeom>
              <a:avLst/>
              <a:gdLst/>
              <a:ahLst/>
              <a:cxnLst/>
              <a:rect l="0" t="0" r="0" b="0"/>
              <a:pathLst>
                <a:path w="121237" h="376178">
                  <a:moveTo>
                    <a:pt x="121236" y="294620"/>
                  </a:moveTo>
                  <a:lnTo>
                    <a:pt x="118302" y="285818"/>
                  </a:lnTo>
                  <a:lnTo>
                    <a:pt x="115520" y="277472"/>
                  </a:lnTo>
                  <a:lnTo>
                    <a:pt x="112615" y="268778"/>
                  </a:lnTo>
                  <a:lnTo>
                    <a:pt x="109402" y="259830"/>
                  </a:lnTo>
                  <a:lnTo>
                    <a:pt x="105589" y="250983"/>
                  </a:lnTo>
                  <a:lnTo>
                    <a:pt x="101063" y="242453"/>
                  </a:lnTo>
                  <a:lnTo>
                    <a:pt x="95553" y="234611"/>
                  </a:lnTo>
                  <a:lnTo>
                    <a:pt x="88569" y="228030"/>
                  </a:lnTo>
                  <a:lnTo>
                    <a:pt x="79982" y="222915"/>
                  </a:lnTo>
                  <a:lnTo>
                    <a:pt x="70131" y="219466"/>
                  </a:lnTo>
                  <a:lnTo>
                    <a:pt x="59609" y="218042"/>
                  </a:lnTo>
                  <a:lnTo>
                    <a:pt x="48841" y="218646"/>
                  </a:lnTo>
                  <a:lnTo>
                    <a:pt x="38359" y="221151"/>
                  </a:lnTo>
                  <a:lnTo>
                    <a:pt x="28861" y="225491"/>
                  </a:lnTo>
                  <a:lnTo>
                    <a:pt x="20632" y="231448"/>
                  </a:lnTo>
                  <a:lnTo>
                    <a:pt x="13770" y="238869"/>
                  </a:lnTo>
                  <a:lnTo>
                    <a:pt x="8371" y="247744"/>
                  </a:lnTo>
                  <a:lnTo>
                    <a:pt x="4333" y="257930"/>
                  </a:lnTo>
                  <a:lnTo>
                    <a:pt x="1585" y="269022"/>
                  </a:lnTo>
                  <a:lnTo>
                    <a:pt x="172" y="280459"/>
                  </a:lnTo>
                  <a:lnTo>
                    <a:pt x="0" y="291890"/>
                  </a:lnTo>
                  <a:lnTo>
                    <a:pt x="1017" y="303174"/>
                  </a:lnTo>
                  <a:lnTo>
                    <a:pt x="3294" y="314284"/>
                  </a:lnTo>
                  <a:lnTo>
                    <a:pt x="6752" y="325235"/>
                  </a:lnTo>
                  <a:lnTo>
                    <a:pt x="11192" y="335894"/>
                  </a:lnTo>
                  <a:lnTo>
                    <a:pt x="16388" y="345986"/>
                  </a:lnTo>
                  <a:lnTo>
                    <a:pt x="22146" y="355393"/>
                  </a:lnTo>
                  <a:lnTo>
                    <a:pt x="28468" y="363677"/>
                  </a:lnTo>
                  <a:lnTo>
                    <a:pt x="35544" y="370032"/>
                  </a:lnTo>
                  <a:lnTo>
                    <a:pt x="43411" y="374185"/>
                  </a:lnTo>
                  <a:lnTo>
                    <a:pt x="51812" y="376177"/>
                  </a:lnTo>
                  <a:lnTo>
                    <a:pt x="60298" y="376083"/>
                  </a:lnTo>
                  <a:lnTo>
                    <a:pt x="68593" y="374161"/>
                  </a:lnTo>
                  <a:lnTo>
                    <a:pt x="76450" y="370450"/>
                  </a:lnTo>
                  <a:lnTo>
                    <a:pt x="83574" y="364693"/>
                  </a:lnTo>
                  <a:lnTo>
                    <a:pt x="89876" y="356927"/>
                  </a:lnTo>
                  <a:lnTo>
                    <a:pt x="95278" y="347120"/>
                  </a:lnTo>
                  <a:lnTo>
                    <a:pt x="99615" y="335033"/>
                  </a:lnTo>
                  <a:lnTo>
                    <a:pt x="102910" y="320764"/>
                  </a:lnTo>
                  <a:lnTo>
                    <a:pt x="105481" y="305149"/>
                  </a:lnTo>
                  <a:lnTo>
                    <a:pt x="107829" y="289524"/>
                  </a:lnTo>
                  <a:lnTo>
                    <a:pt x="110263" y="274639"/>
                  </a:lnTo>
                  <a:lnTo>
                    <a:pt x="112731" y="260207"/>
                  </a:lnTo>
                  <a:lnTo>
                    <a:pt x="114935" y="245231"/>
                  </a:lnTo>
                  <a:lnTo>
                    <a:pt x="116710" y="229161"/>
                  </a:lnTo>
                  <a:lnTo>
                    <a:pt x="117885" y="212247"/>
                  </a:lnTo>
                  <a:lnTo>
                    <a:pt x="118215" y="195259"/>
                  </a:lnTo>
                  <a:lnTo>
                    <a:pt x="117658" y="178668"/>
                  </a:lnTo>
                  <a:lnTo>
                    <a:pt x="116486" y="162288"/>
                  </a:lnTo>
                  <a:lnTo>
                    <a:pt x="115169" y="145471"/>
                  </a:lnTo>
                  <a:lnTo>
                    <a:pt x="113988" y="127872"/>
                  </a:lnTo>
                  <a:lnTo>
                    <a:pt x="112875" y="109782"/>
                  </a:lnTo>
                  <a:lnTo>
                    <a:pt x="111521" y="91932"/>
                  </a:lnTo>
                  <a:lnTo>
                    <a:pt x="109760" y="74736"/>
                  </a:lnTo>
                  <a:lnTo>
                    <a:pt x="107576" y="58272"/>
                  </a:lnTo>
                  <a:lnTo>
                    <a:pt x="105030" y="42456"/>
                  </a:lnTo>
                  <a:lnTo>
                    <a:pt x="102199" y="27185"/>
                  </a:lnTo>
                  <a:lnTo>
                    <a:pt x="98969" y="13486"/>
                  </a:lnTo>
                  <a:lnTo>
                    <a:pt x="94312" y="3840"/>
                  </a:lnTo>
                  <a:lnTo>
                    <a:pt x="88231" y="0"/>
                  </a:lnTo>
                  <a:lnTo>
                    <a:pt x="82739" y="2175"/>
                  </a:lnTo>
                  <a:lnTo>
                    <a:pt x="78496" y="9506"/>
                  </a:lnTo>
                  <a:lnTo>
                    <a:pt x="75417" y="20683"/>
                  </a:lnTo>
                  <a:lnTo>
                    <a:pt x="73249" y="34346"/>
                  </a:lnTo>
                  <a:lnTo>
                    <a:pt x="71753" y="49512"/>
                  </a:lnTo>
                  <a:lnTo>
                    <a:pt x="70899" y="65415"/>
                  </a:lnTo>
                  <a:lnTo>
                    <a:pt x="70850" y="81391"/>
                  </a:lnTo>
                  <a:lnTo>
                    <a:pt x="71628" y="97108"/>
                  </a:lnTo>
                  <a:lnTo>
                    <a:pt x="72963" y="112798"/>
                  </a:lnTo>
                  <a:lnTo>
                    <a:pt x="74398" y="129102"/>
                  </a:lnTo>
                  <a:lnTo>
                    <a:pt x="75663" y="146327"/>
                  </a:lnTo>
                  <a:lnTo>
                    <a:pt x="76834" y="163984"/>
                  </a:lnTo>
                  <a:lnTo>
                    <a:pt x="78226" y="181006"/>
                  </a:lnTo>
                  <a:lnTo>
                    <a:pt x="80014" y="196835"/>
                  </a:lnTo>
                  <a:lnTo>
                    <a:pt x="82216" y="211735"/>
                  </a:lnTo>
                  <a:lnTo>
                    <a:pt x="84773" y="226495"/>
                  </a:lnTo>
                  <a:lnTo>
                    <a:pt x="87607" y="241601"/>
                  </a:lnTo>
                  <a:lnTo>
                    <a:pt x="90648" y="256884"/>
                  </a:lnTo>
                  <a:lnTo>
                    <a:pt x="93834" y="271705"/>
                  </a:lnTo>
                  <a:lnTo>
                    <a:pt x="97118" y="285709"/>
                  </a:lnTo>
                  <a:lnTo>
                    <a:pt x="100317" y="298608"/>
                  </a:lnTo>
                  <a:lnTo>
                    <a:pt x="103426" y="311402"/>
                  </a:lnTo>
                  <a:lnTo>
                    <a:pt x="106714" y="326325"/>
                  </a:lnTo>
                  <a:lnTo>
                    <a:pt x="110707" y="3472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916630" y="2108515"/>
              <a:ext cx="306128" cy="395316"/>
            </a:xfrm>
            <a:custGeom>
              <a:avLst/>
              <a:gdLst/>
              <a:ahLst/>
              <a:cxnLst/>
              <a:rect l="0" t="0" r="0" b="0"/>
              <a:pathLst>
                <a:path w="306128" h="395316">
                  <a:moveTo>
                    <a:pt x="106085" y="302511"/>
                  </a:moveTo>
                  <a:lnTo>
                    <a:pt x="103151" y="290843"/>
                  </a:lnTo>
                  <a:lnTo>
                    <a:pt x="100369" y="280354"/>
                  </a:lnTo>
                  <a:lnTo>
                    <a:pt x="97465" y="270057"/>
                  </a:lnTo>
                  <a:lnTo>
                    <a:pt x="94251" y="259928"/>
                  </a:lnTo>
                  <a:lnTo>
                    <a:pt x="90438" y="250233"/>
                  </a:lnTo>
                  <a:lnTo>
                    <a:pt x="85912" y="241110"/>
                  </a:lnTo>
                  <a:lnTo>
                    <a:pt x="80403" y="233026"/>
                  </a:lnTo>
                  <a:lnTo>
                    <a:pt x="73418" y="226809"/>
                  </a:lnTo>
                  <a:lnTo>
                    <a:pt x="64836" y="222754"/>
                  </a:lnTo>
                  <a:lnTo>
                    <a:pt x="55157" y="221000"/>
                  </a:lnTo>
                  <a:lnTo>
                    <a:pt x="45284" y="221785"/>
                  </a:lnTo>
                  <a:lnTo>
                    <a:pt x="35764" y="224985"/>
                  </a:lnTo>
                  <a:lnTo>
                    <a:pt x="26937" y="230368"/>
                  </a:lnTo>
                  <a:lnTo>
                    <a:pt x="19086" y="237786"/>
                  </a:lnTo>
                  <a:lnTo>
                    <a:pt x="12265" y="246950"/>
                  </a:lnTo>
                  <a:lnTo>
                    <a:pt x="6670" y="257337"/>
                  </a:lnTo>
                  <a:lnTo>
                    <a:pt x="2726" y="268292"/>
                  </a:lnTo>
                  <a:lnTo>
                    <a:pt x="518" y="279400"/>
                  </a:lnTo>
                  <a:lnTo>
                    <a:pt x="0" y="290636"/>
                  </a:lnTo>
                  <a:lnTo>
                    <a:pt x="1165" y="302246"/>
                  </a:lnTo>
                  <a:lnTo>
                    <a:pt x="3835" y="314345"/>
                  </a:lnTo>
                  <a:lnTo>
                    <a:pt x="7728" y="326590"/>
                  </a:lnTo>
                  <a:lnTo>
                    <a:pt x="12549" y="338285"/>
                  </a:lnTo>
                  <a:lnTo>
                    <a:pt x="18050" y="349065"/>
                  </a:lnTo>
                  <a:lnTo>
                    <a:pt x="24200" y="358422"/>
                  </a:lnTo>
                  <a:lnTo>
                    <a:pt x="31158" y="365571"/>
                  </a:lnTo>
                  <a:lnTo>
                    <a:pt x="38946" y="370294"/>
                  </a:lnTo>
                  <a:lnTo>
                    <a:pt x="47296" y="372684"/>
                  </a:lnTo>
                  <a:lnTo>
                    <a:pt x="55746" y="372866"/>
                  </a:lnTo>
                  <a:lnTo>
                    <a:pt x="64020" y="371133"/>
                  </a:lnTo>
                  <a:lnTo>
                    <a:pt x="71861" y="367549"/>
                  </a:lnTo>
                  <a:lnTo>
                    <a:pt x="78974" y="361879"/>
                  </a:lnTo>
                  <a:lnTo>
                    <a:pt x="85274" y="354185"/>
                  </a:lnTo>
                  <a:lnTo>
                    <a:pt x="90844" y="344936"/>
                  </a:lnTo>
                  <a:lnTo>
                    <a:pt x="95825" y="334819"/>
                  </a:lnTo>
                  <a:lnTo>
                    <a:pt x="100367" y="324314"/>
                  </a:lnTo>
                  <a:lnTo>
                    <a:pt x="104589" y="313669"/>
                  </a:lnTo>
                  <a:lnTo>
                    <a:pt x="108586" y="302996"/>
                  </a:lnTo>
                  <a:lnTo>
                    <a:pt x="112426" y="292320"/>
                  </a:lnTo>
                  <a:lnTo>
                    <a:pt x="116159" y="280997"/>
                  </a:lnTo>
                  <a:lnTo>
                    <a:pt x="119818" y="267799"/>
                  </a:lnTo>
                  <a:lnTo>
                    <a:pt x="123424" y="252207"/>
                  </a:lnTo>
                  <a:lnTo>
                    <a:pt x="126829" y="234510"/>
                  </a:lnTo>
                  <a:lnTo>
                    <a:pt x="129735" y="215417"/>
                  </a:lnTo>
                  <a:lnTo>
                    <a:pt x="132022" y="195509"/>
                  </a:lnTo>
                  <a:lnTo>
                    <a:pt x="133725" y="175466"/>
                  </a:lnTo>
                  <a:lnTo>
                    <a:pt x="134951" y="156104"/>
                  </a:lnTo>
                  <a:lnTo>
                    <a:pt x="135809" y="137801"/>
                  </a:lnTo>
                  <a:lnTo>
                    <a:pt x="136232" y="120718"/>
                  </a:lnTo>
                  <a:lnTo>
                    <a:pt x="135995" y="104996"/>
                  </a:lnTo>
                  <a:lnTo>
                    <a:pt x="135020" y="90560"/>
                  </a:lnTo>
                  <a:lnTo>
                    <a:pt x="133382" y="77031"/>
                  </a:lnTo>
                  <a:lnTo>
                    <a:pt x="131212" y="63856"/>
                  </a:lnTo>
                  <a:lnTo>
                    <a:pt x="128642" y="50691"/>
                  </a:lnTo>
                  <a:lnTo>
                    <a:pt x="125780" y="37557"/>
                  </a:lnTo>
                  <a:lnTo>
                    <a:pt x="122714" y="24732"/>
                  </a:lnTo>
                  <a:lnTo>
                    <a:pt x="119501" y="12429"/>
                  </a:lnTo>
                  <a:lnTo>
                    <a:pt x="116013" y="3054"/>
                  </a:lnTo>
                  <a:lnTo>
                    <a:pt x="112626" y="0"/>
                  </a:lnTo>
                  <a:lnTo>
                    <a:pt x="110181" y="3006"/>
                  </a:lnTo>
                  <a:lnTo>
                    <a:pt x="108633" y="10587"/>
                  </a:lnTo>
                  <a:lnTo>
                    <a:pt x="107853" y="21055"/>
                  </a:lnTo>
                  <a:lnTo>
                    <a:pt x="107917" y="32775"/>
                  </a:lnTo>
                  <a:lnTo>
                    <a:pt x="108807" y="44796"/>
                  </a:lnTo>
                  <a:lnTo>
                    <a:pt x="110405" y="57349"/>
                  </a:lnTo>
                  <a:lnTo>
                    <a:pt x="112558" y="71536"/>
                  </a:lnTo>
                  <a:lnTo>
                    <a:pt x="115115" y="87862"/>
                  </a:lnTo>
                  <a:lnTo>
                    <a:pt x="117800" y="105749"/>
                  </a:lnTo>
                  <a:lnTo>
                    <a:pt x="120216" y="123924"/>
                  </a:lnTo>
                  <a:lnTo>
                    <a:pt x="122176" y="141597"/>
                  </a:lnTo>
                  <a:lnTo>
                    <a:pt x="123828" y="158515"/>
                  </a:lnTo>
                  <a:lnTo>
                    <a:pt x="125554" y="174702"/>
                  </a:lnTo>
                  <a:lnTo>
                    <a:pt x="127564" y="190296"/>
                  </a:lnTo>
                  <a:lnTo>
                    <a:pt x="129746" y="205768"/>
                  </a:lnTo>
                  <a:lnTo>
                    <a:pt x="131757" y="221856"/>
                  </a:lnTo>
                  <a:lnTo>
                    <a:pt x="133413" y="238902"/>
                  </a:lnTo>
                  <a:lnTo>
                    <a:pt x="134846" y="256424"/>
                  </a:lnTo>
                  <a:lnTo>
                    <a:pt x="136416" y="273347"/>
                  </a:lnTo>
                  <a:lnTo>
                    <a:pt x="138323" y="289097"/>
                  </a:lnTo>
                  <a:lnTo>
                    <a:pt x="140605" y="303602"/>
                  </a:lnTo>
                  <a:lnTo>
                    <a:pt x="143216" y="317032"/>
                  </a:lnTo>
                  <a:lnTo>
                    <a:pt x="146099" y="329587"/>
                  </a:lnTo>
                  <a:lnTo>
                    <a:pt x="149656" y="340353"/>
                  </a:lnTo>
                  <a:lnTo>
                    <a:pt x="154410" y="346197"/>
                  </a:lnTo>
                  <a:lnTo>
                    <a:pt x="159640" y="345572"/>
                  </a:lnTo>
                  <a:lnTo>
                    <a:pt x="164385" y="340458"/>
                  </a:lnTo>
                  <a:lnTo>
                    <a:pt x="168929" y="332921"/>
                  </a:lnTo>
                  <a:lnTo>
                    <a:pt x="174090" y="324857"/>
                  </a:lnTo>
                  <a:lnTo>
                    <a:pt x="180281" y="317284"/>
                  </a:lnTo>
                  <a:lnTo>
                    <a:pt x="187525" y="310369"/>
                  </a:lnTo>
                  <a:lnTo>
                    <a:pt x="195667" y="303791"/>
                  </a:lnTo>
                  <a:lnTo>
                    <a:pt x="204501" y="297280"/>
                  </a:lnTo>
                  <a:lnTo>
                    <a:pt x="213682" y="290544"/>
                  </a:lnTo>
                  <a:lnTo>
                    <a:pt x="222756" y="283239"/>
                  </a:lnTo>
                  <a:lnTo>
                    <a:pt x="231467" y="275238"/>
                  </a:lnTo>
                  <a:lnTo>
                    <a:pt x="239280" y="266589"/>
                  </a:lnTo>
                  <a:lnTo>
                    <a:pt x="245316" y="257410"/>
                  </a:lnTo>
                  <a:lnTo>
                    <a:pt x="249255" y="247830"/>
                  </a:lnTo>
                  <a:lnTo>
                    <a:pt x="251102" y="237958"/>
                  </a:lnTo>
                  <a:lnTo>
                    <a:pt x="250913" y="227878"/>
                  </a:lnTo>
                  <a:lnTo>
                    <a:pt x="248932" y="217673"/>
                  </a:lnTo>
                  <a:lnTo>
                    <a:pt x="245350" y="208043"/>
                  </a:lnTo>
                  <a:lnTo>
                    <a:pt x="240212" y="200246"/>
                  </a:lnTo>
                  <a:lnTo>
                    <a:pt x="233694" y="194829"/>
                  </a:lnTo>
                  <a:lnTo>
                    <a:pt x="226218" y="191838"/>
                  </a:lnTo>
                  <a:lnTo>
                    <a:pt x="218364" y="191185"/>
                  </a:lnTo>
                  <a:lnTo>
                    <a:pt x="210491" y="192571"/>
                  </a:lnTo>
                  <a:lnTo>
                    <a:pt x="202749" y="195906"/>
                  </a:lnTo>
                  <a:lnTo>
                    <a:pt x="195170" y="201401"/>
                  </a:lnTo>
                  <a:lnTo>
                    <a:pt x="187745" y="208975"/>
                  </a:lnTo>
                  <a:lnTo>
                    <a:pt x="180605" y="218142"/>
                  </a:lnTo>
                  <a:lnTo>
                    <a:pt x="174029" y="228203"/>
                  </a:lnTo>
                  <a:lnTo>
                    <a:pt x="168127" y="238675"/>
                  </a:lnTo>
                  <a:lnTo>
                    <a:pt x="163010" y="249467"/>
                  </a:lnTo>
                  <a:lnTo>
                    <a:pt x="158869" y="260771"/>
                  </a:lnTo>
                  <a:lnTo>
                    <a:pt x="155720" y="272666"/>
                  </a:lnTo>
                  <a:lnTo>
                    <a:pt x="153589" y="284942"/>
                  </a:lnTo>
                  <a:lnTo>
                    <a:pt x="152599" y="297191"/>
                  </a:lnTo>
                  <a:lnTo>
                    <a:pt x="152715" y="309174"/>
                  </a:lnTo>
                  <a:lnTo>
                    <a:pt x="153926" y="320832"/>
                  </a:lnTo>
                  <a:lnTo>
                    <a:pt x="156334" y="332193"/>
                  </a:lnTo>
                  <a:lnTo>
                    <a:pt x="159884" y="343312"/>
                  </a:lnTo>
                  <a:lnTo>
                    <a:pt x="164555" y="354085"/>
                  </a:lnTo>
                  <a:lnTo>
                    <a:pt x="170439" y="364252"/>
                  </a:lnTo>
                  <a:lnTo>
                    <a:pt x="177477" y="373710"/>
                  </a:lnTo>
                  <a:lnTo>
                    <a:pt x="185642" y="382028"/>
                  </a:lnTo>
                  <a:lnTo>
                    <a:pt x="195026" y="388405"/>
                  </a:lnTo>
                  <a:lnTo>
                    <a:pt x="205558" y="392579"/>
                  </a:lnTo>
                  <a:lnTo>
                    <a:pt x="216882" y="394753"/>
                  </a:lnTo>
                  <a:lnTo>
                    <a:pt x="228476" y="395315"/>
                  </a:lnTo>
                  <a:lnTo>
                    <a:pt x="240008" y="394655"/>
                  </a:lnTo>
                  <a:lnTo>
                    <a:pt x="251190" y="392945"/>
                  </a:lnTo>
                  <a:lnTo>
                    <a:pt x="261699" y="390135"/>
                  </a:lnTo>
                  <a:lnTo>
                    <a:pt x="271423" y="386298"/>
                  </a:lnTo>
                  <a:lnTo>
                    <a:pt x="280134" y="381907"/>
                  </a:lnTo>
                  <a:lnTo>
                    <a:pt x="288243" y="377340"/>
                  </a:lnTo>
                  <a:lnTo>
                    <a:pt x="296464" y="372198"/>
                  </a:lnTo>
                  <a:lnTo>
                    <a:pt x="306127" y="3656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233285" y="2312562"/>
              <a:ext cx="126342" cy="161636"/>
            </a:xfrm>
            <a:custGeom>
              <a:avLst/>
              <a:gdLst/>
              <a:ahLst/>
              <a:cxnLst/>
              <a:rect l="0" t="0" r="0" b="0"/>
              <a:pathLst>
                <a:path w="126342" h="161636">
                  <a:moveTo>
                    <a:pt x="0" y="45821"/>
                  </a:moveTo>
                  <a:lnTo>
                    <a:pt x="0" y="57556"/>
                  </a:lnTo>
                  <a:lnTo>
                    <a:pt x="0" y="68685"/>
                  </a:lnTo>
                  <a:lnTo>
                    <a:pt x="3" y="80279"/>
                  </a:lnTo>
                  <a:lnTo>
                    <a:pt x="176" y="92267"/>
                  </a:lnTo>
                  <a:lnTo>
                    <a:pt x="826" y="104279"/>
                  </a:lnTo>
                  <a:lnTo>
                    <a:pt x="2079" y="116082"/>
                  </a:lnTo>
                  <a:lnTo>
                    <a:pt x="3904" y="127608"/>
                  </a:lnTo>
                  <a:lnTo>
                    <a:pt x="6200" y="138877"/>
                  </a:lnTo>
                  <a:lnTo>
                    <a:pt x="8861" y="149844"/>
                  </a:lnTo>
                  <a:lnTo>
                    <a:pt x="11938" y="157341"/>
                  </a:lnTo>
                  <a:lnTo>
                    <a:pt x="15018" y="157714"/>
                  </a:lnTo>
                  <a:lnTo>
                    <a:pt x="17261" y="152721"/>
                  </a:lnTo>
                  <a:lnTo>
                    <a:pt x="18693" y="144363"/>
                  </a:lnTo>
                  <a:lnTo>
                    <a:pt x="19575" y="133928"/>
                  </a:lnTo>
                  <a:lnTo>
                    <a:pt x="20118" y="122198"/>
                  </a:lnTo>
                  <a:lnTo>
                    <a:pt x="20456" y="109653"/>
                  </a:lnTo>
                  <a:lnTo>
                    <a:pt x="20669" y="96587"/>
                  </a:lnTo>
                  <a:lnTo>
                    <a:pt x="20804" y="83185"/>
                  </a:lnTo>
                  <a:lnTo>
                    <a:pt x="20895" y="69571"/>
                  </a:lnTo>
                  <a:lnTo>
                    <a:pt x="21125" y="55982"/>
                  </a:lnTo>
                  <a:lnTo>
                    <a:pt x="21811" y="42775"/>
                  </a:lnTo>
                  <a:lnTo>
                    <a:pt x="23097" y="30130"/>
                  </a:lnTo>
                  <a:lnTo>
                    <a:pt x="25284" y="18689"/>
                  </a:lnTo>
                  <a:lnTo>
                    <a:pt x="28888" y="9595"/>
                  </a:lnTo>
                  <a:lnTo>
                    <a:pt x="34053" y="3275"/>
                  </a:lnTo>
                  <a:lnTo>
                    <a:pt x="40454" y="0"/>
                  </a:lnTo>
                  <a:lnTo>
                    <a:pt x="47507" y="213"/>
                  </a:lnTo>
                  <a:lnTo>
                    <a:pt x="54802" y="3799"/>
                  </a:lnTo>
                  <a:lnTo>
                    <a:pt x="62138" y="10068"/>
                  </a:lnTo>
                  <a:lnTo>
                    <a:pt x="69435" y="18078"/>
                  </a:lnTo>
                  <a:lnTo>
                    <a:pt x="76669" y="27119"/>
                  </a:lnTo>
                  <a:lnTo>
                    <a:pt x="83677" y="36759"/>
                  </a:lnTo>
                  <a:lnTo>
                    <a:pt x="90165" y="46747"/>
                  </a:lnTo>
                  <a:lnTo>
                    <a:pt x="96007" y="56946"/>
                  </a:lnTo>
                  <a:lnTo>
                    <a:pt x="101084" y="67438"/>
                  </a:lnTo>
                  <a:lnTo>
                    <a:pt x="105197" y="78481"/>
                  </a:lnTo>
                  <a:lnTo>
                    <a:pt x="108337" y="90168"/>
                  </a:lnTo>
                  <a:lnTo>
                    <a:pt x="110836" y="102223"/>
                  </a:lnTo>
                  <a:lnTo>
                    <a:pt x="113621" y="115485"/>
                  </a:lnTo>
                  <a:lnTo>
                    <a:pt x="118051" y="133356"/>
                  </a:lnTo>
                  <a:lnTo>
                    <a:pt x="126341" y="1616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07520" y="2284683"/>
              <a:ext cx="110991" cy="187416"/>
            </a:xfrm>
            <a:custGeom>
              <a:avLst/>
              <a:gdLst/>
              <a:ahLst/>
              <a:cxnLst/>
              <a:rect l="0" t="0" r="0" b="0"/>
              <a:pathLst>
                <a:path w="110991" h="187416">
                  <a:moveTo>
                    <a:pt x="67920" y="0"/>
                  </a:moveTo>
                  <a:lnTo>
                    <a:pt x="59185" y="3001"/>
                  </a:lnTo>
                  <a:lnTo>
                    <a:pt x="51479" y="6424"/>
                  </a:lnTo>
                  <a:lnTo>
                    <a:pt x="44077" y="10629"/>
                  </a:lnTo>
                  <a:lnTo>
                    <a:pt x="36816" y="15875"/>
                  </a:lnTo>
                  <a:lnTo>
                    <a:pt x="29637" y="22653"/>
                  </a:lnTo>
                  <a:lnTo>
                    <a:pt x="22521" y="31090"/>
                  </a:lnTo>
                  <a:lnTo>
                    <a:pt x="15775" y="41002"/>
                  </a:lnTo>
                  <a:lnTo>
                    <a:pt x="10006" y="52094"/>
                  </a:lnTo>
                  <a:lnTo>
                    <a:pt x="5466" y="64070"/>
                  </a:lnTo>
                  <a:lnTo>
                    <a:pt x="2250" y="76685"/>
                  </a:lnTo>
                  <a:lnTo>
                    <a:pt x="459" y="89751"/>
                  </a:lnTo>
                  <a:lnTo>
                    <a:pt x="0" y="103121"/>
                  </a:lnTo>
                  <a:lnTo>
                    <a:pt x="810" y="116367"/>
                  </a:lnTo>
                  <a:lnTo>
                    <a:pt x="2939" y="128808"/>
                  </a:lnTo>
                  <a:lnTo>
                    <a:pt x="6295" y="140139"/>
                  </a:lnTo>
                  <a:lnTo>
                    <a:pt x="10665" y="150391"/>
                  </a:lnTo>
                  <a:lnTo>
                    <a:pt x="15814" y="159745"/>
                  </a:lnTo>
                  <a:lnTo>
                    <a:pt x="21543" y="168397"/>
                  </a:lnTo>
                  <a:lnTo>
                    <a:pt x="28017" y="176040"/>
                  </a:lnTo>
                  <a:lnTo>
                    <a:pt x="35726" y="181897"/>
                  </a:lnTo>
                  <a:lnTo>
                    <a:pt x="44832" y="185685"/>
                  </a:lnTo>
                  <a:lnTo>
                    <a:pt x="54879" y="187415"/>
                  </a:lnTo>
                  <a:lnTo>
                    <a:pt x="65010" y="187139"/>
                  </a:lnTo>
                  <a:lnTo>
                    <a:pt x="74704" y="185091"/>
                  </a:lnTo>
                  <a:lnTo>
                    <a:pt x="83652" y="181293"/>
                  </a:lnTo>
                  <a:lnTo>
                    <a:pt x="91582" y="175479"/>
                  </a:lnTo>
                  <a:lnTo>
                    <a:pt x="98459" y="167678"/>
                  </a:lnTo>
                  <a:lnTo>
                    <a:pt x="104091" y="158017"/>
                  </a:lnTo>
                  <a:lnTo>
                    <a:pt x="108060" y="146560"/>
                  </a:lnTo>
                  <a:lnTo>
                    <a:pt x="110287" y="133523"/>
                  </a:lnTo>
                  <a:lnTo>
                    <a:pt x="110990" y="119380"/>
                  </a:lnTo>
                  <a:lnTo>
                    <a:pt x="110481" y="104750"/>
                  </a:lnTo>
                  <a:lnTo>
                    <a:pt x="109060" y="90038"/>
                  </a:lnTo>
                  <a:lnTo>
                    <a:pt x="106651" y="75908"/>
                  </a:lnTo>
                  <a:lnTo>
                    <a:pt x="102831" y="63332"/>
                  </a:lnTo>
                  <a:lnTo>
                    <a:pt x="97498" y="52702"/>
                  </a:lnTo>
                  <a:lnTo>
                    <a:pt x="91280" y="44233"/>
                  </a:lnTo>
                  <a:lnTo>
                    <a:pt x="84755" y="37504"/>
                  </a:lnTo>
                  <a:lnTo>
                    <a:pt x="77352" y="33048"/>
                  </a:lnTo>
                  <a:lnTo>
                    <a:pt x="6792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549140" y="2324312"/>
              <a:ext cx="231628" cy="181471"/>
            </a:xfrm>
            <a:custGeom>
              <a:avLst/>
              <a:gdLst/>
              <a:ahLst/>
              <a:cxnLst/>
              <a:rect l="0" t="0" r="0" b="0"/>
              <a:pathLst>
                <a:path w="231628" h="181471">
                  <a:moveTo>
                    <a:pt x="0" y="44599"/>
                  </a:moveTo>
                  <a:lnTo>
                    <a:pt x="5800" y="56335"/>
                  </a:lnTo>
                  <a:lnTo>
                    <a:pt x="10725" y="67464"/>
                  </a:lnTo>
                  <a:lnTo>
                    <a:pt x="15227" y="79057"/>
                  </a:lnTo>
                  <a:lnTo>
                    <a:pt x="19448" y="91045"/>
                  </a:lnTo>
                  <a:lnTo>
                    <a:pt x="23462" y="103057"/>
                  </a:lnTo>
                  <a:lnTo>
                    <a:pt x="27322" y="114860"/>
                  </a:lnTo>
                  <a:lnTo>
                    <a:pt x="31075" y="126387"/>
                  </a:lnTo>
                  <a:lnTo>
                    <a:pt x="34750" y="137655"/>
                  </a:lnTo>
                  <a:lnTo>
                    <a:pt x="38357" y="148645"/>
                  </a:lnTo>
                  <a:lnTo>
                    <a:pt x="41337" y="156937"/>
                  </a:lnTo>
                  <a:lnTo>
                    <a:pt x="42793" y="159283"/>
                  </a:lnTo>
                  <a:lnTo>
                    <a:pt x="42682" y="156334"/>
                  </a:lnTo>
                  <a:lnTo>
                    <a:pt x="41403" y="149636"/>
                  </a:lnTo>
                  <a:lnTo>
                    <a:pt x="39346" y="140433"/>
                  </a:lnTo>
                  <a:lnTo>
                    <a:pt x="36783" y="129584"/>
                  </a:lnTo>
                  <a:lnTo>
                    <a:pt x="33897" y="117653"/>
                  </a:lnTo>
                  <a:lnTo>
                    <a:pt x="30967" y="105010"/>
                  </a:lnTo>
                  <a:lnTo>
                    <a:pt x="28374" y="91896"/>
                  </a:lnTo>
                  <a:lnTo>
                    <a:pt x="26295" y="78473"/>
                  </a:lnTo>
                  <a:lnTo>
                    <a:pt x="24728" y="64843"/>
                  </a:lnTo>
                  <a:lnTo>
                    <a:pt x="23594" y="51077"/>
                  </a:lnTo>
                  <a:lnTo>
                    <a:pt x="22810" y="37242"/>
                  </a:lnTo>
                  <a:lnTo>
                    <a:pt x="22945" y="24189"/>
                  </a:lnTo>
                  <a:lnTo>
                    <a:pt x="25156" y="13473"/>
                  </a:lnTo>
                  <a:lnTo>
                    <a:pt x="29895" y="5764"/>
                  </a:lnTo>
                  <a:lnTo>
                    <a:pt x="36502" y="1235"/>
                  </a:lnTo>
                  <a:lnTo>
                    <a:pt x="43626" y="0"/>
                  </a:lnTo>
                  <a:lnTo>
                    <a:pt x="50414" y="1768"/>
                  </a:lnTo>
                  <a:lnTo>
                    <a:pt x="56730" y="6156"/>
                  </a:lnTo>
                  <a:lnTo>
                    <a:pt x="62871" y="12889"/>
                  </a:lnTo>
                  <a:lnTo>
                    <a:pt x="69069" y="21587"/>
                  </a:lnTo>
                  <a:lnTo>
                    <a:pt x="75416" y="31658"/>
                  </a:lnTo>
                  <a:lnTo>
                    <a:pt x="81925" y="42399"/>
                  </a:lnTo>
                  <a:lnTo>
                    <a:pt x="88536" y="53283"/>
                  </a:lnTo>
                  <a:lnTo>
                    <a:pt x="93970" y="61399"/>
                  </a:lnTo>
                  <a:lnTo>
                    <a:pt x="97041" y="63239"/>
                  </a:lnTo>
                  <a:lnTo>
                    <a:pt x="98941" y="59738"/>
                  </a:lnTo>
                  <a:lnTo>
                    <a:pt x="100642" y="52743"/>
                  </a:lnTo>
                  <a:lnTo>
                    <a:pt x="102566" y="43832"/>
                  </a:lnTo>
                  <a:lnTo>
                    <a:pt x="104844" y="33994"/>
                  </a:lnTo>
                  <a:lnTo>
                    <a:pt x="107946" y="24396"/>
                  </a:lnTo>
                  <a:lnTo>
                    <a:pt x="112736" y="16516"/>
                  </a:lnTo>
                  <a:lnTo>
                    <a:pt x="119530" y="10989"/>
                  </a:lnTo>
                  <a:lnTo>
                    <a:pt x="127848" y="7900"/>
                  </a:lnTo>
                  <a:lnTo>
                    <a:pt x="136731" y="7169"/>
                  </a:lnTo>
                  <a:lnTo>
                    <a:pt x="145548" y="8491"/>
                  </a:lnTo>
                  <a:lnTo>
                    <a:pt x="153888" y="11611"/>
                  </a:lnTo>
                  <a:lnTo>
                    <a:pt x="161401" y="16428"/>
                  </a:lnTo>
                  <a:lnTo>
                    <a:pt x="168002" y="22733"/>
                  </a:lnTo>
                  <a:lnTo>
                    <a:pt x="173788" y="30233"/>
                  </a:lnTo>
                  <a:lnTo>
                    <a:pt x="178924" y="38635"/>
                  </a:lnTo>
                  <a:lnTo>
                    <a:pt x="183571" y="47698"/>
                  </a:lnTo>
                  <a:lnTo>
                    <a:pt x="187866" y="57394"/>
                  </a:lnTo>
                  <a:lnTo>
                    <a:pt x="191912" y="67887"/>
                  </a:lnTo>
                  <a:lnTo>
                    <a:pt x="195785" y="79206"/>
                  </a:lnTo>
                  <a:lnTo>
                    <a:pt x="199541" y="91249"/>
                  </a:lnTo>
                  <a:lnTo>
                    <a:pt x="203217" y="103865"/>
                  </a:lnTo>
                  <a:lnTo>
                    <a:pt x="206837" y="116896"/>
                  </a:lnTo>
                  <a:lnTo>
                    <a:pt x="210463" y="129807"/>
                  </a:lnTo>
                  <a:lnTo>
                    <a:pt x="214646" y="143065"/>
                  </a:lnTo>
                  <a:lnTo>
                    <a:pt x="220875" y="158950"/>
                  </a:lnTo>
                  <a:lnTo>
                    <a:pt x="231627" y="1814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833409" y="2368911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68" y="11736"/>
                  </a:lnTo>
                  <a:lnTo>
                    <a:pt x="708" y="22865"/>
                  </a:lnTo>
                  <a:lnTo>
                    <a:pt x="2004" y="34463"/>
                  </a:lnTo>
                  <a:lnTo>
                    <a:pt x="3864" y="46624"/>
                  </a:lnTo>
                  <a:lnTo>
                    <a:pt x="6180" y="59284"/>
                  </a:lnTo>
                  <a:lnTo>
                    <a:pt x="8847" y="72335"/>
                  </a:lnTo>
                  <a:lnTo>
                    <a:pt x="11771" y="85515"/>
                  </a:lnTo>
                  <a:lnTo>
                    <a:pt x="14878" y="98432"/>
                  </a:lnTo>
                  <a:lnTo>
                    <a:pt x="18109" y="110880"/>
                  </a:lnTo>
                  <a:lnTo>
                    <a:pt x="21271" y="122394"/>
                  </a:lnTo>
                  <a:lnTo>
                    <a:pt x="24351" y="133295"/>
                  </a:lnTo>
                  <a:lnTo>
                    <a:pt x="27616" y="144537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8812352" y="22320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921752" y="2326457"/>
              <a:ext cx="122228" cy="168797"/>
            </a:xfrm>
            <a:custGeom>
              <a:avLst/>
              <a:gdLst/>
              <a:ahLst/>
              <a:cxnLst/>
              <a:rect l="0" t="0" r="0" b="0"/>
              <a:pathLst>
                <a:path w="122228" h="168797">
                  <a:moveTo>
                    <a:pt x="6413" y="84569"/>
                  </a:moveTo>
                  <a:lnTo>
                    <a:pt x="9347" y="93370"/>
                  </a:lnTo>
                  <a:lnTo>
                    <a:pt x="12129" y="101717"/>
                  </a:lnTo>
                  <a:lnTo>
                    <a:pt x="15024" y="110420"/>
                  </a:lnTo>
                  <a:lnTo>
                    <a:pt x="17892" y="119713"/>
                  </a:lnTo>
                  <a:lnTo>
                    <a:pt x="20409" y="129857"/>
                  </a:lnTo>
                  <a:lnTo>
                    <a:pt x="22400" y="140811"/>
                  </a:lnTo>
                  <a:lnTo>
                    <a:pt x="23211" y="149282"/>
                  </a:lnTo>
                  <a:lnTo>
                    <a:pt x="22343" y="151079"/>
                  </a:lnTo>
                  <a:lnTo>
                    <a:pt x="20502" y="147234"/>
                  </a:lnTo>
                  <a:lnTo>
                    <a:pt x="18107" y="139644"/>
                  </a:lnTo>
                  <a:lnTo>
                    <a:pt x="15356" y="129697"/>
                  </a:lnTo>
                  <a:lnTo>
                    <a:pt x="12362" y="118276"/>
                  </a:lnTo>
                  <a:lnTo>
                    <a:pt x="9208" y="105926"/>
                  </a:lnTo>
                  <a:lnTo>
                    <a:pt x="6107" y="92985"/>
                  </a:lnTo>
                  <a:lnTo>
                    <a:pt x="3407" y="79665"/>
                  </a:lnTo>
                  <a:lnTo>
                    <a:pt x="1266" y="66102"/>
                  </a:lnTo>
                  <a:lnTo>
                    <a:pt x="0" y="52548"/>
                  </a:lnTo>
                  <a:lnTo>
                    <a:pt x="132" y="39364"/>
                  </a:lnTo>
                  <a:lnTo>
                    <a:pt x="1821" y="26739"/>
                  </a:lnTo>
                  <a:lnTo>
                    <a:pt x="5076" y="15481"/>
                  </a:lnTo>
                  <a:lnTo>
                    <a:pt x="9926" y="7041"/>
                  </a:lnTo>
                  <a:lnTo>
                    <a:pt x="16221" y="1965"/>
                  </a:lnTo>
                  <a:lnTo>
                    <a:pt x="23531" y="0"/>
                  </a:lnTo>
                  <a:lnTo>
                    <a:pt x="31267" y="566"/>
                  </a:lnTo>
                  <a:lnTo>
                    <a:pt x="39056" y="3059"/>
                  </a:lnTo>
                  <a:lnTo>
                    <a:pt x="46741" y="7117"/>
                  </a:lnTo>
                  <a:lnTo>
                    <a:pt x="54280" y="12638"/>
                  </a:lnTo>
                  <a:lnTo>
                    <a:pt x="61684" y="19457"/>
                  </a:lnTo>
                  <a:lnTo>
                    <a:pt x="68979" y="27490"/>
                  </a:lnTo>
                  <a:lnTo>
                    <a:pt x="76191" y="36790"/>
                  </a:lnTo>
                  <a:lnTo>
                    <a:pt x="83338" y="47268"/>
                  </a:lnTo>
                  <a:lnTo>
                    <a:pt x="90275" y="58559"/>
                  </a:lnTo>
                  <a:lnTo>
                    <a:pt x="96708" y="70131"/>
                  </a:lnTo>
                  <a:lnTo>
                    <a:pt x="102511" y="81658"/>
                  </a:lnTo>
                  <a:lnTo>
                    <a:pt x="107561" y="93176"/>
                  </a:lnTo>
                  <a:lnTo>
                    <a:pt x="111652" y="104976"/>
                  </a:lnTo>
                  <a:lnTo>
                    <a:pt x="114775" y="117193"/>
                  </a:lnTo>
                  <a:lnTo>
                    <a:pt x="117063" y="129224"/>
                  </a:lnTo>
                  <a:lnTo>
                    <a:pt x="118938" y="140985"/>
                  </a:lnTo>
                  <a:lnTo>
                    <a:pt x="120565" y="153511"/>
                  </a:lnTo>
                  <a:lnTo>
                    <a:pt x="122227" y="1687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090881" y="2393601"/>
              <a:ext cx="195254" cy="130869"/>
            </a:xfrm>
            <a:custGeom>
              <a:avLst/>
              <a:gdLst/>
              <a:ahLst/>
              <a:cxnLst/>
              <a:rect l="0" t="0" r="0" b="0"/>
              <a:pathLst>
                <a:path w="195254" h="130869">
                  <a:moveTo>
                    <a:pt x="79440" y="122709"/>
                  </a:moveTo>
                  <a:lnTo>
                    <a:pt x="82240" y="111041"/>
                  </a:lnTo>
                  <a:lnTo>
                    <a:pt x="83741" y="100553"/>
                  </a:lnTo>
                  <a:lnTo>
                    <a:pt x="84053" y="90246"/>
                  </a:lnTo>
                  <a:lnTo>
                    <a:pt x="83546" y="79772"/>
                  </a:lnTo>
                  <a:lnTo>
                    <a:pt x="82727" y="68781"/>
                  </a:lnTo>
                  <a:lnTo>
                    <a:pt x="81897" y="57147"/>
                  </a:lnTo>
                  <a:lnTo>
                    <a:pt x="80695" y="45239"/>
                  </a:lnTo>
                  <a:lnTo>
                    <a:pt x="78223" y="33780"/>
                  </a:lnTo>
                  <a:lnTo>
                    <a:pt x="74078" y="23165"/>
                  </a:lnTo>
                  <a:lnTo>
                    <a:pt x="68326" y="13921"/>
                  </a:lnTo>
                  <a:lnTo>
                    <a:pt x="61246" y="6849"/>
                  </a:lnTo>
                  <a:lnTo>
                    <a:pt x="53154" y="2182"/>
                  </a:lnTo>
                  <a:lnTo>
                    <a:pt x="44655" y="0"/>
                  </a:lnTo>
                  <a:lnTo>
                    <a:pt x="36578" y="489"/>
                  </a:lnTo>
                  <a:lnTo>
                    <a:pt x="29339" y="3483"/>
                  </a:lnTo>
                  <a:lnTo>
                    <a:pt x="22993" y="8557"/>
                  </a:lnTo>
                  <a:lnTo>
                    <a:pt x="17416" y="15233"/>
                  </a:lnTo>
                  <a:lnTo>
                    <a:pt x="12444" y="23096"/>
                  </a:lnTo>
                  <a:lnTo>
                    <a:pt x="8086" y="32134"/>
                  </a:lnTo>
                  <a:lnTo>
                    <a:pt x="4523" y="42709"/>
                  </a:lnTo>
                  <a:lnTo>
                    <a:pt x="1797" y="54884"/>
                  </a:lnTo>
                  <a:lnTo>
                    <a:pt x="135" y="67975"/>
                  </a:lnTo>
                  <a:lnTo>
                    <a:pt x="0" y="80768"/>
                  </a:lnTo>
                  <a:lnTo>
                    <a:pt x="1510" y="92587"/>
                  </a:lnTo>
                  <a:lnTo>
                    <a:pt x="4644" y="103130"/>
                  </a:lnTo>
                  <a:lnTo>
                    <a:pt x="9414" y="112215"/>
                  </a:lnTo>
                  <a:lnTo>
                    <a:pt x="15655" y="119900"/>
                  </a:lnTo>
                  <a:lnTo>
                    <a:pt x="22930" y="125924"/>
                  </a:lnTo>
                  <a:lnTo>
                    <a:pt x="30642" y="129632"/>
                  </a:lnTo>
                  <a:lnTo>
                    <a:pt x="38412" y="130856"/>
                  </a:lnTo>
                  <a:lnTo>
                    <a:pt x="45912" y="129392"/>
                  </a:lnTo>
                  <a:lnTo>
                    <a:pt x="52796" y="124762"/>
                  </a:lnTo>
                  <a:lnTo>
                    <a:pt x="58933" y="117019"/>
                  </a:lnTo>
                  <a:lnTo>
                    <a:pt x="64053" y="106788"/>
                  </a:lnTo>
                  <a:lnTo>
                    <a:pt x="67669" y="94956"/>
                  </a:lnTo>
                  <a:lnTo>
                    <a:pt x="69691" y="82258"/>
                  </a:lnTo>
                  <a:lnTo>
                    <a:pt x="71462" y="71436"/>
                  </a:lnTo>
                  <a:lnTo>
                    <a:pt x="74281" y="66185"/>
                  </a:lnTo>
                  <a:lnTo>
                    <a:pt x="77422" y="66433"/>
                  </a:lnTo>
                  <a:lnTo>
                    <a:pt x="80773" y="70540"/>
                  </a:lnTo>
                  <a:lnTo>
                    <a:pt x="84638" y="77077"/>
                  </a:lnTo>
                  <a:lnTo>
                    <a:pt x="89164" y="85099"/>
                  </a:lnTo>
                  <a:lnTo>
                    <a:pt x="94490" y="93870"/>
                  </a:lnTo>
                  <a:lnTo>
                    <a:pt x="100810" y="102735"/>
                  </a:lnTo>
                  <a:lnTo>
                    <a:pt x="108133" y="111340"/>
                  </a:lnTo>
                  <a:lnTo>
                    <a:pt x="116320" y="119098"/>
                  </a:lnTo>
                  <a:lnTo>
                    <a:pt x="125184" y="125105"/>
                  </a:lnTo>
                  <a:lnTo>
                    <a:pt x="134548" y="129029"/>
                  </a:lnTo>
                  <a:lnTo>
                    <a:pt x="144104" y="130868"/>
                  </a:lnTo>
                  <a:lnTo>
                    <a:pt x="153440" y="130674"/>
                  </a:lnTo>
                  <a:lnTo>
                    <a:pt x="162377" y="128677"/>
                  </a:lnTo>
                  <a:lnTo>
                    <a:pt x="171449" y="125409"/>
                  </a:lnTo>
                  <a:lnTo>
                    <a:pt x="181777" y="120249"/>
                  </a:lnTo>
                  <a:lnTo>
                    <a:pt x="195253" y="112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265077" y="2179399"/>
              <a:ext cx="52644" cy="368498"/>
            </a:xfrm>
            <a:custGeom>
              <a:avLst/>
              <a:gdLst/>
              <a:ahLst/>
              <a:cxnLst/>
              <a:rect l="0" t="0" r="0" b="0"/>
              <a:pathLst>
                <a:path w="52644" h="368498">
                  <a:moveTo>
                    <a:pt x="0" y="0"/>
                  </a:moveTo>
                  <a:lnTo>
                    <a:pt x="68" y="14735"/>
                  </a:lnTo>
                  <a:lnTo>
                    <a:pt x="707" y="29287"/>
                  </a:lnTo>
                  <a:lnTo>
                    <a:pt x="2005" y="45086"/>
                  </a:lnTo>
                  <a:lnTo>
                    <a:pt x="3864" y="62320"/>
                  </a:lnTo>
                  <a:lnTo>
                    <a:pt x="6180" y="81110"/>
                  </a:lnTo>
                  <a:lnTo>
                    <a:pt x="8847" y="101331"/>
                  </a:lnTo>
                  <a:lnTo>
                    <a:pt x="11771" y="122079"/>
                  </a:lnTo>
                  <a:lnTo>
                    <a:pt x="14879" y="141846"/>
                  </a:lnTo>
                  <a:lnTo>
                    <a:pt x="18108" y="159873"/>
                  </a:lnTo>
                  <a:lnTo>
                    <a:pt x="21260" y="176260"/>
                  </a:lnTo>
                  <a:lnTo>
                    <a:pt x="23995" y="191573"/>
                  </a:lnTo>
                  <a:lnTo>
                    <a:pt x="26172" y="206281"/>
                  </a:lnTo>
                  <a:lnTo>
                    <a:pt x="27972" y="220500"/>
                  </a:lnTo>
                  <a:lnTo>
                    <a:pt x="29795" y="234078"/>
                  </a:lnTo>
                  <a:lnTo>
                    <a:pt x="31874" y="246968"/>
                  </a:lnTo>
                  <a:lnTo>
                    <a:pt x="34101" y="259409"/>
                  </a:lnTo>
                  <a:lnTo>
                    <a:pt x="36142" y="271830"/>
                  </a:lnTo>
                  <a:lnTo>
                    <a:pt x="37817" y="284478"/>
                  </a:lnTo>
                  <a:lnTo>
                    <a:pt x="39263" y="297261"/>
                  </a:lnTo>
                  <a:lnTo>
                    <a:pt x="40842" y="309849"/>
                  </a:lnTo>
                  <a:lnTo>
                    <a:pt x="42750" y="322046"/>
                  </a:lnTo>
                  <a:lnTo>
                    <a:pt x="44873" y="333377"/>
                  </a:lnTo>
                  <a:lnTo>
                    <a:pt x="47067" y="344127"/>
                  </a:lnTo>
                  <a:lnTo>
                    <a:pt x="49528" y="355239"/>
                  </a:lnTo>
                  <a:lnTo>
                    <a:pt x="52643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9138735" y="2299073"/>
              <a:ext cx="263214" cy="27726"/>
            </a:xfrm>
            <a:custGeom>
              <a:avLst/>
              <a:gdLst/>
              <a:ahLst/>
              <a:cxnLst/>
              <a:rect l="0" t="0" r="0" b="0"/>
              <a:pathLst>
                <a:path w="263214" h="27726">
                  <a:moveTo>
                    <a:pt x="263213" y="27725"/>
                  </a:moveTo>
                  <a:lnTo>
                    <a:pt x="251411" y="21924"/>
                  </a:lnTo>
                  <a:lnTo>
                    <a:pt x="239642" y="17000"/>
                  </a:lnTo>
                  <a:lnTo>
                    <a:pt x="226751" y="12502"/>
                  </a:lnTo>
                  <a:lnTo>
                    <a:pt x="212903" y="8454"/>
                  </a:lnTo>
                  <a:lnTo>
                    <a:pt x="198575" y="5088"/>
                  </a:lnTo>
                  <a:lnTo>
                    <a:pt x="184106" y="2485"/>
                  </a:lnTo>
                  <a:lnTo>
                    <a:pt x="169655" y="731"/>
                  </a:lnTo>
                  <a:lnTo>
                    <a:pt x="155280" y="0"/>
                  </a:lnTo>
                  <a:lnTo>
                    <a:pt x="140985" y="283"/>
                  </a:lnTo>
                  <a:lnTo>
                    <a:pt x="126760" y="1268"/>
                  </a:lnTo>
                  <a:lnTo>
                    <a:pt x="112591" y="2460"/>
                  </a:lnTo>
                  <a:lnTo>
                    <a:pt x="98466" y="3558"/>
                  </a:lnTo>
                  <a:lnTo>
                    <a:pt x="84538" y="4614"/>
                  </a:lnTo>
                  <a:lnTo>
                    <a:pt x="71105" y="5929"/>
                  </a:lnTo>
                  <a:lnTo>
                    <a:pt x="58300" y="7662"/>
                  </a:lnTo>
                  <a:lnTo>
                    <a:pt x="46344" y="9665"/>
                  </a:lnTo>
                  <a:lnTo>
                    <a:pt x="34356" y="11766"/>
                  </a:lnTo>
                  <a:lnTo>
                    <a:pt x="20161" y="14153"/>
                  </a:lnTo>
                  <a:lnTo>
                    <a:pt x="0" y="17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9382966" y="2358383"/>
              <a:ext cx="118002" cy="198624"/>
            </a:xfrm>
            <a:custGeom>
              <a:avLst/>
              <a:gdLst/>
              <a:ahLst/>
              <a:cxnLst/>
              <a:rect l="0" t="0" r="0" b="0"/>
              <a:pathLst>
                <a:path w="118002" h="198624">
                  <a:moveTo>
                    <a:pt x="71625" y="0"/>
                  </a:moveTo>
                  <a:lnTo>
                    <a:pt x="60024" y="201"/>
                  </a:lnTo>
                  <a:lnTo>
                    <a:pt x="50175" y="2122"/>
                  </a:lnTo>
                  <a:lnTo>
                    <a:pt x="41175" y="6011"/>
                  </a:lnTo>
                  <a:lnTo>
                    <a:pt x="32905" y="11590"/>
                  </a:lnTo>
                  <a:lnTo>
                    <a:pt x="25526" y="18540"/>
                  </a:lnTo>
                  <a:lnTo>
                    <a:pt x="19061" y="26548"/>
                  </a:lnTo>
                  <a:lnTo>
                    <a:pt x="13555" y="35665"/>
                  </a:lnTo>
                  <a:lnTo>
                    <a:pt x="9149" y="46283"/>
                  </a:lnTo>
                  <a:lnTo>
                    <a:pt x="5813" y="58491"/>
                  </a:lnTo>
                  <a:lnTo>
                    <a:pt x="3387" y="71941"/>
                  </a:lnTo>
                  <a:lnTo>
                    <a:pt x="1667" y="86039"/>
                  </a:lnTo>
                  <a:lnTo>
                    <a:pt x="478" y="100365"/>
                  </a:lnTo>
                  <a:lnTo>
                    <a:pt x="0" y="114390"/>
                  </a:lnTo>
                  <a:lnTo>
                    <a:pt x="734" y="127420"/>
                  </a:lnTo>
                  <a:lnTo>
                    <a:pt x="2860" y="139179"/>
                  </a:lnTo>
                  <a:lnTo>
                    <a:pt x="6255" y="149734"/>
                  </a:lnTo>
                  <a:lnTo>
                    <a:pt x="10676" y="159299"/>
                  </a:lnTo>
                  <a:lnTo>
                    <a:pt x="15877" y="168105"/>
                  </a:lnTo>
                  <a:lnTo>
                    <a:pt x="21809" y="176191"/>
                  </a:lnTo>
                  <a:lnTo>
                    <a:pt x="28614" y="183412"/>
                  </a:lnTo>
                  <a:lnTo>
                    <a:pt x="36301" y="189742"/>
                  </a:lnTo>
                  <a:lnTo>
                    <a:pt x="44750" y="194807"/>
                  </a:lnTo>
                  <a:lnTo>
                    <a:pt x="53799" y="197848"/>
                  </a:lnTo>
                  <a:lnTo>
                    <a:pt x="63291" y="198623"/>
                  </a:lnTo>
                  <a:lnTo>
                    <a:pt x="72935" y="197193"/>
                  </a:lnTo>
                  <a:lnTo>
                    <a:pt x="82330" y="193649"/>
                  </a:lnTo>
                  <a:lnTo>
                    <a:pt x="91267" y="188257"/>
                  </a:lnTo>
                  <a:lnTo>
                    <a:pt x="99403" y="181062"/>
                  </a:lnTo>
                  <a:lnTo>
                    <a:pt x="106188" y="171814"/>
                  </a:lnTo>
                  <a:lnTo>
                    <a:pt x="111451" y="160559"/>
                  </a:lnTo>
                  <a:lnTo>
                    <a:pt x="115169" y="147596"/>
                  </a:lnTo>
                  <a:lnTo>
                    <a:pt x="117306" y="133301"/>
                  </a:lnTo>
                  <a:lnTo>
                    <a:pt x="118001" y="118032"/>
                  </a:lnTo>
                  <a:lnTo>
                    <a:pt x="117351" y="102562"/>
                  </a:lnTo>
                  <a:lnTo>
                    <a:pt x="115328" y="88021"/>
                  </a:lnTo>
                  <a:lnTo>
                    <a:pt x="112045" y="74953"/>
                  </a:lnTo>
                  <a:lnTo>
                    <a:pt x="107725" y="63368"/>
                  </a:lnTo>
                  <a:lnTo>
                    <a:pt x="102609" y="53037"/>
                  </a:lnTo>
                  <a:lnTo>
                    <a:pt x="96905" y="43690"/>
                  </a:lnTo>
                  <a:lnTo>
                    <a:pt x="90619" y="35563"/>
                  </a:lnTo>
                  <a:lnTo>
                    <a:pt x="83568" y="29372"/>
                  </a:lnTo>
                  <a:lnTo>
                    <a:pt x="75721" y="25352"/>
                  </a:lnTo>
                  <a:lnTo>
                    <a:pt x="67442" y="23324"/>
                  </a:lnTo>
                  <a:lnTo>
                    <a:pt x="58484" y="22852"/>
                  </a:lnTo>
                  <a:lnTo>
                    <a:pt x="46942" y="25015"/>
                  </a:lnTo>
                  <a:lnTo>
                    <a:pt x="29511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9549347" y="2396796"/>
              <a:ext cx="126343" cy="169576"/>
            </a:xfrm>
            <a:custGeom>
              <a:avLst/>
              <a:gdLst/>
              <a:ahLst/>
              <a:cxnLst/>
              <a:rect l="0" t="0" r="0" b="0"/>
              <a:pathLst>
                <a:path w="126343" h="169576">
                  <a:moveTo>
                    <a:pt x="0" y="45815"/>
                  </a:moveTo>
                  <a:lnTo>
                    <a:pt x="67" y="57550"/>
                  </a:lnTo>
                  <a:lnTo>
                    <a:pt x="707" y="68679"/>
                  </a:lnTo>
                  <a:lnTo>
                    <a:pt x="2008" y="80277"/>
                  </a:lnTo>
                  <a:lnTo>
                    <a:pt x="4041" y="92439"/>
                  </a:lnTo>
                  <a:lnTo>
                    <a:pt x="7006" y="105098"/>
                  </a:lnTo>
                  <a:lnTo>
                    <a:pt x="10922" y="118150"/>
                  </a:lnTo>
                  <a:lnTo>
                    <a:pt x="15498" y="131329"/>
                  </a:lnTo>
                  <a:lnTo>
                    <a:pt x="20253" y="144246"/>
                  </a:lnTo>
                  <a:lnTo>
                    <a:pt x="24899" y="156640"/>
                  </a:lnTo>
                  <a:lnTo>
                    <a:pt x="29564" y="166106"/>
                  </a:lnTo>
                  <a:lnTo>
                    <a:pt x="33570" y="169575"/>
                  </a:lnTo>
                  <a:lnTo>
                    <a:pt x="35364" y="167913"/>
                  </a:lnTo>
                  <a:lnTo>
                    <a:pt x="34808" y="162857"/>
                  </a:lnTo>
                  <a:lnTo>
                    <a:pt x="32519" y="155713"/>
                  </a:lnTo>
                  <a:lnTo>
                    <a:pt x="29300" y="147300"/>
                  </a:lnTo>
                  <a:lnTo>
                    <a:pt x="25690" y="138104"/>
                  </a:lnTo>
                  <a:lnTo>
                    <a:pt x="21960" y="128259"/>
                  </a:lnTo>
                  <a:lnTo>
                    <a:pt x="18225" y="117635"/>
                  </a:lnTo>
                  <a:lnTo>
                    <a:pt x="14532" y="106213"/>
                  </a:lnTo>
                  <a:lnTo>
                    <a:pt x="11050" y="94095"/>
                  </a:lnTo>
                  <a:lnTo>
                    <a:pt x="8083" y="81425"/>
                  </a:lnTo>
                  <a:lnTo>
                    <a:pt x="5765" y="68351"/>
                  </a:lnTo>
                  <a:lnTo>
                    <a:pt x="4548" y="55318"/>
                  </a:lnTo>
                  <a:lnTo>
                    <a:pt x="5244" y="43026"/>
                  </a:lnTo>
                  <a:lnTo>
                    <a:pt x="8131" y="31809"/>
                  </a:lnTo>
                  <a:lnTo>
                    <a:pt x="13173" y="21974"/>
                  </a:lnTo>
                  <a:lnTo>
                    <a:pt x="20294" y="13964"/>
                  </a:lnTo>
                  <a:lnTo>
                    <a:pt x="29228" y="7842"/>
                  </a:lnTo>
                  <a:lnTo>
                    <a:pt x="39444" y="3527"/>
                  </a:lnTo>
                  <a:lnTo>
                    <a:pt x="50276" y="981"/>
                  </a:lnTo>
                  <a:lnTo>
                    <a:pt x="61290" y="0"/>
                  </a:lnTo>
                  <a:lnTo>
                    <a:pt x="72217" y="122"/>
                  </a:lnTo>
                  <a:lnTo>
                    <a:pt x="84140" y="731"/>
                  </a:lnTo>
                  <a:lnTo>
                    <a:pt x="100334" y="1875"/>
                  </a:lnTo>
                  <a:lnTo>
                    <a:pt x="126342" y="37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686218" y="2611067"/>
              <a:ext cx="58784" cy="178985"/>
            </a:xfrm>
            <a:custGeom>
              <a:avLst/>
              <a:gdLst/>
              <a:ahLst/>
              <a:cxnLst/>
              <a:rect l="0" t="0" r="0" b="0"/>
              <a:pathLst>
                <a:path w="58784" h="178985">
                  <a:moveTo>
                    <a:pt x="0" y="0"/>
                  </a:moveTo>
                  <a:lnTo>
                    <a:pt x="8734" y="6001"/>
                  </a:lnTo>
                  <a:lnTo>
                    <a:pt x="16441" y="12846"/>
                  </a:lnTo>
                  <a:lnTo>
                    <a:pt x="23839" y="21234"/>
                  </a:lnTo>
                  <a:lnTo>
                    <a:pt x="30926" y="30861"/>
                  </a:lnTo>
                  <a:lnTo>
                    <a:pt x="37457" y="41176"/>
                  </a:lnTo>
                  <a:lnTo>
                    <a:pt x="43324" y="51788"/>
                  </a:lnTo>
                  <a:lnTo>
                    <a:pt x="48416" y="62659"/>
                  </a:lnTo>
                  <a:lnTo>
                    <a:pt x="52538" y="74008"/>
                  </a:lnTo>
                  <a:lnTo>
                    <a:pt x="55675" y="85929"/>
                  </a:lnTo>
                  <a:lnTo>
                    <a:pt x="57798" y="98220"/>
                  </a:lnTo>
                  <a:lnTo>
                    <a:pt x="58783" y="110478"/>
                  </a:lnTo>
                  <a:lnTo>
                    <a:pt x="58663" y="122458"/>
                  </a:lnTo>
                  <a:lnTo>
                    <a:pt x="57384" y="133841"/>
                  </a:lnTo>
                  <a:lnTo>
                    <a:pt x="54375" y="145377"/>
                  </a:lnTo>
                  <a:lnTo>
                    <a:pt x="47139" y="159194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577768" y="2790051"/>
            <a:ext cx="4434834" cy="607093"/>
            <a:chOff x="5577768" y="2790051"/>
            <a:chExt cx="4434834" cy="607093"/>
          </a:xfrm>
        </p:grpSpPr>
        <p:sp>
          <p:nvSpPr>
            <p:cNvPr id="69" name="Freeform 68"/>
            <p:cNvSpPr/>
            <p:nvPr/>
          </p:nvSpPr>
          <p:spPr>
            <a:xfrm>
              <a:off x="5577768" y="2950841"/>
              <a:ext cx="191849" cy="213614"/>
            </a:xfrm>
            <a:custGeom>
              <a:avLst/>
              <a:gdLst/>
              <a:ahLst/>
              <a:cxnLst/>
              <a:rect l="0" t="0" r="0" b="0"/>
              <a:pathLst>
                <a:path w="191849" h="213614">
                  <a:moveTo>
                    <a:pt x="128677" y="102423"/>
                  </a:moveTo>
                  <a:lnTo>
                    <a:pt x="128610" y="90755"/>
                  </a:lnTo>
                  <a:lnTo>
                    <a:pt x="127970" y="80266"/>
                  </a:lnTo>
                  <a:lnTo>
                    <a:pt x="126673" y="69965"/>
                  </a:lnTo>
                  <a:lnTo>
                    <a:pt x="124814" y="59663"/>
                  </a:lnTo>
                  <a:lnTo>
                    <a:pt x="122498" y="49319"/>
                  </a:lnTo>
                  <a:lnTo>
                    <a:pt x="119822" y="38939"/>
                  </a:lnTo>
                  <a:lnTo>
                    <a:pt x="116553" y="28856"/>
                  </a:lnTo>
                  <a:lnTo>
                    <a:pt x="112149" y="19695"/>
                  </a:lnTo>
                  <a:lnTo>
                    <a:pt x="106411" y="11735"/>
                  </a:lnTo>
                  <a:lnTo>
                    <a:pt x="99609" y="5410"/>
                  </a:lnTo>
                  <a:lnTo>
                    <a:pt x="92280" y="1442"/>
                  </a:lnTo>
                  <a:lnTo>
                    <a:pt x="84796" y="0"/>
                  </a:lnTo>
                  <a:lnTo>
                    <a:pt x="77332" y="796"/>
                  </a:lnTo>
                  <a:lnTo>
                    <a:pt x="69948" y="3373"/>
                  </a:lnTo>
                  <a:lnTo>
                    <a:pt x="62651" y="7290"/>
                  </a:lnTo>
                  <a:lnTo>
                    <a:pt x="55431" y="12338"/>
                  </a:lnTo>
                  <a:lnTo>
                    <a:pt x="48269" y="18542"/>
                  </a:lnTo>
                  <a:lnTo>
                    <a:pt x="41155" y="25820"/>
                  </a:lnTo>
                  <a:lnTo>
                    <a:pt x="34240" y="33995"/>
                  </a:lnTo>
                  <a:lnTo>
                    <a:pt x="27823" y="42858"/>
                  </a:lnTo>
                  <a:lnTo>
                    <a:pt x="22026" y="52235"/>
                  </a:lnTo>
                  <a:lnTo>
                    <a:pt x="16812" y="62142"/>
                  </a:lnTo>
                  <a:lnTo>
                    <a:pt x="12075" y="72778"/>
                  </a:lnTo>
                  <a:lnTo>
                    <a:pt x="7711" y="84189"/>
                  </a:lnTo>
                  <a:lnTo>
                    <a:pt x="3950" y="96123"/>
                  </a:lnTo>
                  <a:lnTo>
                    <a:pt x="1327" y="108134"/>
                  </a:lnTo>
                  <a:lnTo>
                    <a:pt x="46" y="119954"/>
                  </a:lnTo>
                  <a:lnTo>
                    <a:pt x="0" y="131501"/>
                  </a:lnTo>
                  <a:lnTo>
                    <a:pt x="956" y="142787"/>
                  </a:lnTo>
                  <a:lnTo>
                    <a:pt x="2679" y="153860"/>
                  </a:lnTo>
                  <a:lnTo>
                    <a:pt x="5122" y="164772"/>
                  </a:lnTo>
                  <a:lnTo>
                    <a:pt x="8431" y="175565"/>
                  </a:lnTo>
                  <a:lnTo>
                    <a:pt x="12622" y="186256"/>
                  </a:lnTo>
                  <a:lnTo>
                    <a:pt x="17740" y="196217"/>
                  </a:lnTo>
                  <a:lnTo>
                    <a:pt x="23932" y="204235"/>
                  </a:lnTo>
                  <a:lnTo>
                    <a:pt x="31170" y="209802"/>
                  </a:lnTo>
                  <a:lnTo>
                    <a:pt x="39133" y="212894"/>
                  </a:lnTo>
                  <a:lnTo>
                    <a:pt x="47316" y="213613"/>
                  </a:lnTo>
                  <a:lnTo>
                    <a:pt x="55404" y="212277"/>
                  </a:lnTo>
                  <a:lnTo>
                    <a:pt x="63122" y="209144"/>
                  </a:lnTo>
                  <a:lnTo>
                    <a:pt x="70151" y="204318"/>
                  </a:lnTo>
                  <a:lnTo>
                    <a:pt x="76396" y="198001"/>
                  </a:lnTo>
                  <a:lnTo>
                    <a:pt x="81927" y="190323"/>
                  </a:lnTo>
                  <a:lnTo>
                    <a:pt x="86884" y="181269"/>
                  </a:lnTo>
                  <a:lnTo>
                    <a:pt x="91408" y="170959"/>
                  </a:lnTo>
                  <a:lnTo>
                    <a:pt x="95619" y="159782"/>
                  </a:lnTo>
                  <a:lnTo>
                    <a:pt x="99608" y="148288"/>
                  </a:lnTo>
                  <a:lnTo>
                    <a:pt x="103443" y="136818"/>
                  </a:lnTo>
                  <a:lnTo>
                    <a:pt x="107172" y="125507"/>
                  </a:lnTo>
                  <a:lnTo>
                    <a:pt x="110829" y="114380"/>
                  </a:lnTo>
                  <a:lnTo>
                    <a:pt x="114444" y="103483"/>
                  </a:lnTo>
                  <a:lnTo>
                    <a:pt x="118219" y="95249"/>
                  </a:lnTo>
                  <a:lnTo>
                    <a:pt x="121987" y="92776"/>
                  </a:lnTo>
                  <a:lnTo>
                    <a:pt x="125211" y="95105"/>
                  </a:lnTo>
                  <a:lnTo>
                    <a:pt x="128105" y="100558"/>
                  </a:lnTo>
                  <a:lnTo>
                    <a:pt x="131275" y="107600"/>
                  </a:lnTo>
                  <a:lnTo>
                    <a:pt x="135480" y="114861"/>
                  </a:lnTo>
                  <a:lnTo>
                    <a:pt x="141017" y="121625"/>
                  </a:lnTo>
                  <a:lnTo>
                    <a:pt x="147738" y="127344"/>
                  </a:lnTo>
                  <a:lnTo>
                    <a:pt x="156127" y="131857"/>
                  </a:lnTo>
                  <a:lnTo>
                    <a:pt x="169161" y="134431"/>
                  </a:lnTo>
                  <a:lnTo>
                    <a:pt x="191848" y="134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796020" y="2926922"/>
              <a:ext cx="99939" cy="172083"/>
            </a:xfrm>
            <a:custGeom>
              <a:avLst/>
              <a:gdLst/>
              <a:ahLst/>
              <a:cxnLst/>
              <a:rect l="0" t="0" r="0" b="0"/>
              <a:pathLst>
                <a:path w="99939" h="172083">
                  <a:moveTo>
                    <a:pt x="99938" y="0"/>
                  </a:moveTo>
                  <a:lnTo>
                    <a:pt x="88270" y="67"/>
                  </a:lnTo>
                  <a:lnTo>
                    <a:pt x="77781" y="707"/>
                  </a:lnTo>
                  <a:lnTo>
                    <a:pt x="67484" y="2008"/>
                  </a:lnTo>
                  <a:lnTo>
                    <a:pt x="57356" y="4041"/>
                  </a:lnTo>
                  <a:lnTo>
                    <a:pt x="47660" y="7006"/>
                  </a:lnTo>
                  <a:lnTo>
                    <a:pt x="38525" y="10925"/>
                  </a:lnTo>
                  <a:lnTo>
                    <a:pt x="29922" y="15675"/>
                  </a:lnTo>
                  <a:lnTo>
                    <a:pt x="21760" y="21078"/>
                  </a:lnTo>
                  <a:lnTo>
                    <a:pt x="13954" y="26970"/>
                  </a:lnTo>
                  <a:lnTo>
                    <a:pt x="7069" y="33212"/>
                  </a:lnTo>
                  <a:lnTo>
                    <a:pt x="2261" y="39701"/>
                  </a:lnTo>
                  <a:lnTo>
                    <a:pt x="0" y="46356"/>
                  </a:lnTo>
                  <a:lnTo>
                    <a:pt x="280" y="52959"/>
                  </a:lnTo>
                  <a:lnTo>
                    <a:pt x="2976" y="59167"/>
                  </a:lnTo>
                  <a:lnTo>
                    <a:pt x="7751" y="64827"/>
                  </a:lnTo>
                  <a:lnTo>
                    <a:pt x="14005" y="70120"/>
                  </a:lnTo>
                  <a:lnTo>
                    <a:pt x="21016" y="75442"/>
                  </a:lnTo>
                  <a:lnTo>
                    <a:pt x="28317" y="81021"/>
                  </a:lnTo>
                  <a:lnTo>
                    <a:pt x="35840" y="86752"/>
                  </a:lnTo>
                  <a:lnTo>
                    <a:pt x="43803" y="92300"/>
                  </a:lnTo>
                  <a:lnTo>
                    <a:pt x="52295" y="97492"/>
                  </a:lnTo>
                  <a:lnTo>
                    <a:pt x="60795" y="102792"/>
                  </a:lnTo>
                  <a:lnTo>
                    <a:pt x="68291" y="109176"/>
                  </a:lnTo>
                  <a:lnTo>
                    <a:pt x="74285" y="117095"/>
                  </a:lnTo>
                  <a:lnTo>
                    <a:pt x="78461" y="126195"/>
                  </a:lnTo>
                  <a:lnTo>
                    <a:pt x="80439" y="135614"/>
                  </a:lnTo>
                  <a:lnTo>
                    <a:pt x="80237" y="144791"/>
                  </a:lnTo>
                  <a:lnTo>
                    <a:pt x="77846" y="153205"/>
                  </a:lnTo>
                  <a:lnTo>
                    <a:pt x="73059" y="160237"/>
                  </a:lnTo>
                  <a:lnTo>
                    <a:pt x="66001" y="165692"/>
                  </a:lnTo>
                  <a:lnTo>
                    <a:pt x="57270" y="169535"/>
                  </a:lnTo>
                  <a:lnTo>
                    <a:pt x="46702" y="171966"/>
                  </a:lnTo>
                  <a:lnTo>
                    <a:pt x="31138" y="172082"/>
                  </a:lnTo>
                  <a:lnTo>
                    <a:pt x="5182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106528" y="2790051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21057" y="0"/>
                  </a:moveTo>
                  <a:lnTo>
                    <a:pt x="18190" y="8869"/>
                  </a:lnTo>
                  <a:lnTo>
                    <a:pt x="16048" y="17856"/>
                  </a:lnTo>
                  <a:lnTo>
                    <a:pt x="14446" y="27856"/>
                  </a:lnTo>
                  <a:lnTo>
                    <a:pt x="13265" y="39009"/>
                  </a:lnTo>
                  <a:lnTo>
                    <a:pt x="12416" y="51469"/>
                  </a:lnTo>
                  <a:lnTo>
                    <a:pt x="11819" y="65176"/>
                  </a:lnTo>
                  <a:lnTo>
                    <a:pt x="11404" y="79766"/>
                  </a:lnTo>
                  <a:lnTo>
                    <a:pt x="11121" y="94695"/>
                  </a:lnTo>
                  <a:lnTo>
                    <a:pt x="10927" y="109620"/>
                  </a:lnTo>
                  <a:lnTo>
                    <a:pt x="10796" y="124401"/>
                  </a:lnTo>
                  <a:lnTo>
                    <a:pt x="10708" y="139011"/>
                  </a:lnTo>
                  <a:lnTo>
                    <a:pt x="10644" y="153468"/>
                  </a:lnTo>
                  <a:lnTo>
                    <a:pt x="10431" y="167805"/>
                  </a:lnTo>
                  <a:lnTo>
                    <a:pt x="9756" y="182051"/>
                  </a:lnTo>
                  <a:lnTo>
                    <a:pt x="8490" y="196228"/>
                  </a:lnTo>
                  <a:lnTo>
                    <a:pt x="6817" y="210327"/>
                  </a:lnTo>
                  <a:lnTo>
                    <a:pt x="4981" y="226008"/>
                  </a:lnTo>
                  <a:lnTo>
                    <a:pt x="2819" y="248004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86531" y="2958507"/>
              <a:ext cx="123103" cy="136701"/>
            </a:xfrm>
            <a:custGeom>
              <a:avLst/>
              <a:gdLst/>
              <a:ahLst/>
              <a:cxnLst/>
              <a:rect l="0" t="0" r="0" b="0"/>
              <a:pathLst>
                <a:path w="123103" h="136701">
                  <a:moveTo>
                    <a:pt x="88453" y="0"/>
                  </a:moveTo>
                  <a:lnTo>
                    <a:pt x="76785" y="3001"/>
                  </a:lnTo>
                  <a:lnTo>
                    <a:pt x="66297" y="6424"/>
                  </a:lnTo>
                  <a:lnTo>
                    <a:pt x="55999" y="10624"/>
                  </a:lnTo>
                  <a:lnTo>
                    <a:pt x="45870" y="15697"/>
                  </a:lnTo>
                  <a:lnTo>
                    <a:pt x="36175" y="21827"/>
                  </a:lnTo>
                  <a:lnTo>
                    <a:pt x="27047" y="29015"/>
                  </a:lnTo>
                  <a:lnTo>
                    <a:pt x="18791" y="37275"/>
                  </a:lnTo>
                  <a:lnTo>
                    <a:pt x="11926" y="46719"/>
                  </a:lnTo>
                  <a:lnTo>
                    <a:pt x="6613" y="57287"/>
                  </a:lnTo>
                  <a:lnTo>
                    <a:pt x="2861" y="68637"/>
                  </a:lnTo>
                  <a:lnTo>
                    <a:pt x="701" y="80247"/>
                  </a:lnTo>
                  <a:lnTo>
                    <a:pt x="0" y="91784"/>
                  </a:lnTo>
                  <a:lnTo>
                    <a:pt x="986" y="102801"/>
                  </a:lnTo>
                  <a:lnTo>
                    <a:pt x="4299" y="112666"/>
                  </a:lnTo>
                  <a:lnTo>
                    <a:pt x="10085" y="121140"/>
                  </a:lnTo>
                  <a:lnTo>
                    <a:pt x="18053" y="127998"/>
                  </a:lnTo>
                  <a:lnTo>
                    <a:pt x="27761" y="132864"/>
                  </a:lnTo>
                  <a:lnTo>
                    <a:pt x="38761" y="135726"/>
                  </a:lnTo>
                  <a:lnTo>
                    <a:pt x="50366" y="136700"/>
                  </a:lnTo>
                  <a:lnTo>
                    <a:pt x="61680" y="135850"/>
                  </a:lnTo>
                  <a:lnTo>
                    <a:pt x="72243" y="133394"/>
                  </a:lnTo>
                  <a:lnTo>
                    <a:pt x="81976" y="129646"/>
                  </a:lnTo>
                  <a:lnTo>
                    <a:pt x="90981" y="124923"/>
                  </a:lnTo>
                  <a:lnTo>
                    <a:pt x="99403" y="119483"/>
                  </a:lnTo>
                  <a:lnTo>
                    <a:pt x="107060" y="113205"/>
                  </a:lnTo>
                  <a:lnTo>
                    <a:pt x="113460" y="105627"/>
                  </a:lnTo>
                  <a:lnTo>
                    <a:pt x="118426" y="96605"/>
                  </a:lnTo>
                  <a:lnTo>
                    <a:pt x="121762" y="86444"/>
                  </a:lnTo>
                  <a:lnTo>
                    <a:pt x="123102" y="75706"/>
                  </a:lnTo>
                  <a:lnTo>
                    <a:pt x="122445" y="64793"/>
                  </a:lnTo>
                  <a:lnTo>
                    <a:pt x="119999" y="54344"/>
                  </a:lnTo>
                  <a:lnTo>
                    <a:pt x="115557" y="44290"/>
                  </a:lnTo>
                  <a:lnTo>
                    <a:pt x="106495" y="33755"/>
                  </a:lnTo>
                  <a:lnTo>
                    <a:pt x="88453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27627" y="2979979"/>
              <a:ext cx="136871" cy="125928"/>
            </a:xfrm>
            <a:custGeom>
              <a:avLst/>
              <a:gdLst/>
              <a:ahLst/>
              <a:cxnLst/>
              <a:rect l="0" t="0" r="0" b="0"/>
              <a:pathLst>
                <a:path w="136871" h="125928">
                  <a:moveTo>
                    <a:pt x="0" y="20642"/>
                  </a:moveTo>
                  <a:lnTo>
                    <a:pt x="2934" y="29444"/>
                  </a:lnTo>
                  <a:lnTo>
                    <a:pt x="5715" y="37790"/>
                  </a:lnTo>
                  <a:lnTo>
                    <a:pt x="8615" y="46489"/>
                  </a:lnTo>
                  <a:lnTo>
                    <a:pt x="11655" y="55610"/>
                  </a:lnTo>
                  <a:lnTo>
                    <a:pt x="14820" y="65105"/>
                  </a:lnTo>
                  <a:lnTo>
                    <a:pt x="18084" y="74897"/>
                  </a:lnTo>
                  <a:lnTo>
                    <a:pt x="21423" y="84911"/>
                  </a:lnTo>
                  <a:lnTo>
                    <a:pt x="24814" y="95085"/>
                  </a:lnTo>
                  <a:lnTo>
                    <a:pt x="28218" y="105293"/>
                  </a:lnTo>
                  <a:lnTo>
                    <a:pt x="30758" y="112741"/>
                  </a:lnTo>
                  <a:lnTo>
                    <a:pt x="31387" y="113979"/>
                  </a:lnTo>
                  <a:lnTo>
                    <a:pt x="30505" y="110064"/>
                  </a:lnTo>
                  <a:lnTo>
                    <a:pt x="28815" y="102651"/>
                  </a:lnTo>
                  <a:lnTo>
                    <a:pt x="26995" y="92951"/>
                  </a:lnTo>
                  <a:lnTo>
                    <a:pt x="25408" y="81765"/>
                  </a:lnTo>
                  <a:lnTo>
                    <a:pt x="24326" y="69776"/>
                  </a:lnTo>
                  <a:lnTo>
                    <a:pt x="24039" y="57626"/>
                  </a:lnTo>
                  <a:lnTo>
                    <a:pt x="24629" y="45671"/>
                  </a:lnTo>
                  <a:lnTo>
                    <a:pt x="26329" y="34349"/>
                  </a:lnTo>
                  <a:lnTo>
                    <a:pt x="29596" y="24266"/>
                  </a:lnTo>
                  <a:lnTo>
                    <a:pt x="34535" y="15640"/>
                  </a:lnTo>
                  <a:lnTo>
                    <a:pt x="40953" y="8677"/>
                  </a:lnTo>
                  <a:lnTo>
                    <a:pt x="48548" y="3740"/>
                  </a:lnTo>
                  <a:lnTo>
                    <a:pt x="57020" y="834"/>
                  </a:lnTo>
                  <a:lnTo>
                    <a:pt x="65961" y="0"/>
                  </a:lnTo>
                  <a:lnTo>
                    <a:pt x="74875" y="1476"/>
                  </a:lnTo>
                  <a:lnTo>
                    <a:pt x="83489" y="5175"/>
                  </a:lnTo>
                  <a:lnTo>
                    <a:pt x="91576" y="10912"/>
                  </a:lnTo>
                  <a:lnTo>
                    <a:pt x="98862" y="18573"/>
                  </a:lnTo>
                  <a:lnTo>
                    <a:pt x="105281" y="27905"/>
                  </a:lnTo>
                  <a:lnTo>
                    <a:pt x="110932" y="38405"/>
                  </a:lnTo>
                  <a:lnTo>
                    <a:pt x="115970" y="49437"/>
                  </a:lnTo>
                  <a:lnTo>
                    <a:pt x="120544" y="60588"/>
                  </a:lnTo>
                  <a:lnTo>
                    <a:pt x="124631" y="71610"/>
                  </a:lnTo>
                  <a:lnTo>
                    <a:pt x="128441" y="83606"/>
                  </a:lnTo>
                  <a:lnTo>
                    <a:pt x="132311" y="99861"/>
                  </a:lnTo>
                  <a:lnTo>
                    <a:pt x="136870" y="125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90704" y="3001746"/>
              <a:ext cx="152779" cy="395398"/>
            </a:xfrm>
            <a:custGeom>
              <a:avLst/>
              <a:gdLst/>
              <a:ahLst/>
              <a:cxnLst/>
              <a:rect l="0" t="0" r="0" b="0"/>
              <a:pathLst>
                <a:path w="152779" h="395398">
                  <a:moveTo>
                    <a:pt x="110664" y="51518"/>
                  </a:moveTo>
                  <a:lnTo>
                    <a:pt x="107663" y="42784"/>
                  </a:lnTo>
                  <a:lnTo>
                    <a:pt x="104240" y="35077"/>
                  </a:lnTo>
                  <a:lnTo>
                    <a:pt x="100040" y="27679"/>
                  </a:lnTo>
                  <a:lnTo>
                    <a:pt x="94967" y="20591"/>
                  </a:lnTo>
                  <a:lnTo>
                    <a:pt x="88837" y="14061"/>
                  </a:lnTo>
                  <a:lnTo>
                    <a:pt x="81654" y="8202"/>
                  </a:lnTo>
                  <a:lnTo>
                    <a:pt x="73566" y="3456"/>
                  </a:lnTo>
                  <a:lnTo>
                    <a:pt x="64771" y="631"/>
                  </a:lnTo>
                  <a:lnTo>
                    <a:pt x="55460" y="0"/>
                  </a:lnTo>
                  <a:lnTo>
                    <a:pt x="46109" y="1527"/>
                  </a:lnTo>
                  <a:lnTo>
                    <a:pt x="37444" y="5136"/>
                  </a:lnTo>
                  <a:lnTo>
                    <a:pt x="29807" y="10563"/>
                  </a:lnTo>
                  <a:lnTo>
                    <a:pt x="23188" y="17442"/>
                  </a:lnTo>
                  <a:lnTo>
                    <a:pt x="17427" y="25413"/>
                  </a:lnTo>
                  <a:lnTo>
                    <a:pt x="12333" y="34179"/>
                  </a:lnTo>
                  <a:lnTo>
                    <a:pt x="7892" y="43672"/>
                  </a:lnTo>
                  <a:lnTo>
                    <a:pt x="4273" y="54028"/>
                  </a:lnTo>
                  <a:lnTo>
                    <a:pt x="1515" y="65242"/>
                  </a:lnTo>
                  <a:lnTo>
                    <a:pt x="0" y="76704"/>
                  </a:lnTo>
                  <a:lnTo>
                    <a:pt x="497" y="87334"/>
                  </a:lnTo>
                  <a:lnTo>
                    <a:pt x="3245" y="96581"/>
                  </a:lnTo>
                  <a:lnTo>
                    <a:pt x="8024" y="104094"/>
                  </a:lnTo>
                  <a:lnTo>
                    <a:pt x="14438" y="109465"/>
                  </a:lnTo>
                  <a:lnTo>
                    <a:pt x="22078" y="112698"/>
                  </a:lnTo>
                  <a:lnTo>
                    <a:pt x="30442" y="113938"/>
                  </a:lnTo>
                  <a:lnTo>
                    <a:pt x="38961" y="113273"/>
                  </a:lnTo>
                  <a:lnTo>
                    <a:pt x="47307" y="110940"/>
                  </a:lnTo>
                  <a:lnTo>
                    <a:pt x="55213" y="107107"/>
                  </a:lnTo>
                  <a:lnTo>
                    <a:pt x="62376" y="101794"/>
                  </a:lnTo>
                  <a:lnTo>
                    <a:pt x="68728" y="95184"/>
                  </a:lnTo>
                  <a:lnTo>
                    <a:pt x="74908" y="88798"/>
                  </a:lnTo>
                  <a:lnTo>
                    <a:pt x="81503" y="86250"/>
                  </a:lnTo>
                  <a:lnTo>
                    <a:pt x="87489" y="89148"/>
                  </a:lnTo>
                  <a:lnTo>
                    <a:pt x="91854" y="95694"/>
                  </a:lnTo>
                  <a:lnTo>
                    <a:pt x="94924" y="104762"/>
                  </a:lnTo>
                  <a:lnTo>
                    <a:pt x="97449" y="115916"/>
                  </a:lnTo>
                  <a:lnTo>
                    <a:pt x="99912" y="128794"/>
                  </a:lnTo>
                  <a:lnTo>
                    <a:pt x="102353" y="143019"/>
                  </a:lnTo>
                  <a:lnTo>
                    <a:pt x="104515" y="158246"/>
                  </a:lnTo>
                  <a:lnTo>
                    <a:pt x="106260" y="174184"/>
                  </a:lnTo>
                  <a:lnTo>
                    <a:pt x="107748" y="190294"/>
                  </a:lnTo>
                  <a:lnTo>
                    <a:pt x="109350" y="205804"/>
                  </a:lnTo>
                  <a:lnTo>
                    <a:pt x="111275" y="220353"/>
                  </a:lnTo>
                  <a:lnTo>
                    <a:pt x="113398" y="234259"/>
                  </a:lnTo>
                  <a:lnTo>
                    <a:pt x="115367" y="248284"/>
                  </a:lnTo>
                  <a:lnTo>
                    <a:pt x="116989" y="262870"/>
                  </a:lnTo>
                  <a:lnTo>
                    <a:pt x="118231" y="277958"/>
                  </a:lnTo>
                  <a:lnTo>
                    <a:pt x="119139" y="293174"/>
                  </a:lnTo>
                  <a:lnTo>
                    <a:pt x="119774" y="308262"/>
                  </a:lnTo>
                  <a:lnTo>
                    <a:pt x="119879" y="322971"/>
                  </a:lnTo>
                  <a:lnTo>
                    <a:pt x="118892" y="336994"/>
                  </a:lnTo>
                  <a:lnTo>
                    <a:pt x="116593" y="350228"/>
                  </a:lnTo>
                  <a:lnTo>
                    <a:pt x="112912" y="362417"/>
                  </a:lnTo>
                  <a:lnTo>
                    <a:pt x="107768" y="373085"/>
                  </a:lnTo>
                  <a:lnTo>
                    <a:pt x="101272" y="382101"/>
                  </a:lnTo>
                  <a:lnTo>
                    <a:pt x="93826" y="389155"/>
                  </a:lnTo>
                  <a:lnTo>
                    <a:pt x="85999" y="393622"/>
                  </a:lnTo>
                  <a:lnTo>
                    <a:pt x="78146" y="395397"/>
                  </a:lnTo>
                  <a:lnTo>
                    <a:pt x="70421" y="394657"/>
                  </a:lnTo>
                  <a:lnTo>
                    <a:pt x="62854" y="391586"/>
                  </a:lnTo>
                  <a:lnTo>
                    <a:pt x="55440" y="386515"/>
                  </a:lnTo>
                  <a:lnTo>
                    <a:pt x="48479" y="379537"/>
                  </a:lnTo>
                  <a:lnTo>
                    <a:pt x="42555" y="370435"/>
                  </a:lnTo>
                  <a:lnTo>
                    <a:pt x="37904" y="359282"/>
                  </a:lnTo>
                  <a:lnTo>
                    <a:pt x="34441" y="346558"/>
                  </a:lnTo>
                  <a:lnTo>
                    <a:pt x="31951" y="332955"/>
                  </a:lnTo>
                  <a:lnTo>
                    <a:pt x="30205" y="318960"/>
                  </a:lnTo>
                  <a:lnTo>
                    <a:pt x="29167" y="304988"/>
                  </a:lnTo>
                  <a:lnTo>
                    <a:pt x="28985" y="291461"/>
                  </a:lnTo>
                  <a:lnTo>
                    <a:pt x="29674" y="278552"/>
                  </a:lnTo>
                  <a:lnTo>
                    <a:pt x="31118" y="266240"/>
                  </a:lnTo>
                  <a:lnTo>
                    <a:pt x="33158" y="254423"/>
                  </a:lnTo>
                  <a:lnTo>
                    <a:pt x="35646" y="242992"/>
                  </a:lnTo>
                  <a:lnTo>
                    <a:pt x="38622" y="232007"/>
                  </a:lnTo>
                  <a:lnTo>
                    <a:pt x="42297" y="221696"/>
                  </a:lnTo>
                  <a:lnTo>
                    <a:pt x="46737" y="212128"/>
                  </a:lnTo>
                  <a:lnTo>
                    <a:pt x="52023" y="203226"/>
                  </a:lnTo>
                  <a:lnTo>
                    <a:pt x="58329" y="194861"/>
                  </a:lnTo>
                  <a:lnTo>
                    <a:pt x="65649" y="186898"/>
                  </a:lnTo>
                  <a:lnTo>
                    <a:pt x="73835" y="179228"/>
                  </a:lnTo>
                  <a:lnTo>
                    <a:pt x="82701" y="171764"/>
                  </a:lnTo>
                  <a:lnTo>
                    <a:pt x="92067" y="164452"/>
                  </a:lnTo>
                  <a:lnTo>
                    <a:pt x="101718" y="157549"/>
                  </a:lnTo>
                  <a:lnTo>
                    <a:pt x="112563" y="150940"/>
                  </a:lnTo>
                  <a:lnTo>
                    <a:pt x="127790" y="144041"/>
                  </a:lnTo>
                  <a:lnTo>
                    <a:pt x="152778" y="1357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18930" y="2949450"/>
              <a:ext cx="193050" cy="209100"/>
            </a:xfrm>
            <a:custGeom>
              <a:avLst/>
              <a:gdLst/>
              <a:ahLst/>
              <a:cxnLst/>
              <a:rect l="0" t="0" r="0" b="0"/>
              <a:pathLst>
                <a:path w="193050" h="209100">
                  <a:moveTo>
                    <a:pt x="119350" y="82757"/>
                  </a:moveTo>
                  <a:lnTo>
                    <a:pt x="116415" y="73955"/>
                  </a:lnTo>
                  <a:lnTo>
                    <a:pt x="113633" y="65609"/>
                  </a:lnTo>
                  <a:lnTo>
                    <a:pt x="110729" y="56914"/>
                  </a:lnTo>
                  <a:lnTo>
                    <a:pt x="107516" y="47967"/>
                  </a:lnTo>
                  <a:lnTo>
                    <a:pt x="103703" y="39120"/>
                  </a:lnTo>
                  <a:lnTo>
                    <a:pt x="99181" y="30586"/>
                  </a:lnTo>
                  <a:lnTo>
                    <a:pt x="93844" y="22570"/>
                  </a:lnTo>
                  <a:lnTo>
                    <a:pt x="87508" y="15341"/>
                  </a:lnTo>
                  <a:lnTo>
                    <a:pt x="80175" y="8978"/>
                  </a:lnTo>
                  <a:lnTo>
                    <a:pt x="72149" y="3876"/>
                  </a:lnTo>
                  <a:lnTo>
                    <a:pt x="63925" y="804"/>
                  </a:lnTo>
                  <a:lnTo>
                    <a:pt x="55803" y="0"/>
                  </a:lnTo>
                  <a:lnTo>
                    <a:pt x="47895" y="1240"/>
                  </a:lnTo>
                  <a:lnTo>
                    <a:pt x="40204" y="4123"/>
                  </a:lnTo>
                  <a:lnTo>
                    <a:pt x="32708" y="8253"/>
                  </a:lnTo>
                  <a:lnTo>
                    <a:pt x="25690" y="13617"/>
                  </a:lnTo>
                  <a:lnTo>
                    <a:pt x="19730" y="20564"/>
                  </a:lnTo>
                  <a:lnTo>
                    <a:pt x="15048" y="29156"/>
                  </a:lnTo>
                  <a:lnTo>
                    <a:pt x="11397" y="39025"/>
                  </a:lnTo>
                  <a:lnTo>
                    <a:pt x="8247" y="49566"/>
                  </a:lnTo>
                  <a:lnTo>
                    <a:pt x="5245" y="60361"/>
                  </a:lnTo>
                  <a:lnTo>
                    <a:pt x="2548" y="71201"/>
                  </a:lnTo>
                  <a:lnTo>
                    <a:pt x="715" y="82005"/>
                  </a:lnTo>
                  <a:lnTo>
                    <a:pt x="0" y="92751"/>
                  </a:lnTo>
                  <a:lnTo>
                    <a:pt x="350" y="103441"/>
                  </a:lnTo>
                  <a:lnTo>
                    <a:pt x="1580" y="114086"/>
                  </a:lnTo>
                  <a:lnTo>
                    <a:pt x="3490" y="124696"/>
                  </a:lnTo>
                  <a:lnTo>
                    <a:pt x="6061" y="135281"/>
                  </a:lnTo>
                  <a:lnTo>
                    <a:pt x="9457" y="145848"/>
                  </a:lnTo>
                  <a:lnTo>
                    <a:pt x="13706" y="156384"/>
                  </a:lnTo>
                  <a:lnTo>
                    <a:pt x="18863" y="166239"/>
                  </a:lnTo>
                  <a:lnTo>
                    <a:pt x="25081" y="174186"/>
                  </a:lnTo>
                  <a:lnTo>
                    <a:pt x="32337" y="179701"/>
                  </a:lnTo>
                  <a:lnTo>
                    <a:pt x="40311" y="182587"/>
                  </a:lnTo>
                  <a:lnTo>
                    <a:pt x="48501" y="182636"/>
                  </a:lnTo>
                  <a:lnTo>
                    <a:pt x="56596" y="180037"/>
                  </a:lnTo>
                  <a:lnTo>
                    <a:pt x="64316" y="175242"/>
                  </a:lnTo>
                  <a:lnTo>
                    <a:pt x="71348" y="168761"/>
                  </a:lnTo>
                  <a:lnTo>
                    <a:pt x="77594" y="161037"/>
                  </a:lnTo>
                  <a:lnTo>
                    <a:pt x="83126" y="152263"/>
                  </a:lnTo>
                  <a:lnTo>
                    <a:pt x="88083" y="142399"/>
                  </a:lnTo>
                  <a:lnTo>
                    <a:pt x="92608" y="131510"/>
                  </a:lnTo>
                  <a:lnTo>
                    <a:pt x="96819" y="119928"/>
                  </a:lnTo>
                  <a:lnTo>
                    <a:pt x="100808" y="108153"/>
                  </a:lnTo>
                  <a:lnTo>
                    <a:pt x="104628" y="96563"/>
                  </a:lnTo>
                  <a:lnTo>
                    <a:pt x="107807" y="87771"/>
                  </a:lnTo>
                  <a:lnTo>
                    <a:pt x="109950" y="84907"/>
                  </a:lnTo>
                  <a:lnTo>
                    <a:pt x="111708" y="86926"/>
                  </a:lnTo>
                  <a:lnTo>
                    <a:pt x="113576" y="92304"/>
                  </a:lnTo>
                  <a:lnTo>
                    <a:pt x="115746" y="100138"/>
                  </a:lnTo>
                  <a:lnTo>
                    <a:pt x="118238" y="109796"/>
                  </a:lnTo>
                  <a:lnTo>
                    <a:pt x="121009" y="120620"/>
                  </a:lnTo>
                  <a:lnTo>
                    <a:pt x="123995" y="131920"/>
                  </a:lnTo>
                  <a:lnTo>
                    <a:pt x="127149" y="143275"/>
                  </a:lnTo>
                  <a:lnTo>
                    <a:pt x="130755" y="154350"/>
                  </a:lnTo>
                  <a:lnTo>
                    <a:pt x="135391" y="164792"/>
                  </a:lnTo>
                  <a:lnTo>
                    <a:pt x="141287" y="174474"/>
                  </a:lnTo>
                  <a:lnTo>
                    <a:pt x="148283" y="183157"/>
                  </a:lnTo>
                  <a:lnTo>
                    <a:pt x="156904" y="191246"/>
                  </a:lnTo>
                  <a:lnTo>
                    <a:pt x="170144" y="199450"/>
                  </a:lnTo>
                  <a:lnTo>
                    <a:pt x="193049" y="209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18542" y="2961221"/>
              <a:ext cx="140837" cy="191477"/>
            </a:xfrm>
            <a:custGeom>
              <a:avLst/>
              <a:gdLst/>
              <a:ahLst/>
              <a:cxnLst/>
              <a:rect l="0" t="0" r="0" b="0"/>
              <a:pathLst>
                <a:path w="140837" h="191477">
                  <a:moveTo>
                    <a:pt x="140836" y="7815"/>
                  </a:moveTo>
                  <a:lnTo>
                    <a:pt x="131967" y="4948"/>
                  </a:lnTo>
                  <a:lnTo>
                    <a:pt x="122981" y="2806"/>
                  </a:lnTo>
                  <a:lnTo>
                    <a:pt x="112990" y="1208"/>
                  </a:lnTo>
                  <a:lnTo>
                    <a:pt x="102183" y="200"/>
                  </a:lnTo>
                  <a:lnTo>
                    <a:pt x="91019" y="0"/>
                  </a:lnTo>
                  <a:lnTo>
                    <a:pt x="79813" y="660"/>
                  </a:lnTo>
                  <a:lnTo>
                    <a:pt x="68702" y="2244"/>
                  </a:lnTo>
                  <a:lnTo>
                    <a:pt x="57716" y="4905"/>
                  </a:lnTo>
                  <a:lnTo>
                    <a:pt x="46856" y="8621"/>
                  </a:lnTo>
                  <a:lnTo>
                    <a:pt x="36259" y="13234"/>
                  </a:lnTo>
                  <a:lnTo>
                    <a:pt x="26210" y="18547"/>
                  </a:lnTo>
                  <a:lnTo>
                    <a:pt x="16835" y="24382"/>
                  </a:lnTo>
                  <a:lnTo>
                    <a:pt x="8744" y="30757"/>
                  </a:lnTo>
                  <a:lnTo>
                    <a:pt x="3051" y="37867"/>
                  </a:lnTo>
                  <a:lnTo>
                    <a:pt x="160" y="45752"/>
                  </a:lnTo>
                  <a:lnTo>
                    <a:pt x="0" y="53996"/>
                  </a:lnTo>
                  <a:lnTo>
                    <a:pt x="2394" y="61844"/>
                  </a:lnTo>
                  <a:lnTo>
                    <a:pt x="6971" y="68893"/>
                  </a:lnTo>
                  <a:lnTo>
                    <a:pt x="13430" y="74930"/>
                  </a:lnTo>
                  <a:lnTo>
                    <a:pt x="21643" y="79761"/>
                  </a:lnTo>
                  <a:lnTo>
                    <a:pt x="31378" y="83419"/>
                  </a:lnTo>
                  <a:lnTo>
                    <a:pt x="42164" y="86248"/>
                  </a:lnTo>
                  <a:lnTo>
                    <a:pt x="53394" y="88779"/>
                  </a:lnTo>
                  <a:lnTo>
                    <a:pt x="64686" y="91347"/>
                  </a:lnTo>
                  <a:lnTo>
                    <a:pt x="75878" y="94245"/>
                  </a:lnTo>
                  <a:lnTo>
                    <a:pt x="86926" y="97804"/>
                  </a:lnTo>
                  <a:lnTo>
                    <a:pt x="97830" y="102133"/>
                  </a:lnTo>
                  <a:lnTo>
                    <a:pt x="108289" y="107330"/>
                  </a:lnTo>
                  <a:lnTo>
                    <a:pt x="117713" y="113568"/>
                  </a:lnTo>
                  <a:lnTo>
                    <a:pt x="125856" y="120833"/>
                  </a:lnTo>
                  <a:lnTo>
                    <a:pt x="132306" y="128812"/>
                  </a:lnTo>
                  <a:lnTo>
                    <a:pt x="136359" y="137005"/>
                  </a:lnTo>
                  <a:lnTo>
                    <a:pt x="137857" y="145105"/>
                  </a:lnTo>
                  <a:lnTo>
                    <a:pt x="137101" y="153000"/>
                  </a:lnTo>
                  <a:lnTo>
                    <a:pt x="134549" y="160680"/>
                  </a:lnTo>
                  <a:lnTo>
                    <a:pt x="130645" y="168170"/>
                  </a:lnTo>
                  <a:lnTo>
                    <a:pt x="125434" y="175182"/>
                  </a:lnTo>
                  <a:lnTo>
                    <a:pt x="118591" y="181140"/>
                  </a:lnTo>
                  <a:lnTo>
                    <a:pt x="110069" y="185809"/>
                  </a:lnTo>
                  <a:lnTo>
                    <a:pt x="100245" y="189115"/>
                  </a:lnTo>
                  <a:lnTo>
                    <a:pt x="89737" y="190967"/>
                  </a:lnTo>
                  <a:lnTo>
                    <a:pt x="78976" y="191476"/>
                  </a:lnTo>
                  <a:lnTo>
                    <a:pt x="68630" y="191033"/>
                  </a:lnTo>
                  <a:lnTo>
                    <a:pt x="58657" y="190172"/>
                  </a:lnTo>
                  <a:lnTo>
                    <a:pt x="48187" y="188823"/>
                  </a:lnTo>
                  <a:lnTo>
                    <a:pt x="35551" y="186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369948" y="3042735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3001" y="11668"/>
                  </a:lnTo>
                  <a:lnTo>
                    <a:pt x="6423" y="22157"/>
                  </a:lnTo>
                  <a:lnTo>
                    <a:pt x="10619" y="32459"/>
                  </a:lnTo>
                  <a:lnTo>
                    <a:pt x="15519" y="42760"/>
                  </a:lnTo>
                  <a:lnTo>
                    <a:pt x="21000" y="53104"/>
                  </a:lnTo>
                  <a:lnTo>
                    <a:pt x="26931" y="63489"/>
                  </a:lnTo>
                  <a:lnTo>
                    <a:pt x="33193" y="73744"/>
                  </a:lnTo>
                  <a:lnTo>
                    <a:pt x="39692" y="83554"/>
                  </a:lnTo>
                  <a:lnTo>
                    <a:pt x="46347" y="92771"/>
                  </a:lnTo>
                  <a:lnTo>
                    <a:pt x="52803" y="101123"/>
                  </a:lnTo>
                  <a:lnTo>
                    <a:pt x="59065" y="108945"/>
                  </a:lnTo>
                  <a:lnTo>
                    <a:pt x="65679" y="116922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369948" y="3011150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157928" y="0"/>
                  </a:moveTo>
                  <a:lnTo>
                    <a:pt x="152060" y="11668"/>
                  </a:lnTo>
                  <a:lnTo>
                    <a:pt x="146495" y="22157"/>
                  </a:lnTo>
                  <a:lnTo>
                    <a:pt x="140692" y="32463"/>
                  </a:lnTo>
                  <a:lnTo>
                    <a:pt x="134438" y="42937"/>
                  </a:lnTo>
                  <a:lnTo>
                    <a:pt x="127461" y="53929"/>
                  </a:lnTo>
                  <a:lnTo>
                    <a:pt x="119683" y="65572"/>
                  </a:lnTo>
                  <a:lnTo>
                    <a:pt x="111355" y="77826"/>
                  </a:lnTo>
                  <a:lnTo>
                    <a:pt x="102924" y="90580"/>
                  </a:lnTo>
                  <a:lnTo>
                    <a:pt x="94664" y="103721"/>
                  </a:lnTo>
                  <a:lnTo>
                    <a:pt x="86661" y="117307"/>
                  </a:lnTo>
                  <a:lnTo>
                    <a:pt x="78908" y="131565"/>
                  </a:lnTo>
                  <a:lnTo>
                    <a:pt x="71366" y="146562"/>
                  </a:lnTo>
                  <a:lnTo>
                    <a:pt x="64148" y="162056"/>
                  </a:lnTo>
                  <a:lnTo>
                    <a:pt x="57521" y="177609"/>
                  </a:lnTo>
                  <a:lnTo>
                    <a:pt x="51578" y="192961"/>
                  </a:lnTo>
                  <a:lnTo>
                    <a:pt x="46265" y="208033"/>
                  </a:lnTo>
                  <a:lnTo>
                    <a:pt x="41461" y="222839"/>
                  </a:lnTo>
                  <a:lnTo>
                    <a:pt x="37044" y="237428"/>
                  </a:lnTo>
                  <a:lnTo>
                    <a:pt x="32906" y="251853"/>
                  </a:lnTo>
                  <a:lnTo>
                    <a:pt x="28967" y="266158"/>
                  </a:lnTo>
                  <a:lnTo>
                    <a:pt x="25166" y="280375"/>
                  </a:lnTo>
                  <a:lnTo>
                    <a:pt x="21458" y="294364"/>
                  </a:lnTo>
                  <a:lnTo>
                    <a:pt x="17817" y="307838"/>
                  </a:lnTo>
                  <a:lnTo>
                    <a:pt x="14223" y="320666"/>
                  </a:lnTo>
                  <a:lnTo>
                    <a:pt x="10814" y="332439"/>
                  </a:lnTo>
                  <a:lnTo>
                    <a:pt x="7542" y="343541"/>
                  </a:lnTo>
                  <a:lnTo>
                    <a:pt x="4121" y="354948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525629" y="3032207"/>
              <a:ext cx="94035" cy="152800"/>
            </a:xfrm>
            <a:custGeom>
              <a:avLst/>
              <a:gdLst/>
              <a:ahLst/>
              <a:cxnLst/>
              <a:rect l="0" t="0" r="0" b="0"/>
              <a:pathLst>
                <a:path w="94035" h="152800">
                  <a:moveTo>
                    <a:pt x="75946" y="0"/>
                  </a:moveTo>
                  <a:lnTo>
                    <a:pt x="64345" y="3001"/>
                  </a:lnTo>
                  <a:lnTo>
                    <a:pt x="54497" y="6423"/>
                  </a:lnTo>
                  <a:lnTo>
                    <a:pt x="45496" y="10624"/>
                  </a:lnTo>
                  <a:lnTo>
                    <a:pt x="37227" y="15697"/>
                  </a:lnTo>
                  <a:lnTo>
                    <a:pt x="29847" y="21827"/>
                  </a:lnTo>
                  <a:lnTo>
                    <a:pt x="23378" y="29010"/>
                  </a:lnTo>
                  <a:lnTo>
                    <a:pt x="17699" y="37098"/>
                  </a:lnTo>
                  <a:lnTo>
                    <a:pt x="12644" y="45892"/>
                  </a:lnTo>
                  <a:lnTo>
                    <a:pt x="8066" y="55217"/>
                  </a:lnTo>
                  <a:lnTo>
                    <a:pt x="4159" y="65087"/>
                  </a:lnTo>
                  <a:lnTo>
                    <a:pt x="1438" y="75697"/>
                  </a:lnTo>
                  <a:lnTo>
                    <a:pt x="91" y="87089"/>
                  </a:lnTo>
                  <a:lnTo>
                    <a:pt x="0" y="99011"/>
                  </a:lnTo>
                  <a:lnTo>
                    <a:pt x="927" y="111014"/>
                  </a:lnTo>
                  <a:lnTo>
                    <a:pt x="2638" y="122810"/>
                  </a:lnTo>
                  <a:lnTo>
                    <a:pt x="5414" y="133661"/>
                  </a:lnTo>
                  <a:lnTo>
                    <a:pt x="10011" y="142352"/>
                  </a:lnTo>
                  <a:lnTo>
                    <a:pt x="16689" y="148406"/>
                  </a:lnTo>
                  <a:lnTo>
                    <a:pt x="24936" y="151841"/>
                  </a:lnTo>
                  <a:lnTo>
                    <a:pt x="33773" y="152799"/>
                  </a:lnTo>
                  <a:lnTo>
                    <a:pt x="42566" y="151626"/>
                  </a:lnTo>
                  <a:lnTo>
                    <a:pt x="51061" y="148606"/>
                  </a:lnTo>
                  <a:lnTo>
                    <a:pt x="59211" y="143855"/>
                  </a:lnTo>
                  <a:lnTo>
                    <a:pt x="67049" y="137589"/>
                  </a:lnTo>
                  <a:lnTo>
                    <a:pt x="74310" y="129945"/>
                  </a:lnTo>
                  <a:lnTo>
                    <a:pt x="80441" y="120913"/>
                  </a:lnTo>
                  <a:lnTo>
                    <a:pt x="85236" y="110614"/>
                  </a:lnTo>
                  <a:lnTo>
                    <a:pt x="88796" y="99275"/>
                  </a:lnTo>
                  <a:lnTo>
                    <a:pt x="91352" y="87139"/>
                  </a:lnTo>
                  <a:lnTo>
                    <a:pt x="93138" y="74430"/>
                  </a:lnTo>
                  <a:lnTo>
                    <a:pt x="94034" y="61643"/>
                  </a:lnTo>
                  <a:lnTo>
                    <a:pt x="93587" y="49517"/>
                  </a:lnTo>
                  <a:lnTo>
                    <a:pt x="91657" y="38411"/>
                  </a:lnTo>
                  <a:lnTo>
                    <a:pt x="88322" y="28619"/>
                  </a:lnTo>
                  <a:lnTo>
                    <a:pt x="83173" y="19593"/>
                  </a:lnTo>
                  <a:lnTo>
                    <a:pt x="73518" y="10543"/>
                  </a:lnTo>
                  <a:lnTo>
                    <a:pt x="5488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69347" y="3042735"/>
              <a:ext cx="106686" cy="145632"/>
            </a:xfrm>
            <a:custGeom>
              <a:avLst/>
              <a:gdLst/>
              <a:ahLst/>
              <a:cxnLst/>
              <a:rect l="0" t="0" r="0" b="0"/>
              <a:pathLst>
                <a:path w="106686" h="145632">
                  <a:moveTo>
                    <a:pt x="16456" y="21057"/>
                  </a:moveTo>
                  <a:lnTo>
                    <a:pt x="10723" y="27059"/>
                  </a:lnTo>
                  <a:lnTo>
                    <a:pt x="6438" y="33904"/>
                  </a:lnTo>
                  <a:lnTo>
                    <a:pt x="3237" y="42291"/>
                  </a:lnTo>
                  <a:lnTo>
                    <a:pt x="1049" y="51919"/>
                  </a:lnTo>
                  <a:lnTo>
                    <a:pt x="0" y="62233"/>
                  </a:lnTo>
                  <a:lnTo>
                    <a:pt x="63" y="72837"/>
                  </a:lnTo>
                  <a:lnTo>
                    <a:pt x="1232" y="83361"/>
                  </a:lnTo>
                  <a:lnTo>
                    <a:pt x="3609" y="93413"/>
                  </a:lnTo>
                  <a:lnTo>
                    <a:pt x="7131" y="102833"/>
                  </a:lnTo>
                  <a:lnTo>
                    <a:pt x="11613" y="111646"/>
                  </a:lnTo>
                  <a:lnTo>
                    <a:pt x="16838" y="119959"/>
                  </a:lnTo>
                  <a:lnTo>
                    <a:pt x="22613" y="127875"/>
                  </a:lnTo>
                  <a:lnTo>
                    <a:pt x="28948" y="135007"/>
                  </a:lnTo>
                  <a:lnTo>
                    <a:pt x="36032" y="140513"/>
                  </a:lnTo>
                  <a:lnTo>
                    <a:pt x="43904" y="144062"/>
                  </a:lnTo>
                  <a:lnTo>
                    <a:pt x="52309" y="145631"/>
                  </a:lnTo>
                  <a:lnTo>
                    <a:pt x="60798" y="145246"/>
                  </a:lnTo>
                  <a:lnTo>
                    <a:pt x="69095" y="143129"/>
                  </a:lnTo>
                  <a:lnTo>
                    <a:pt x="76953" y="139455"/>
                  </a:lnTo>
                  <a:lnTo>
                    <a:pt x="84078" y="134256"/>
                  </a:lnTo>
                  <a:lnTo>
                    <a:pt x="90381" y="127682"/>
                  </a:lnTo>
                  <a:lnTo>
                    <a:pt x="95783" y="119660"/>
                  </a:lnTo>
                  <a:lnTo>
                    <a:pt x="100121" y="109841"/>
                  </a:lnTo>
                  <a:lnTo>
                    <a:pt x="103407" y="98205"/>
                  </a:lnTo>
                  <a:lnTo>
                    <a:pt x="105631" y="85324"/>
                  </a:lnTo>
                  <a:lnTo>
                    <a:pt x="106685" y="72146"/>
                  </a:lnTo>
                  <a:lnTo>
                    <a:pt x="106621" y="59259"/>
                  </a:lnTo>
                  <a:lnTo>
                    <a:pt x="105776" y="47115"/>
                  </a:lnTo>
                  <a:lnTo>
                    <a:pt x="104594" y="34914"/>
                  </a:lnTo>
                  <a:lnTo>
                    <a:pt x="102974" y="20473"/>
                  </a:lnTo>
                  <a:lnTo>
                    <a:pt x="10068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948022" y="2847041"/>
              <a:ext cx="113215" cy="379083"/>
            </a:xfrm>
            <a:custGeom>
              <a:avLst/>
              <a:gdLst/>
              <a:ahLst/>
              <a:cxnLst/>
              <a:rect l="0" t="0" r="0" b="0"/>
              <a:pathLst>
                <a:path w="113215" h="379083">
                  <a:moveTo>
                    <a:pt x="95750" y="279922"/>
                  </a:moveTo>
                  <a:lnTo>
                    <a:pt x="92682" y="271188"/>
                  </a:lnTo>
                  <a:lnTo>
                    <a:pt x="88620" y="263481"/>
                  </a:lnTo>
                  <a:lnTo>
                    <a:pt x="83127" y="256093"/>
                  </a:lnTo>
                  <a:lnTo>
                    <a:pt x="76367" y="249350"/>
                  </a:lnTo>
                  <a:lnTo>
                    <a:pt x="68568" y="244117"/>
                  </a:lnTo>
                  <a:lnTo>
                    <a:pt x="59976" y="240760"/>
                  </a:lnTo>
                  <a:lnTo>
                    <a:pt x="50964" y="239492"/>
                  </a:lnTo>
                  <a:lnTo>
                    <a:pt x="42007" y="240612"/>
                  </a:lnTo>
                  <a:lnTo>
                    <a:pt x="33366" y="244035"/>
                  </a:lnTo>
                  <a:lnTo>
                    <a:pt x="25261" y="249401"/>
                  </a:lnTo>
                  <a:lnTo>
                    <a:pt x="17964" y="256274"/>
                  </a:lnTo>
                  <a:lnTo>
                    <a:pt x="11547" y="264269"/>
                  </a:lnTo>
                  <a:lnTo>
                    <a:pt x="6238" y="273396"/>
                  </a:lnTo>
                  <a:lnTo>
                    <a:pt x="2494" y="284030"/>
                  </a:lnTo>
                  <a:lnTo>
                    <a:pt x="425" y="296245"/>
                  </a:lnTo>
                  <a:lnTo>
                    <a:pt x="0" y="309362"/>
                  </a:lnTo>
                  <a:lnTo>
                    <a:pt x="1227" y="322173"/>
                  </a:lnTo>
                  <a:lnTo>
                    <a:pt x="3941" y="334008"/>
                  </a:lnTo>
                  <a:lnTo>
                    <a:pt x="7863" y="344733"/>
                  </a:lnTo>
                  <a:lnTo>
                    <a:pt x="12704" y="354471"/>
                  </a:lnTo>
                  <a:lnTo>
                    <a:pt x="18214" y="363408"/>
                  </a:lnTo>
                  <a:lnTo>
                    <a:pt x="24199" y="371087"/>
                  </a:lnTo>
                  <a:lnTo>
                    <a:pt x="30515" y="376445"/>
                  </a:lnTo>
                  <a:lnTo>
                    <a:pt x="37058" y="379082"/>
                  </a:lnTo>
                  <a:lnTo>
                    <a:pt x="43757" y="379057"/>
                  </a:lnTo>
                  <a:lnTo>
                    <a:pt x="50561" y="376533"/>
                  </a:lnTo>
                  <a:lnTo>
                    <a:pt x="57431" y="371866"/>
                  </a:lnTo>
                  <a:lnTo>
                    <a:pt x="64181" y="365344"/>
                  </a:lnTo>
                  <a:lnTo>
                    <a:pt x="70488" y="357089"/>
                  </a:lnTo>
                  <a:lnTo>
                    <a:pt x="76210" y="347317"/>
                  </a:lnTo>
                  <a:lnTo>
                    <a:pt x="81375" y="336165"/>
                  </a:lnTo>
                  <a:lnTo>
                    <a:pt x="86078" y="323625"/>
                  </a:lnTo>
                  <a:lnTo>
                    <a:pt x="90429" y="309812"/>
                  </a:lnTo>
                  <a:lnTo>
                    <a:pt x="94520" y="294791"/>
                  </a:lnTo>
                  <a:lnTo>
                    <a:pt x="98429" y="278498"/>
                  </a:lnTo>
                  <a:lnTo>
                    <a:pt x="102206" y="261017"/>
                  </a:lnTo>
                  <a:lnTo>
                    <a:pt x="105726" y="242549"/>
                  </a:lnTo>
                  <a:lnTo>
                    <a:pt x="108711" y="223321"/>
                  </a:lnTo>
                  <a:lnTo>
                    <a:pt x="111045" y="203547"/>
                  </a:lnTo>
                  <a:lnTo>
                    <a:pt x="112612" y="183881"/>
                  </a:lnTo>
                  <a:lnTo>
                    <a:pt x="113214" y="165363"/>
                  </a:lnTo>
                  <a:lnTo>
                    <a:pt x="112844" y="148463"/>
                  </a:lnTo>
                  <a:lnTo>
                    <a:pt x="111799" y="132980"/>
                  </a:lnTo>
                  <a:lnTo>
                    <a:pt x="110567" y="118347"/>
                  </a:lnTo>
                  <a:lnTo>
                    <a:pt x="109442" y="104131"/>
                  </a:lnTo>
                  <a:lnTo>
                    <a:pt x="108369" y="90258"/>
                  </a:lnTo>
                  <a:lnTo>
                    <a:pt x="107040" y="76921"/>
                  </a:lnTo>
                  <a:lnTo>
                    <a:pt x="105296" y="64191"/>
                  </a:lnTo>
                  <a:lnTo>
                    <a:pt x="103123" y="51690"/>
                  </a:lnTo>
                  <a:lnTo>
                    <a:pt x="100586" y="38697"/>
                  </a:lnTo>
                  <a:lnTo>
                    <a:pt x="97765" y="24882"/>
                  </a:lnTo>
                  <a:lnTo>
                    <a:pt x="94721" y="11712"/>
                  </a:lnTo>
                  <a:lnTo>
                    <a:pt x="91056" y="2784"/>
                  </a:lnTo>
                  <a:lnTo>
                    <a:pt x="86699" y="0"/>
                  </a:lnTo>
                  <a:lnTo>
                    <a:pt x="82487" y="2364"/>
                  </a:lnTo>
                  <a:lnTo>
                    <a:pt x="78574" y="8454"/>
                  </a:lnTo>
                  <a:lnTo>
                    <a:pt x="75032" y="17292"/>
                  </a:lnTo>
                  <a:lnTo>
                    <a:pt x="72074" y="28364"/>
                  </a:lnTo>
                  <a:lnTo>
                    <a:pt x="69778" y="41230"/>
                  </a:lnTo>
                  <a:lnTo>
                    <a:pt x="68249" y="55469"/>
                  </a:lnTo>
                  <a:lnTo>
                    <a:pt x="67679" y="70717"/>
                  </a:lnTo>
                  <a:lnTo>
                    <a:pt x="68073" y="86686"/>
                  </a:lnTo>
                  <a:lnTo>
                    <a:pt x="69135" y="103157"/>
                  </a:lnTo>
                  <a:lnTo>
                    <a:pt x="70379" y="119976"/>
                  </a:lnTo>
                  <a:lnTo>
                    <a:pt x="71507" y="137027"/>
                  </a:lnTo>
                  <a:lnTo>
                    <a:pt x="72414" y="154072"/>
                  </a:lnTo>
                  <a:lnTo>
                    <a:pt x="73098" y="170749"/>
                  </a:lnTo>
                  <a:lnTo>
                    <a:pt x="73596" y="186891"/>
                  </a:lnTo>
                  <a:lnTo>
                    <a:pt x="74117" y="202341"/>
                  </a:lnTo>
                  <a:lnTo>
                    <a:pt x="75008" y="216877"/>
                  </a:lnTo>
                  <a:lnTo>
                    <a:pt x="76426" y="230462"/>
                  </a:lnTo>
                  <a:lnTo>
                    <a:pt x="78403" y="242960"/>
                  </a:lnTo>
                  <a:lnTo>
                    <a:pt x="81220" y="255382"/>
                  </a:lnTo>
                  <a:lnTo>
                    <a:pt x="86245" y="269936"/>
                  </a:lnTo>
                  <a:lnTo>
                    <a:pt x="95750" y="2904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102317" y="2990093"/>
              <a:ext cx="114433" cy="186685"/>
            </a:xfrm>
            <a:custGeom>
              <a:avLst/>
              <a:gdLst/>
              <a:ahLst/>
              <a:cxnLst/>
              <a:rect l="0" t="0" r="0" b="0"/>
              <a:pathLst>
                <a:path w="114433" h="186685">
                  <a:moveTo>
                    <a:pt x="78325" y="42114"/>
                  </a:moveTo>
                  <a:lnTo>
                    <a:pt x="66724" y="45115"/>
                  </a:lnTo>
                  <a:lnTo>
                    <a:pt x="56875" y="48537"/>
                  </a:lnTo>
                  <a:lnTo>
                    <a:pt x="47871" y="52738"/>
                  </a:lnTo>
                  <a:lnTo>
                    <a:pt x="39429" y="57811"/>
                  </a:lnTo>
                  <a:lnTo>
                    <a:pt x="31402" y="63941"/>
                  </a:lnTo>
                  <a:lnTo>
                    <a:pt x="23688" y="71129"/>
                  </a:lnTo>
                  <a:lnTo>
                    <a:pt x="16529" y="79389"/>
                  </a:lnTo>
                  <a:lnTo>
                    <a:pt x="10476" y="88832"/>
                  </a:lnTo>
                  <a:lnTo>
                    <a:pt x="5743" y="99401"/>
                  </a:lnTo>
                  <a:lnTo>
                    <a:pt x="2394" y="110751"/>
                  </a:lnTo>
                  <a:lnTo>
                    <a:pt x="513" y="122360"/>
                  </a:lnTo>
                  <a:lnTo>
                    <a:pt x="0" y="133903"/>
                  </a:lnTo>
                  <a:lnTo>
                    <a:pt x="943" y="145092"/>
                  </a:lnTo>
                  <a:lnTo>
                    <a:pt x="3695" y="155605"/>
                  </a:lnTo>
                  <a:lnTo>
                    <a:pt x="8291" y="165328"/>
                  </a:lnTo>
                  <a:lnTo>
                    <a:pt x="14647" y="173839"/>
                  </a:lnTo>
                  <a:lnTo>
                    <a:pt x="22732" y="180353"/>
                  </a:lnTo>
                  <a:lnTo>
                    <a:pt x="32349" y="184617"/>
                  </a:lnTo>
                  <a:lnTo>
                    <a:pt x="42871" y="186684"/>
                  </a:lnTo>
                  <a:lnTo>
                    <a:pt x="53385" y="186643"/>
                  </a:lnTo>
                  <a:lnTo>
                    <a:pt x="63376" y="184760"/>
                  </a:lnTo>
                  <a:lnTo>
                    <a:pt x="72708" y="181244"/>
                  </a:lnTo>
                  <a:lnTo>
                    <a:pt x="81436" y="176152"/>
                  </a:lnTo>
                  <a:lnTo>
                    <a:pt x="89668" y="169654"/>
                  </a:lnTo>
                  <a:lnTo>
                    <a:pt x="97197" y="161853"/>
                  </a:lnTo>
                  <a:lnTo>
                    <a:pt x="103510" y="152715"/>
                  </a:lnTo>
                  <a:lnTo>
                    <a:pt x="108421" y="142349"/>
                  </a:lnTo>
                  <a:lnTo>
                    <a:pt x="111890" y="131134"/>
                  </a:lnTo>
                  <a:lnTo>
                    <a:pt x="113853" y="119615"/>
                  </a:lnTo>
                  <a:lnTo>
                    <a:pt x="114432" y="108128"/>
                  </a:lnTo>
                  <a:lnTo>
                    <a:pt x="113872" y="96806"/>
                  </a:lnTo>
                  <a:lnTo>
                    <a:pt x="112442" y="85671"/>
                  </a:lnTo>
                  <a:lnTo>
                    <a:pt x="110369" y="74704"/>
                  </a:lnTo>
                  <a:lnTo>
                    <a:pt x="107675" y="64033"/>
                  </a:lnTo>
                  <a:lnTo>
                    <a:pt x="104191" y="53934"/>
                  </a:lnTo>
                  <a:lnTo>
                    <a:pt x="99879" y="44513"/>
                  </a:lnTo>
                  <a:lnTo>
                    <a:pt x="94677" y="35879"/>
                  </a:lnTo>
                  <a:lnTo>
                    <a:pt x="88429" y="28226"/>
                  </a:lnTo>
                  <a:lnTo>
                    <a:pt x="81163" y="21565"/>
                  </a:lnTo>
                  <a:lnTo>
                    <a:pt x="73489" y="15904"/>
                  </a:lnTo>
                  <a:lnTo>
                    <a:pt x="65754" y="10787"/>
                  </a:lnTo>
                  <a:lnTo>
                    <a:pt x="57281" y="5760"/>
                  </a:lnTo>
                  <a:lnTo>
                    <a:pt x="4674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551853" y="2884808"/>
              <a:ext cx="7817" cy="273742"/>
            </a:xfrm>
            <a:custGeom>
              <a:avLst/>
              <a:gdLst/>
              <a:ahLst/>
              <a:cxnLst/>
              <a:rect l="0" t="0" r="0" b="0"/>
              <a:pathLst>
                <a:path w="7817" h="273742">
                  <a:moveTo>
                    <a:pt x="7816" y="0"/>
                  </a:moveTo>
                  <a:lnTo>
                    <a:pt x="4947" y="8868"/>
                  </a:lnTo>
                  <a:lnTo>
                    <a:pt x="2807" y="17855"/>
                  </a:lnTo>
                  <a:lnTo>
                    <a:pt x="1207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2" y="61031"/>
                  </a:lnTo>
                  <a:lnTo>
                    <a:pt x="1890" y="72489"/>
                  </a:lnTo>
                  <a:lnTo>
                    <a:pt x="3254" y="84770"/>
                  </a:lnTo>
                  <a:lnTo>
                    <a:pt x="4464" y="98142"/>
                  </a:lnTo>
                  <a:lnTo>
                    <a:pt x="5425" y="112563"/>
                  </a:lnTo>
                  <a:lnTo>
                    <a:pt x="6144" y="127854"/>
                  </a:lnTo>
                  <a:lnTo>
                    <a:pt x="6664" y="143806"/>
                  </a:lnTo>
                  <a:lnTo>
                    <a:pt x="7029" y="160079"/>
                  </a:lnTo>
                  <a:lnTo>
                    <a:pt x="7282" y="176222"/>
                  </a:lnTo>
                  <a:lnTo>
                    <a:pt x="7456" y="191992"/>
                  </a:lnTo>
                  <a:lnTo>
                    <a:pt x="7573" y="207130"/>
                  </a:lnTo>
                  <a:lnTo>
                    <a:pt x="7666" y="222959"/>
                  </a:lnTo>
                  <a:lnTo>
                    <a:pt x="7743" y="243100"/>
                  </a:lnTo>
                  <a:lnTo>
                    <a:pt x="7816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454383" y="3024392"/>
              <a:ext cx="189514" cy="18344"/>
            </a:xfrm>
            <a:custGeom>
              <a:avLst/>
              <a:gdLst/>
              <a:ahLst/>
              <a:cxnLst/>
              <a:rect l="0" t="0" r="0" b="0"/>
              <a:pathLst>
                <a:path w="189514" h="18344">
                  <a:moveTo>
                    <a:pt x="189513" y="7815"/>
                  </a:moveTo>
                  <a:lnTo>
                    <a:pt x="180645" y="4948"/>
                  </a:lnTo>
                  <a:lnTo>
                    <a:pt x="171658" y="2806"/>
                  </a:lnTo>
                  <a:lnTo>
                    <a:pt x="161658" y="1208"/>
                  </a:lnTo>
                  <a:lnTo>
                    <a:pt x="150505" y="200"/>
                  </a:lnTo>
                  <a:lnTo>
                    <a:pt x="138046" y="0"/>
                  </a:lnTo>
                  <a:lnTo>
                    <a:pt x="124338" y="655"/>
                  </a:lnTo>
                  <a:lnTo>
                    <a:pt x="109747" y="2066"/>
                  </a:lnTo>
                  <a:lnTo>
                    <a:pt x="94819" y="4079"/>
                  </a:lnTo>
                  <a:lnTo>
                    <a:pt x="79903" y="6537"/>
                  </a:lnTo>
                  <a:lnTo>
                    <a:pt x="65359" y="9162"/>
                  </a:lnTo>
                  <a:lnTo>
                    <a:pt x="50003" y="11814"/>
                  </a:lnTo>
                  <a:lnTo>
                    <a:pt x="30255" y="14724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664954" y="2853222"/>
              <a:ext cx="252684" cy="324490"/>
            </a:xfrm>
            <a:custGeom>
              <a:avLst/>
              <a:gdLst/>
              <a:ahLst/>
              <a:cxnLst/>
              <a:rect l="0" t="0" r="0" b="0"/>
              <a:pathLst>
                <a:path w="252684" h="324490">
                  <a:moveTo>
                    <a:pt x="0" y="0"/>
                  </a:moveTo>
                  <a:lnTo>
                    <a:pt x="0" y="11735"/>
                  </a:lnTo>
                  <a:lnTo>
                    <a:pt x="0" y="22865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10"/>
                  </a:lnTo>
                  <a:lnTo>
                    <a:pt x="0" y="74424"/>
                  </a:lnTo>
                  <a:lnTo>
                    <a:pt x="0" y="89774"/>
                  </a:lnTo>
                  <a:lnTo>
                    <a:pt x="0" y="106284"/>
                  </a:lnTo>
                  <a:lnTo>
                    <a:pt x="4" y="123899"/>
                  </a:lnTo>
                  <a:lnTo>
                    <a:pt x="177" y="142116"/>
                  </a:lnTo>
                  <a:lnTo>
                    <a:pt x="826" y="160111"/>
                  </a:lnTo>
                  <a:lnTo>
                    <a:pt x="2074" y="177438"/>
                  </a:lnTo>
                  <a:lnTo>
                    <a:pt x="3726" y="194172"/>
                  </a:lnTo>
                  <a:lnTo>
                    <a:pt x="5375" y="210709"/>
                  </a:lnTo>
                  <a:lnTo>
                    <a:pt x="6777" y="227313"/>
                  </a:lnTo>
                  <a:lnTo>
                    <a:pt x="7870" y="243923"/>
                  </a:lnTo>
                  <a:lnTo>
                    <a:pt x="8678" y="260243"/>
                  </a:lnTo>
                  <a:lnTo>
                    <a:pt x="9228" y="276021"/>
                  </a:lnTo>
                  <a:lnTo>
                    <a:pt x="8636" y="287916"/>
                  </a:lnTo>
                  <a:lnTo>
                    <a:pt x="6563" y="291828"/>
                  </a:lnTo>
                  <a:lnTo>
                    <a:pt x="4550" y="289187"/>
                  </a:lnTo>
                  <a:lnTo>
                    <a:pt x="3061" y="282100"/>
                  </a:lnTo>
                  <a:lnTo>
                    <a:pt x="2041" y="271884"/>
                  </a:lnTo>
                  <a:lnTo>
                    <a:pt x="1367" y="259438"/>
                  </a:lnTo>
                  <a:lnTo>
                    <a:pt x="1257" y="245907"/>
                  </a:lnTo>
                  <a:lnTo>
                    <a:pt x="2252" y="232689"/>
                  </a:lnTo>
                  <a:lnTo>
                    <a:pt x="4562" y="220531"/>
                  </a:lnTo>
                  <a:lnTo>
                    <a:pt x="8252" y="210069"/>
                  </a:lnTo>
                  <a:lnTo>
                    <a:pt x="13404" y="202089"/>
                  </a:lnTo>
                  <a:lnTo>
                    <a:pt x="19905" y="196766"/>
                  </a:lnTo>
                  <a:lnTo>
                    <a:pt x="27355" y="193953"/>
                  </a:lnTo>
                  <a:lnTo>
                    <a:pt x="35187" y="193477"/>
                  </a:lnTo>
                  <a:lnTo>
                    <a:pt x="43035" y="195005"/>
                  </a:lnTo>
                  <a:lnTo>
                    <a:pt x="50590" y="198279"/>
                  </a:lnTo>
                  <a:lnTo>
                    <a:pt x="57511" y="203208"/>
                  </a:lnTo>
                  <a:lnTo>
                    <a:pt x="63682" y="209591"/>
                  </a:lnTo>
                  <a:lnTo>
                    <a:pt x="69163" y="217145"/>
                  </a:lnTo>
                  <a:lnTo>
                    <a:pt x="74086" y="225586"/>
                  </a:lnTo>
                  <a:lnTo>
                    <a:pt x="78589" y="234669"/>
                  </a:lnTo>
                  <a:lnTo>
                    <a:pt x="82784" y="244209"/>
                  </a:lnTo>
                  <a:lnTo>
                    <a:pt x="86763" y="254066"/>
                  </a:lnTo>
                  <a:lnTo>
                    <a:pt x="90592" y="264140"/>
                  </a:lnTo>
                  <a:lnTo>
                    <a:pt x="94316" y="274362"/>
                  </a:lnTo>
                  <a:lnTo>
                    <a:pt x="97971" y="284685"/>
                  </a:lnTo>
                  <a:lnTo>
                    <a:pt x="101558" y="294998"/>
                  </a:lnTo>
                  <a:lnTo>
                    <a:pt x="104399" y="302522"/>
                  </a:lnTo>
                  <a:lnTo>
                    <a:pt x="105771" y="303819"/>
                  </a:lnTo>
                  <a:lnTo>
                    <a:pt x="106202" y="299946"/>
                  </a:lnTo>
                  <a:lnTo>
                    <a:pt x="106372" y="292728"/>
                  </a:lnTo>
                  <a:lnTo>
                    <a:pt x="106868" y="283688"/>
                  </a:lnTo>
                  <a:lnTo>
                    <a:pt x="107952" y="273767"/>
                  </a:lnTo>
                  <a:lnTo>
                    <a:pt x="109967" y="263780"/>
                  </a:lnTo>
                  <a:lnTo>
                    <a:pt x="113437" y="254577"/>
                  </a:lnTo>
                  <a:lnTo>
                    <a:pt x="118513" y="246528"/>
                  </a:lnTo>
                  <a:lnTo>
                    <a:pt x="125190" y="239778"/>
                  </a:lnTo>
                  <a:lnTo>
                    <a:pt x="133490" y="234448"/>
                  </a:lnTo>
                  <a:lnTo>
                    <a:pt x="143254" y="230446"/>
                  </a:lnTo>
                  <a:lnTo>
                    <a:pt x="154044" y="227381"/>
                  </a:lnTo>
                  <a:lnTo>
                    <a:pt x="165271" y="224690"/>
                  </a:lnTo>
                  <a:lnTo>
                    <a:pt x="176558" y="222020"/>
                  </a:lnTo>
                  <a:lnTo>
                    <a:pt x="187743" y="219221"/>
                  </a:lnTo>
                  <a:lnTo>
                    <a:pt x="198786" y="216262"/>
                  </a:lnTo>
                  <a:lnTo>
                    <a:pt x="209686" y="213149"/>
                  </a:lnTo>
                  <a:lnTo>
                    <a:pt x="220143" y="209583"/>
                  </a:lnTo>
                  <a:lnTo>
                    <a:pt x="229566" y="204979"/>
                  </a:lnTo>
                  <a:lnTo>
                    <a:pt x="237711" y="199102"/>
                  </a:lnTo>
                  <a:lnTo>
                    <a:pt x="244332" y="192036"/>
                  </a:lnTo>
                  <a:lnTo>
                    <a:pt x="249032" y="183999"/>
                  </a:lnTo>
                  <a:lnTo>
                    <a:pt x="251779" y="175225"/>
                  </a:lnTo>
                  <a:lnTo>
                    <a:pt x="252675" y="166081"/>
                  </a:lnTo>
                  <a:lnTo>
                    <a:pt x="251772" y="157030"/>
                  </a:lnTo>
                  <a:lnTo>
                    <a:pt x="249275" y="148332"/>
                  </a:lnTo>
                  <a:lnTo>
                    <a:pt x="245330" y="140529"/>
                  </a:lnTo>
                  <a:lnTo>
                    <a:pt x="239942" y="134499"/>
                  </a:lnTo>
                  <a:lnTo>
                    <a:pt x="233246" y="130559"/>
                  </a:lnTo>
                  <a:lnTo>
                    <a:pt x="225481" y="128541"/>
                  </a:lnTo>
                  <a:lnTo>
                    <a:pt x="216899" y="128084"/>
                  </a:lnTo>
                  <a:lnTo>
                    <a:pt x="207725" y="128814"/>
                  </a:lnTo>
                  <a:lnTo>
                    <a:pt x="198293" y="130571"/>
                  </a:lnTo>
                  <a:lnTo>
                    <a:pt x="189043" y="133411"/>
                  </a:lnTo>
                  <a:lnTo>
                    <a:pt x="180198" y="137284"/>
                  </a:lnTo>
                  <a:lnTo>
                    <a:pt x="171954" y="142187"/>
                  </a:lnTo>
                  <a:lnTo>
                    <a:pt x="164564" y="148233"/>
                  </a:lnTo>
                  <a:lnTo>
                    <a:pt x="158074" y="155379"/>
                  </a:lnTo>
                  <a:lnTo>
                    <a:pt x="152376" y="163449"/>
                  </a:lnTo>
                  <a:lnTo>
                    <a:pt x="147306" y="172236"/>
                  </a:lnTo>
                  <a:lnTo>
                    <a:pt x="142706" y="181554"/>
                  </a:lnTo>
                  <a:lnTo>
                    <a:pt x="138445" y="191250"/>
                  </a:lnTo>
                  <a:lnTo>
                    <a:pt x="134422" y="201212"/>
                  </a:lnTo>
                  <a:lnTo>
                    <a:pt x="130575" y="211356"/>
                  </a:lnTo>
                  <a:lnTo>
                    <a:pt x="127174" y="221626"/>
                  </a:lnTo>
                  <a:lnTo>
                    <a:pt x="124804" y="231980"/>
                  </a:lnTo>
                  <a:lnTo>
                    <a:pt x="123694" y="242392"/>
                  </a:lnTo>
                  <a:lnTo>
                    <a:pt x="123764" y="252842"/>
                  </a:lnTo>
                  <a:lnTo>
                    <a:pt x="124801" y="263318"/>
                  </a:lnTo>
                  <a:lnTo>
                    <a:pt x="126581" y="273807"/>
                  </a:lnTo>
                  <a:lnTo>
                    <a:pt x="129233" y="284139"/>
                  </a:lnTo>
                  <a:lnTo>
                    <a:pt x="133215" y="294004"/>
                  </a:lnTo>
                  <a:lnTo>
                    <a:pt x="138670" y="303255"/>
                  </a:lnTo>
                  <a:lnTo>
                    <a:pt x="145452" y="311433"/>
                  </a:lnTo>
                  <a:lnTo>
                    <a:pt x="153300" y="317715"/>
                  </a:lnTo>
                  <a:lnTo>
                    <a:pt x="161950" y="321825"/>
                  </a:lnTo>
                  <a:lnTo>
                    <a:pt x="171181" y="323956"/>
                  </a:lnTo>
                  <a:lnTo>
                    <a:pt x="180823" y="324489"/>
                  </a:lnTo>
                  <a:lnTo>
                    <a:pt x="190744" y="323815"/>
                  </a:lnTo>
                  <a:lnTo>
                    <a:pt x="200787" y="322227"/>
                  </a:lnTo>
                  <a:lnTo>
                    <a:pt x="211946" y="319656"/>
                  </a:lnTo>
                  <a:lnTo>
                    <a:pt x="227435" y="314767"/>
                  </a:lnTo>
                  <a:lnTo>
                    <a:pt x="25268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161190" y="2908578"/>
              <a:ext cx="209809" cy="327729"/>
            </a:xfrm>
            <a:custGeom>
              <a:avLst/>
              <a:gdLst/>
              <a:ahLst/>
              <a:cxnLst/>
              <a:rect l="0" t="0" r="0" b="0"/>
              <a:pathLst>
                <a:path w="209809" h="327729">
                  <a:moveTo>
                    <a:pt x="146002" y="7815"/>
                  </a:moveTo>
                  <a:lnTo>
                    <a:pt x="137066" y="4949"/>
                  </a:lnTo>
                  <a:lnTo>
                    <a:pt x="127440" y="2806"/>
                  </a:lnTo>
                  <a:lnTo>
                    <a:pt x="116157" y="1208"/>
                  </a:lnTo>
                  <a:lnTo>
                    <a:pt x="103663" y="200"/>
                  </a:lnTo>
                  <a:lnTo>
                    <a:pt x="90831" y="0"/>
                  </a:lnTo>
                  <a:lnTo>
                    <a:pt x="78216" y="661"/>
                  </a:lnTo>
                  <a:lnTo>
                    <a:pt x="66179" y="2245"/>
                  </a:lnTo>
                  <a:lnTo>
                    <a:pt x="55031" y="4905"/>
                  </a:lnTo>
                  <a:lnTo>
                    <a:pt x="44840" y="8626"/>
                  </a:lnTo>
                  <a:lnTo>
                    <a:pt x="35491" y="13411"/>
                  </a:lnTo>
                  <a:lnTo>
                    <a:pt x="26810" y="19373"/>
                  </a:lnTo>
                  <a:lnTo>
                    <a:pt x="18642" y="26461"/>
                  </a:lnTo>
                  <a:lnTo>
                    <a:pt x="11342" y="34661"/>
                  </a:lnTo>
                  <a:lnTo>
                    <a:pt x="5722" y="44068"/>
                  </a:lnTo>
                  <a:lnTo>
                    <a:pt x="2092" y="54614"/>
                  </a:lnTo>
                  <a:lnTo>
                    <a:pt x="298" y="65950"/>
                  </a:lnTo>
                  <a:lnTo>
                    <a:pt x="0" y="77550"/>
                  </a:lnTo>
                  <a:lnTo>
                    <a:pt x="844" y="89082"/>
                  </a:lnTo>
                  <a:lnTo>
                    <a:pt x="2849" y="100094"/>
                  </a:lnTo>
                  <a:lnTo>
                    <a:pt x="6391" y="109957"/>
                  </a:lnTo>
                  <a:lnTo>
                    <a:pt x="11547" y="118439"/>
                  </a:lnTo>
                  <a:lnTo>
                    <a:pt x="18126" y="125642"/>
                  </a:lnTo>
                  <a:lnTo>
                    <a:pt x="25837" y="131804"/>
                  </a:lnTo>
                  <a:lnTo>
                    <a:pt x="34401" y="137171"/>
                  </a:lnTo>
                  <a:lnTo>
                    <a:pt x="43743" y="141796"/>
                  </a:lnTo>
                  <a:lnTo>
                    <a:pt x="53992" y="145539"/>
                  </a:lnTo>
                  <a:lnTo>
                    <a:pt x="65144" y="148399"/>
                  </a:lnTo>
                  <a:lnTo>
                    <a:pt x="77073" y="150661"/>
                  </a:lnTo>
                  <a:lnTo>
                    <a:pt x="89612" y="152795"/>
                  </a:lnTo>
                  <a:lnTo>
                    <a:pt x="102599" y="155094"/>
                  </a:lnTo>
                  <a:lnTo>
                    <a:pt x="115744" y="157979"/>
                  </a:lnTo>
                  <a:lnTo>
                    <a:pt x="128644" y="162060"/>
                  </a:lnTo>
                  <a:lnTo>
                    <a:pt x="141091" y="167557"/>
                  </a:lnTo>
                  <a:lnTo>
                    <a:pt x="152906" y="174522"/>
                  </a:lnTo>
                  <a:lnTo>
                    <a:pt x="163849" y="183018"/>
                  </a:lnTo>
                  <a:lnTo>
                    <a:pt x="173871" y="192918"/>
                  </a:lnTo>
                  <a:lnTo>
                    <a:pt x="182923" y="203971"/>
                  </a:lnTo>
                  <a:lnTo>
                    <a:pt x="190867" y="215906"/>
                  </a:lnTo>
                  <a:lnTo>
                    <a:pt x="197721" y="228480"/>
                  </a:lnTo>
                  <a:lnTo>
                    <a:pt x="203326" y="241346"/>
                  </a:lnTo>
                  <a:lnTo>
                    <a:pt x="207269" y="254055"/>
                  </a:lnTo>
                  <a:lnTo>
                    <a:pt x="209467" y="266375"/>
                  </a:lnTo>
                  <a:lnTo>
                    <a:pt x="209808" y="278104"/>
                  </a:lnTo>
                  <a:lnTo>
                    <a:pt x="207992" y="288989"/>
                  </a:lnTo>
                  <a:lnTo>
                    <a:pt x="204062" y="298969"/>
                  </a:lnTo>
                  <a:lnTo>
                    <a:pt x="198168" y="307824"/>
                  </a:lnTo>
                  <a:lnTo>
                    <a:pt x="190400" y="315102"/>
                  </a:lnTo>
                  <a:lnTo>
                    <a:pt x="180997" y="320697"/>
                  </a:lnTo>
                  <a:lnTo>
                    <a:pt x="170449" y="324641"/>
                  </a:lnTo>
                  <a:lnTo>
                    <a:pt x="159386" y="326931"/>
                  </a:lnTo>
                  <a:lnTo>
                    <a:pt x="148208" y="327728"/>
                  </a:lnTo>
                  <a:lnTo>
                    <a:pt x="137095" y="327146"/>
                  </a:lnTo>
                  <a:lnTo>
                    <a:pt x="126102" y="325169"/>
                  </a:lnTo>
                  <a:lnTo>
                    <a:pt x="115225" y="321916"/>
                  </a:lnTo>
                  <a:lnTo>
                    <a:pt x="104445" y="317616"/>
                  </a:lnTo>
                  <a:lnTo>
                    <a:pt x="93740" y="312513"/>
                  </a:lnTo>
                  <a:lnTo>
                    <a:pt x="83093" y="306832"/>
                  </a:lnTo>
                  <a:lnTo>
                    <a:pt x="72560" y="301048"/>
                  </a:lnTo>
                  <a:lnTo>
                    <a:pt x="61015" y="295319"/>
                  </a:lnTo>
                  <a:lnTo>
                    <a:pt x="45211" y="289146"/>
                  </a:lnTo>
                  <a:lnTo>
                    <a:pt x="19660" y="2815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49611" y="2888827"/>
              <a:ext cx="141851" cy="385536"/>
            </a:xfrm>
            <a:custGeom>
              <a:avLst/>
              <a:gdLst/>
              <a:ahLst/>
              <a:cxnLst/>
              <a:rect l="0" t="0" r="0" b="0"/>
              <a:pathLst>
                <a:path w="141851" h="385536">
                  <a:moveTo>
                    <a:pt x="4980" y="385535"/>
                  </a:moveTo>
                  <a:lnTo>
                    <a:pt x="2180" y="376667"/>
                  </a:lnTo>
                  <a:lnTo>
                    <a:pt x="678" y="367680"/>
                  </a:lnTo>
                  <a:lnTo>
                    <a:pt x="367" y="357685"/>
                  </a:lnTo>
                  <a:lnTo>
                    <a:pt x="874" y="346704"/>
                  </a:lnTo>
                  <a:lnTo>
                    <a:pt x="1693" y="334893"/>
                  </a:lnTo>
                  <a:lnTo>
                    <a:pt x="2505" y="322434"/>
                  </a:lnTo>
                  <a:lnTo>
                    <a:pt x="3015" y="309497"/>
                  </a:lnTo>
                  <a:lnTo>
                    <a:pt x="2893" y="296215"/>
                  </a:lnTo>
                  <a:lnTo>
                    <a:pt x="2036" y="282685"/>
                  </a:lnTo>
                  <a:lnTo>
                    <a:pt x="829" y="268651"/>
                  </a:lnTo>
                  <a:lnTo>
                    <a:pt x="22" y="253552"/>
                  </a:lnTo>
                  <a:lnTo>
                    <a:pt x="0" y="237175"/>
                  </a:lnTo>
                  <a:lnTo>
                    <a:pt x="649" y="219939"/>
                  </a:lnTo>
                  <a:lnTo>
                    <a:pt x="1550" y="202676"/>
                  </a:lnTo>
                  <a:lnTo>
                    <a:pt x="2417" y="185875"/>
                  </a:lnTo>
                  <a:lnTo>
                    <a:pt x="3133" y="169511"/>
                  </a:lnTo>
                  <a:lnTo>
                    <a:pt x="3680" y="153230"/>
                  </a:lnTo>
                  <a:lnTo>
                    <a:pt x="4079" y="136801"/>
                  </a:lnTo>
                  <a:lnTo>
                    <a:pt x="4363" y="120310"/>
                  </a:lnTo>
                  <a:lnTo>
                    <a:pt x="4560" y="104071"/>
                  </a:lnTo>
                  <a:lnTo>
                    <a:pt x="4701" y="88257"/>
                  </a:lnTo>
                  <a:lnTo>
                    <a:pt x="4966" y="73042"/>
                  </a:lnTo>
                  <a:lnTo>
                    <a:pt x="5677" y="58671"/>
                  </a:lnTo>
                  <a:lnTo>
                    <a:pt x="6978" y="45196"/>
                  </a:lnTo>
                  <a:lnTo>
                    <a:pt x="9004" y="32673"/>
                  </a:lnTo>
                  <a:lnTo>
                    <a:pt x="11968" y="21248"/>
                  </a:lnTo>
                  <a:lnTo>
                    <a:pt x="15915" y="10936"/>
                  </a:lnTo>
                  <a:lnTo>
                    <a:pt x="21576" y="3110"/>
                  </a:lnTo>
                  <a:lnTo>
                    <a:pt x="29001" y="0"/>
                  </a:lnTo>
                  <a:lnTo>
                    <a:pt x="36384" y="1825"/>
                  </a:lnTo>
                  <a:lnTo>
                    <a:pt x="43010" y="7890"/>
                  </a:lnTo>
                  <a:lnTo>
                    <a:pt x="48836" y="17271"/>
                  </a:lnTo>
                  <a:lnTo>
                    <a:pt x="54000" y="28786"/>
                  </a:lnTo>
                  <a:lnTo>
                    <a:pt x="58665" y="41122"/>
                  </a:lnTo>
                  <a:lnTo>
                    <a:pt x="62971" y="53502"/>
                  </a:lnTo>
                  <a:lnTo>
                    <a:pt x="67025" y="65934"/>
                  </a:lnTo>
                  <a:lnTo>
                    <a:pt x="70904" y="78963"/>
                  </a:lnTo>
                  <a:lnTo>
                    <a:pt x="74661" y="92874"/>
                  </a:lnTo>
                  <a:lnTo>
                    <a:pt x="78339" y="107339"/>
                  </a:lnTo>
                  <a:lnTo>
                    <a:pt x="81962" y="121605"/>
                  </a:lnTo>
                  <a:lnTo>
                    <a:pt x="85547" y="135257"/>
                  </a:lnTo>
                  <a:lnTo>
                    <a:pt x="89107" y="148696"/>
                  </a:lnTo>
                  <a:lnTo>
                    <a:pt x="92649" y="162927"/>
                  </a:lnTo>
                  <a:lnTo>
                    <a:pt x="96181" y="178457"/>
                  </a:lnTo>
                  <a:lnTo>
                    <a:pt x="99706" y="194990"/>
                  </a:lnTo>
                  <a:lnTo>
                    <a:pt x="103226" y="211714"/>
                  </a:lnTo>
                  <a:lnTo>
                    <a:pt x="106742" y="228110"/>
                  </a:lnTo>
                  <a:lnTo>
                    <a:pt x="110255" y="243848"/>
                  </a:lnTo>
                  <a:lnTo>
                    <a:pt x="113768" y="258637"/>
                  </a:lnTo>
                  <a:lnTo>
                    <a:pt x="117280" y="272429"/>
                  </a:lnTo>
                  <a:lnTo>
                    <a:pt x="120791" y="285350"/>
                  </a:lnTo>
                  <a:lnTo>
                    <a:pt x="124302" y="297582"/>
                  </a:lnTo>
                  <a:lnTo>
                    <a:pt x="127807" y="309291"/>
                  </a:lnTo>
                  <a:lnTo>
                    <a:pt x="131156" y="320360"/>
                  </a:lnTo>
                  <a:lnTo>
                    <a:pt x="134381" y="331586"/>
                  </a:lnTo>
                  <a:lnTo>
                    <a:pt x="137765" y="345076"/>
                  </a:lnTo>
                  <a:lnTo>
                    <a:pt x="141850" y="3644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44062" y="3129676"/>
              <a:ext cx="105286" cy="7817"/>
            </a:xfrm>
            <a:custGeom>
              <a:avLst/>
              <a:gdLst/>
              <a:ahLst/>
              <a:cxnLst/>
              <a:rect l="0" t="0" r="0" b="0"/>
              <a:pathLst>
                <a:path w="105286" h="7817">
                  <a:moveTo>
                    <a:pt x="105285" y="7816"/>
                  </a:moveTo>
                  <a:lnTo>
                    <a:pt x="96417" y="4949"/>
                  </a:lnTo>
                  <a:lnTo>
                    <a:pt x="87429" y="2807"/>
                  </a:lnTo>
                  <a:lnTo>
                    <a:pt x="77439" y="1208"/>
                  </a:lnTo>
                  <a:lnTo>
                    <a:pt x="66631" y="201"/>
                  </a:lnTo>
                  <a:lnTo>
                    <a:pt x="55469" y="0"/>
                  </a:lnTo>
                  <a:lnTo>
                    <a:pt x="44277" y="651"/>
                  </a:lnTo>
                  <a:lnTo>
                    <a:pt x="33644" y="1898"/>
                  </a:lnTo>
                  <a:lnTo>
                    <a:pt x="23450" y="3395"/>
                  </a:lnTo>
                  <a:lnTo>
                    <a:pt x="12802" y="5274"/>
                  </a:lnTo>
                  <a:lnTo>
                    <a:pt x="0" y="7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633706" y="2999375"/>
              <a:ext cx="147269" cy="274988"/>
            </a:xfrm>
            <a:custGeom>
              <a:avLst/>
              <a:gdLst/>
              <a:ahLst/>
              <a:cxnLst/>
              <a:rect l="0" t="0" r="0" b="0"/>
              <a:pathLst>
                <a:path w="147269" h="274988">
                  <a:moveTo>
                    <a:pt x="10398" y="274987"/>
                  </a:moveTo>
                  <a:lnTo>
                    <a:pt x="10398" y="260386"/>
                  </a:lnTo>
                  <a:lnTo>
                    <a:pt x="10397" y="247115"/>
                  </a:lnTo>
                  <a:lnTo>
                    <a:pt x="10392" y="233917"/>
                  </a:lnTo>
                  <a:lnTo>
                    <a:pt x="10220" y="220749"/>
                  </a:lnTo>
                  <a:lnTo>
                    <a:pt x="9572" y="207889"/>
                  </a:lnTo>
                  <a:lnTo>
                    <a:pt x="8324" y="195484"/>
                  </a:lnTo>
                  <a:lnTo>
                    <a:pt x="6671" y="183370"/>
                  </a:lnTo>
                  <a:lnTo>
                    <a:pt x="5022" y="171169"/>
                  </a:lnTo>
                  <a:lnTo>
                    <a:pt x="3619" y="158658"/>
                  </a:lnTo>
                  <a:lnTo>
                    <a:pt x="2526" y="145629"/>
                  </a:lnTo>
                  <a:lnTo>
                    <a:pt x="1718" y="131810"/>
                  </a:lnTo>
                  <a:lnTo>
                    <a:pt x="1141" y="117141"/>
                  </a:lnTo>
                  <a:lnTo>
                    <a:pt x="736" y="101883"/>
                  </a:lnTo>
                  <a:lnTo>
                    <a:pt x="457" y="86494"/>
                  </a:lnTo>
                  <a:lnTo>
                    <a:pt x="266" y="71257"/>
                  </a:lnTo>
                  <a:lnTo>
                    <a:pt x="135" y="56264"/>
                  </a:lnTo>
                  <a:lnTo>
                    <a:pt x="47" y="41511"/>
                  </a:lnTo>
                  <a:lnTo>
                    <a:pt x="0" y="26988"/>
                  </a:lnTo>
                  <a:lnTo>
                    <a:pt x="421" y="13770"/>
                  </a:lnTo>
                  <a:lnTo>
                    <a:pt x="2119" y="5373"/>
                  </a:lnTo>
                  <a:lnTo>
                    <a:pt x="4952" y="3944"/>
                  </a:lnTo>
                  <a:lnTo>
                    <a:pt x="8108" y="7698"/>
                  </a:lnTo>
                  <a:lnTo>
                    <a:pt x="11499" y="14898"/>
                  </a:lnTo>
                  <a:lnTo>
                    <a:pt x="15412" y="24383"/>
                  </a:lnTo>
                  <a:lnTo>
                    <a:pt x="19982" y="35377"/>
                  </a:lnTo>
                  <a:lnTo>
                    <a:pt x="25171" y="47048"/>
                  </a:lnTo>
                  <a:lnTo>
                    <a:pt x="30871" y="58442"/>
                  </a:lnTo>
                  <a:lnTo>
                    <a:pt x="36962" y="69052"/>
                  </a:lnTo>
                  <a:lnTo>
                    <a:pt x="43339" y="77976"/>
                  </a:lnTo>
                  <a:lnTo>
                    <a:pt x="49918" y="83780"/>
                  </a:lnTo>
                  <a:lnTo>
                    <a:pt x="56632" y="85974"/>
                  </a:lnTo>
                  <a:lnTo>
                    <a:pt x="63276" y="84870"/>
                  </a:lnTo>
                  <a:lnTo>
                    <a:pt x="69510" y="81098"/>
                  </a:lnTo>
                  <a:lnTo>
                    <a:pt x="75184" y="75305"/>
                  </a:lnTo>
                  <a:lnTo>
                    <a:pt x="80315" y="67879"/>
                  </a:lnTo>
                  <a:lnTo>
                    <a:pt x="84997" y="58943"/>
                  </a:lnTo>
                  <a:lnTo>
                    <a:pt x="89333" y="48684"/>
                  </a:lnTo>
                  <a:lnTo>
                    <a:pt x="93414" y="37359"/>
                  </a:lnTo>
                  <a:lnTo>
                    <a:pt x="97317" y="25226"/>
                  </a:lnTo>
                  <a:lnTo>
                    <a:pt x="101100" y="12595"/>
                  </a:lnTo>
                  <a:lnTo>
                    <a:pt x="104991" y="2745"/>
                  </a:lnTo>
                  <a:lnTo>
                    <a:pt x="108673" y="0"/>
                  </a:lnTo>
                  <a:lnTo>
                    <a:pt x="111306" y="3742"/>
                  </a:lnTo>
                  <a:lnTo>
                    <a:pt x="112975" y="12127"/>
                  </a:lnTo>
                  <a:lnTo>
                    <a:pt x="114167" y="23626"/>
                  </a:lnTo>
                  <a:lnTo>
                    <a:pt x="115440" y="37180"/>
                  </a:lnTo>
                  <a:lnTo>
                    <a:pt x="117074" y="52091"/>
                  </a:lnTo>
                  <a:lnTo>
                    <a:pt x="118970" y="68061"/>
                  </a:lnTo>
                  <a:lnTo>
                    <a:pt x="120772" y="85097"/>
                  </a:lnTo>
                  <a:lnTo>
                    <a:pt x="122279" y="103117"/>
                  </a:lnTo>
                  <a:lnTo>
                    <a:pt x="123609" y="121631"/>
                  </a:lnTo>
                  <a:lnTo>
                    <a:pt x="125107" y="139838"/>
                  </a:lnTo>
                  <a:lnTo>
                    <a:pt x="126966" y="157303"/>
                  </a:lnTo>
                  <a:lnTo>
                    <a:pt x="129215" y="173793"/>
                  </a:lnTo>
                  <a:lnTo>
                    <a:pt x="131803" y="189103"/>
                  </a:lnTo>
                  <a:lnTo>
                    <a:pt x="134652" y="203243"/>
                  </a:lnTo>
                  <a:lnTo>
                    <a:pt x="137544" y="216132"/>
                  </a:lnTo>
                  <a:lnTo>
                    <a:pt x="140405" y="228866"/>
                  </a:lnTo>
                  <a:lnTo>
                    <a:pt x="143484" y="243683"/>
                  </a:lnTo>
                  <a:lnTo>
                    <a:pt x="147268" y="2644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9845269" y="2990093"/>
              <a:ext cx="156805" cy="300784"/>
            </a:xfrm>
            <a:custGeom>
              <a:avLst/>
              <a:gdLst/>
              <a:ahLst/>
              <a:cxnLst/>
              <a:rect l="0" t="0" r="0" b="0"/>
              <a:pathLst>
                <a:path w="156805" h="300784">
                  <a:moveTo>
                    <a:pt x="19933" y="0"/>
                  </a:moveTo>
                  <a:lnTo>
                    <a:pt x="19866" y="14602"/>
                  </a:lnTo>
                  <a:lnTo>
                    <a:pt x="19226" y="27873"/>
                  </a:lnTo>
                  <a:lnTo>
                    <a:pt x="17934" y="41079"/>
                  </a:lnTo>
                  <a:lnTo>
                    <a:pt x="16246" y="54593"/>
                  </a:lnTo>
                  <a:lnTo>
                    <a:pt x="14578" y="68750"/>
                  </a:lnTo>
                  <a:lnTo>
                    <a:pt x="13161" y="83652"/>
                  </a:lnTo>
                  <a:lnTo>
                    <a:pt x="11889" y="99071"/>
                  </a:lnTo>
                  <a:lnTo>
                    <a:pt x="10430" y="114569"/>
                  </a:lnTo>
                  <a:lnTo>
                    <a:pt x="8602" y="129885"/>
                  </a:lnTo>
                  <a:lnTo>
                    <a:pt x="6544" y="145100"/>
                  </a:lnTo>
                  <a:lnTo>
                    <a:pt x="4616" y="160535"/>
                  </a:lnTo>
                  <a:lnTo>
                    <a:pt x="3023" y="176359"/>
                  </a:lnTo>
                  <a:lnTo>
                    <a:pt x="1801" y="192428"/>
                  </a:lnTo>
                  <a:lnTo>
                    <a:pt x="905" y="208375"/>
                  </a:lnTo>
                  <a:lnTo>
                    <a:pt x="272" y="223991"/>
                  </a:lnTo>
                  <a:lnTo>
                    <a:pt x="0" y="239070"/>
                  </a:lnTo>
                  <a:lnTo>
                    <a:pt x="343" y="253350"/>
                  </a:lnTo>
                  <a:lnTo>
                    <a:pt x="1402" y="266750"/>
                  </a:lnTo>
                  <a:lnTo>
                    <a:pt x="3603" y="278713"/>
                  </a:lnTo>
                  <a:lnTo>
                    <a:pt x="7748" y="288166"/>
                  </a:lnTo>
                  <a:lnTo>
                    <a:pt x="14096" y="294743"/>
                  </a:lnTo>
                  <a:lnTo>
                    <a:pt x="22275" y="298701"/>
                  </a:lnTo>
                  <a:lnTo>
                    <a:pt x="31591" y="300544"/>
                  </a:lnTo>
                  <a:lnTo>
                    <a:pt x="41521" y="300783"/>
                  </a:lnTo>
                  <a:lnTo>
                    <a:pt x="51761" y="299695"/>
                  </a:lnTo>
                  <a:lnTo>
                    <a:pt x="62153" y="297311"/>
                  </a:lnTo>
                  <a:lnTo>
                    <a:pt x="72619" y="293758"/>
                  </a:lnTo>
                  <a:lnTo>
                    <a:pt x="83120" y="289411"/>
                  </a:lnTo>
                  <a:lnTo>
                    <a:pt x="93636" y="284801"/>
                  </a:lnTo>
                  <a:lnTo>
                    <a:pt x="104150" y="280262"/>
                  </a:lnTo>
                  <a:lnTo>
                    <a:pt x="114398" y="276065"/>
                  </a:lnTo>
                  <a:lnTo>
                    <a:pt x="124974" y="272104"/>
                  </a:lnTo>
                  <a:lnTo>
                    <a:pt x="137926" y="268037"/>
                  </a:lnTo>
                  <a:lnTo>
                    <a:pt x="156804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875731" y="3148020"/>
              <a:ext cx="105285" cy="21058"/>
            </a:xfrm>
            <a:custGeom>
              <a:avLst/>
              <a:gdLst/>
              <a:ahLst/>
              <a:cxnLst/>
              <a:rect l="0" t="0" r="0" b="0"/>
              <a:pathLst>
                <a:path w="105285" h="21058">
                  <a:moveTo>
                    <a:pt x="105284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26" y="2004"/>
                  </a:lnTo>
                  <a:lnTo>
                    <a:pt x="62524" y="3864"/>
                  </a:lnTo>
                  <a:lnTo>
                    <a:pt x="52180" y="6180"/>
                  </a:lnTo>
                  <a:lnTo>
                    <a:pt x="41805" y="8842"/>
                  </a:lnTo>
                  <a:lnTo>
                    <a:pt x="31858" y="11604"/>
                  </a:lnTo>
                  <a:lnTo>
                    <a:pt x="22266" y="14362"/>
                  </a:lnTo>
                  <a:lnTo>
                    <a:pt x="12184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9875731" y="2969036"/>
              <a:ext cx="136871" cy="52643"/>
            </a:xfrm>
            <a:custGeom>
              <a:avLst/>
              <a:gdLst/>
              <a:ahLst/>
              <a:cxnLst/>
              <a:rect l="0" t="0" r="0" b="0"/>
              <a:pathLst>
                <a:path w="136871" h="52643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19" y="8620"/>
                  </a:lnTo>
                  <a:lnTo>
                    <a:pt x="101725" y="11833"/>
                  </a:lnTo>
                  <a:lnTo>
                    <a:pt x="91582" y="15646"/>
                  </a:lnTo>
                  <a:lnTo>
                    <a:pt x="80541" y="20159"/>
                  </a:lnTo>
                  <a:lnTo>
                    <a:pt x="68873" y="25150"/>
                  </a:lnTo>
                  <a:lnTo>
                    <a:pt x="57052" y="30190"/>
                  </a:lnTo>
                  <a:lnTo>
                    <a:pt x="45378" y="35016"/>
                  </a:lnTo>
                  <a:lnTo>
                    <a:pt x="34399" y="39406"/>
                  </a:lnTo>
                  <a:lnTo>
                    <a:pt x="23925" y="43516"/>
                  </a:lnTo>
                  <a:lnTo>
                    <a:pt x="13040" y="4770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9201907" y="3263834"/>
              <a:ext cx="810695" cy="63172"/>
            </a:xfrm>
            <a:custGeom>
              <a:avLst/>
              <a:gdLst/>
              <a:ahLst/>
              <a:cxnLst/>
              <a:rect l="0" t="0" r="0" b="0"/>
              <a:pathLst>
                <a:path w="810695" h="63172">
                  <a:moveTo>
                    <a:pt x="810694" y="63171"/>
                  </a:moveTo>
                  <a:lnTo>
                    <a:pt x="801825" y="60304"/>
                  </a:lnTo>
                  <a:lnTo>
                    <a:pt x="792837" y="58162"/>
                  </a:lnTo>
                  <a:lnTo>
                    <a:pt x="782843" y="56559"/>
                  </a:lnTo>
                  <a:lnTo>
                    <a:pt x="771862" y="55378"/>
                  </a:lnTo>
                  <a:lnTo>
                    <a:pt x="760050" y="54530"/>
                  </a:lnTo>
                  <a:lnTo>
                    <a:pt x="747592" y="53932"/>
                  </a:lnTo>
                  <a:lnTo>
                    <a:pt x="734655" y="53518"/>
                  </a:lnTo>
                  <a:lnTo>
                    <a:pt x="721374" y="53234"/>
                  </a:lnTo>
                  <a:lnTo>
                    <a:pt x="707848" y="53040"/>
                  </a:lnTo>
                  <a:lnTo>
                    <a:pt x="693987" y="52909"/>
                  </a:lnTo>
                  <a:lnTo>
                    <a:pt x="679537" y="52821"/>
                  </a:lnTo>
                  <a:lnTo>
                    <a:pt x="664403" y="52762"/>
                  </a:lnTo>
                  <a:lnTo>
                    <a:pt x="648646" y="52722"/>
                  </a:lnTo>
                  <a:lnTo>
                    <a:pt x="632383" y="52696"/>
                  </a:lnTo>
                  <a:lnTo>
                    <a:pt x="615737" y="52678"/>
                  </a:lnTo>
                  <a:lnTo>
                    <a:pt x="598812" y="52666"/>
                  </a:lnTo>
                  <a:lnTo>
                    <a:pt x="581691" y="52658"/>
                  </a:lnTo>
                  <a:lnTo>
                    <a:pt x="564434" y="52648"/>
                  </a:lnTo>
                  <a:lnTo>
                    <a:pt x="547082" y="52472"/>
                  </a:lnTo>
                  <a:lnTo>
                    <a:pt x="529667" y="51821"/>
                  </a:lnTo>
                  <a:lnTo>
                    <a:pt x="512203" y="50571"/>
                  </a:lnTo>
                  <a:lnTo>
                    <a:pt x="494543" y="48917"/>
                  </a:lnTo>
                  <a:lnTo>
                    <a:pt x="476387" y="47268"/>
                  </a:lnTo>
                  <a:lnTo>
                    <a:pt x="457612" y="45860"/>
                  </a:lnTo>
                  <a:lnTo>
                    <a:pt x="438257" y="44595"/>
                  </a:lnTo>
                  <a:lnTo>
                    <a:pt x="418425" y="43138"/>
                  </a:lnTo>
                  <a:lnTo>
                    <a:pt x="398229" y="41306"/>
                  </a:lnTo>
                  <a:lnTo>
                    <a:pt x="377769" y="39076"/>
                  </a:lnTo>
                  <a:lnTo>
                    <a:pt x="357120" y="36499"/>
                  </a:lnTo>
                  <a:lnTo>
                    <a:pt x="336341" y="33653"/>
                  </a:lnTo>
                  <a:lnTo>
                    <a:pt x="315472" y="30604"/>
                  </a:lnTo>
                  <a:lnTo>
                    <a:pt x="294542" y="27413"/>
                  </a:lnTo>
                  <a:lnTo>
                    <a:pt x="273574" y="24124"/>
                  </a:lnTo>
                  <a:lnTo>
                    <a:pt x="252746" y="20934"/>
                  </a:lnTo>
                  <a:lnTo>
                    <a:pt x="232376" y="18172"/>
                  </a:lnTo>
                  <a:lnTo>
                    <a:pt x="212602" y="15982"/>
                  </a:lnTo>
                  <a:lnTo>
                    <a:pt x="193560" y="14343"/>
                  </a:lnTo>
                  <a:lnTo>
                    <a:pt x="175459" y="13160"/>
                  </a:lnTo>
                  <a:lnTo>
                    <a:pt x="158323" y="12322"/>
                  </a:lnTo>
                  <a:lnTo>
                    <a:pt x="142188" y="11571"/>
                  </a:lnTo>
                  <a:lnTo>
                    <a:pt x="127184" y="10527"/>
                  </a:lnTo>
                  <a:lnTo>
                    <a:pt x="113259" y="9009"/>
                  </a:lnTo>
                  <a:lnTo>
                    <a:pt x="99752" y="7174"/>
                  </a:lnTo>
                  <a:lnTo>
                    <a:pt x="85536" y="5403"/>
                  </a:lnTo>
                  <a:lnTo>
                    <a:pt x="70062" y="3918"/>
                  </a:lnTo>
                  <a:lnTo>
                    <a:pt x="54197" y="2766"/>
                  </a:lnTo>
                  <a:lnTo>
                    <a:pt x="38383" y="1795"/>
                  </a:lnTo>
                  <a:lnTo>
                    <a:pt x="21221" y="9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5422176" y="3653388"/>
            <a:ext cx="2874281" cy="526426"/>
            <a:chOff x="5422176" y="3653388"/>
            <a:chExt cx="2874281" cy="526426"/>
          </a:xfrm>
        </p:grpSpPr>
        <p:sp>
          <p:nvSpPr>
            <p:cNvPr id="95" name="Freeform 94"/>
            <p:cNvSpPr/>
            <p:nvPr/>
          </p:nvSpPr>
          <p:spPr>
            <a:xfrm>
              <a:off x="5653803" y="3706031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21057" y="0"/>
                  </a:moveTo>
                  <a:lnTo>
                    <a:pt x="18190" y="11801"/>
                  </a:lnTo>
                  <a:lnTo>
                    <a:pt x="16048" y="23570"/>
                  </a:lnTo>
                  <a:lnTo>
                    <a:pt x="14445" y="36471"/>
                  </a:lnTo>
                  <a:lnTo>
                    <a:pt x="13264" y="50664"/>
                  </a:lnTo>
                  <a:lnTo>
                    <a:pt x="12416" y="66289"/>
                  </a:lnTo>
                  <a:lnTo>
                    <a:pt x="11818" y="83265"/>
                  </a:lnTo>
                  <a:lnTo>
                    <a:pt x="11404" y="101366"/>
                  </a:lnTo>
                  <a:lnTo>
                    <a:pt x="11120" y="120335"/>
                  </a:lnTo>
                  <a:lnTo>
                    <a:pt x="10926" y="139937"/>
                  </a:lnTo>
                  <a:lnTo>
                    <a:pt x="10795" y="159825"/>
                  </a:lnTo>
                  <a:lnTo>
                    <a:pt x="10707" y="179556"/>
                  </a:lnTo>
                  <a:lnTo>
                    <a:pt x="10648" y="198896"/>
                  </a:lnTo>
                  <a:lnTo>
                    <a:pt x="10608" y="217646"/>
                  </a:lnTo>
                  <a:lnTo>
                    <a:pt x="10582" y="235550"/>
                  </a:lnTo>
                  <a:lnTo>
                    <a:pt x="10559" y="252553"/>
                  </a:lnTo>
                  <a:lnTo>
                    <a:pt x="10374" y="268600"/>
                  </a:lnTo>
                  <a:lnTo>
                    <a:pt x="9718" y="283545"/>
                  </a:lnTo>
                  <a:lnTo>
                    <a:pt x="8464" y="297403"/>
                  </a:lnTo>
                  <a:lnTo>
                    <a:pt x="6799" y="309888"/>
                  </a:lnTo>
                  <a:lnTo>
                    <a:pt x="4970" y="321555"/>
                  </a:lnTo>
                  <a:lnTo>
                    <a:pt x="2814" y="33343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16933" y="3653388"/>
              <a:ext cx="305327" cy="126343"/>
            </a:xfrm>
            <a:custGeom>
              <a:avLst/>
              <a:gdLst/>
              <a:ahLst/>
              <a:cxnLst/>
              <a:rect l="0" t="0" r="0" b="0"/>
              <a:pathLst>
                <a:path w="305327" h="126343">
                  <a:moveTo>
                    <a:pt x="305326" y="0"/>
                  </a:moveTo>
                  <a:lnTo>
                    <a:pt x="293658" y="5801"/>
                  </a:lnTo>
                  <a:lnTo>
                    <a:pt x="283169" y="10725"/>
                  </a:lnTo>
                  <a:lnTo>
                    <a:pt x="272863" y="15232"/>
                  </a:lnTo>
                  <a:lnTo>
                    <a:pt x="262389" y="19626"/>
                  </a:lnTo>
                  <a:lnTo>
                    <a:pt x="251397" y="24288"/>
                  </a:lnTo>
                  <a:lnTo>
                    <a:pt x="239759" y="29398"/>
                  </a:lnTo>
                  <a:lnTo>
                    <a:pt x="227677" y="34803"/>
                  </a:lnTo>
                  <a:lnTo>
                    <a:pt x="215571" y="40127"/>
                  </a:lnTo>
                  <a:lnTo>
                    <a:pt x="203680" y="45156"/>
                  </a:lnTo>
                  <a:lnTo>
                    <a:pt x="191746" y="50008"/>
                  </a:lnTo>
                  <a:lnTo>
                    <a:pt x="179135" y="55025"/>
                  </a:lnTo>
                  <a:lnTo>
                    <a:pt x="165542" y="60395"/>
                  </a:lnTo>
                  <a:lnTo>
                    <a:pt x="151141" y="65985"/>
                  </a:lnTo>
                  <a:lnTo>
                    <a:pt x="136395" y="71438"/>
                  </a:lnTo>
                  <a:lnTo>
                    <a:pt x="121621" y="76556"/>
                  </a:lnTo>
                  <a:lnTo>
                    <a:pt x="106955" y="81468"/>
                  </a:lnTo>
                  <a:lnTo>
                    <a:pt x="92428" y="86526"/>
                  </a:lnTo>
                  <a:lnTo>
                    <a:pt x="78040" y="91924"/>
                  </a:lnTo>
                  <a:lnTo>
                    <a:pt x="63983" y="97583"/>
                  </a:lnTo>
                  <a:lnTo>
                    <a:pt x="49072" y="103893"/>
                  </a:lnTo>
                  <a:lnTo>
                    <a:pt x="29760" y="1125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817647" y="3716559"/>
              <a:ext cx="15141" cy="368499"/>
            </a:xfrm>
            <a:custGeom>
              <a:avLst/>
              <a:gdLst/>
              <a:ahLst/>
              <a:cxnLst/>
              <a:rect l="0" t="0" r="0" b="0"/>
              <a:pathLst>
                <a:path w="15141" h="368499">
                  <a:moveTo>
                    <a:pt x="4612" y="0"/>
                  </a:moveTo>
                  <a:lnTo>
                    <a:pt x="1812" y="11802"/>
                  </a:lnTo>
                  <a:lnTo>
                    <a:pt x="310" y="23571"/>
                  </a:lnTo>
                  <a:lnTo>
                    <a:pt x="0" y="36471"/>
                  </a:lnTo>
                  <a:lnTo>
                    <a:pt x="506" y="50665"/>
                  </a:lnTo>
                  <a:lnTo>
                    <a:pt x="1326" y="66289"/>
                  </a:lnTo>
                  <a:lnTo>
                    <a:pt x="2141" y="83256"/>
                  </a:lnTo>
                  <a:lnTo>
                    <a:pt x="2825" y="101011"/>
                  </a:lnTo>
                  <a:lnTo>
                    <a:pt x="3351" y="118684"/>
                  </a:lnTo>
                  <a:lnTo>
                    <a:pt x="3742" y="135789"/>
                  </a:lnTo>
                  <a:lnTo>
                    <a:pt x="4189" y="152372"/>
                  </a:lnTo>
                  <a:lnTo>
                    <a:pt x="5029" y="168806"/>
                  </a:lnTo>
                  <a:lnTo>
                    <a:pt x="6410" y="185345"/>
                  </a:lnTo>
                  <a:lnTo>
                    <a:pt x="8153" y="202081"/>
                  </a:lnTo>
                  <a:lnTo>
                    <a:pt x="9863" y="219018"/>
                  </a:lnTo>
                  <a:lnTo>
                    <a:pt x="11306" y="236119"/>
                  </a:lnTo>
                  <a:lnTo>
                    <a:pt x="12426" y="253181"/>
                  </a:lnTo>
                  <a:lnTo>
                    <a:pt x="13254" y="269864"/>
                  </a:lnTo>
                  <a:lnTo>
                    <a:pt x="13843" y="286000"/>
                  </a:lnTo>
                  <a:lnTo>
                    <a:pt x="14257" y="301386"/>
                  </a:lnTo>
                  <a:lnTo>
                    <a:pt x="14588" y="317407"/>
                  </a:lnTo>
                  <a:lnTo>
                    <a:pt x="14866" y="337705"/>
                  </a:lnTo>
                  <a:lnTo>
                    <a:pt x="15140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95958" y="3674445"/>
              <a:ext cx="31587" cy="347442"/>
            </a:xfrm>
            <a:custGeom>
              <a:avLst/>
              <a:gdLst/>
              <a:ahLst/>
              <a:cxnLst/>
              <a:rect l="0" t="0" r="0" b="0"/>
              <a:pathLst>
                <a:path w="31587" h="347442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11" y="34472"/>
                  </a:lnTo>
                  <a:lnTo>
                    <a:pt x="11479" y="46979"/>
                  </a:lnTo>
                  <a:lnTo>
                    <a:pt x="13996" y="60935"/>
                  </a:lnTo>
                  <a:lnTo>
                    <a:pt x="16007" y="76493"/>
                  </a:lnTo>
                  <a:lnTo>
                    <a:pt x="17519" y="93323"/>
                  </a:lnTo>
                  <a:lnTo>
                    <a:pt x="18614" y="110833"/>
                  </a:lnTo>
                  <a:lnTo>
                    <a:pt x="19392" y="128611"/>
                  </a:lnTo>
                  <a:lnTo>
                    <a:pt x="20101" y="146614"/>
                  </a:lnTo>
                  <a:lnTo>
                    <a:pt x="21117" y="165065"/>
                  </a:lnTo>
                  <a:lnTo>
                    <a:pt x="22617" y="184060"/>
                  </a:lnTo>
                  <a:lnTo>
                    <a:pt x="24439" y="203240"/>
                  </a:lnTo>
                  <a:lnTo>
                    <a:pt x="26201" y="221897"/>
                  </a:lnTo>
                  <a:lnTo>
                    <a:pt x="27680" y="239670"/>
                  </a:lnTo>
                  <a:lnTo>
                    <a:pt x="28824" y="256538"/>
                  </a:lnTo>
                  <a:lnTo>
                    <a:pt x="29667" y="272634"/>
                  </a:lnTo>
                  <a:lnTo>
                    <a:pt x="30268" y="288110"/>
                  </a:lnTo>
                  <a:lnTo>
                    <a:pt x="30689" y="302521"/>
                  </a:lnTo>
                  <a:lnTo>
                    <a:pt x="31025" y="316227"/>
                  </a:lnTo>
                  <a:lnTo>
                    <a:pt x="31307" y="330439"/>
                  </a:lnTo>
                  <a:lnTo>
                    <a:pt x="3158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780145" y="3869883"/>
              <a:ext cx="105286" cy="25662"/>
            </a:xfrm>
            <a:custGeom>
              <a:avLst/>
              <a:gdLst/>
              <a:ahLst/>
              <a:cxnLst/>
              <a:rect l="0" t="0" r="0" b="0"/>
              <a:pathLst>
                <a:path w="105286" h="25662">
                  <a:moveTo>
                    <a:pt x="105285" y="4604"/>
                  </a:moveTo>
                  <a:lnTo>
                    <a:pt x="96483" y="1804"/>
                  </a:lnTo>
                  <a:lnTo>
                    <a:pt x="88137" y="302"/>
                  </a:lnTo>
                  <a:lnTo>
                    <a:pt x="79438" y="0"/>
                  </a:lnTo>
                  <a:lnTo>
                    <a:pt x="70317" y="852"/>
                  </a:lnTo>
                  <a:lnTo>
                    <a:pt x="60822" y="2968"/>
                  </a:lnTo>
                  <a:lnTo>
                    <a:pt x="51039" y="6282"/>
                  </a:lnTo>
                  <a:lnTo>
                    <a:pt x="41307" y="10290"/>
                  </a:lnTo>
                  <a:lnTo>
                    <a:pt x="31141" y="14545"/>
                  </a:lnTo>
                  <a:lnTo>
                    <a:pt x="18535" y="19418"/>
                  </a:lnTo>
                  <a:lnTo>
                    <a:pt x="0" y="2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06528" y="3779730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79"/>
                  </a:lnTo>
                  <a:lnTo>
                    <a:pt x="0" y="74104"/>
                  </a:lnTo>
                  <a:lnTo>
                    <a:pt x="5" y="90415"/>
                  </a:lnTo>
                  <a:lnTo>
                    <a:pt x="178" y="106760"/>
                  </a:lnTo>
                  <a:lnTo>
                    <a:pt x="826" y="122420"/>
                  </a:lnTo>
                  <a:lnTo>
                    <a:pt x="2074" y="137062"/>
                  </a:lnTo>
                  <a:lnTo>
                    <a:pt x="3727" y="150857"/>
                  </a:lnTo>
                  <a:lnTo>
                    <a:pt x="5375" y="164275"/>
                  </a:lnTo>
                  <a:lnTo>
                    <a:pt x="6778" y="177621"/>
                  </a:lnTo>
                  <a:lnTo>
                    <a:pt x="7874" y="190430"/>
                  </a:lnTo>
                  <a:lnTo>
                    <a:pt x="8802" y="202807"/>
                  </a:lnTo>
                  <a:lnTo>
                    <a:pt x="9640" y="215844"/>
                  </a:lnTo>
                  <a:lnTo>
                    <a:pt x="10529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948601" y="3727088"/>
              <a:ext cx="231628" cy="115814"/>
            </a:xfrm>
            <a:custGeom>
              <a:avLst/>
              <a:gdLst/>
              <a:ahLst/>
              <a:cxnLst/>
              <a:rect l="0" t="0" r="0" b="0"/>
              <a:pathLst>
                <a:path w="231628" h="115814">
                  <a:moveTo>
                    <a:pt x="231627" y="0"/>
                  </a:moveTo>
                  <a:lnTo>
                    <a:pt x="222759" y="3000"/>
                  </a:lnTo>
                  <a:lnTo>
                    <a:pt x="213772" y="6423"/>
                  </a:lnTo>
                  <a:lnTo>
                    <a:pt x="203781" y="10615"/>
                  </a:lnTo>
                  <a:lnTo>
                    <a:pt x="192973" y="15341"/>
                  </a:lnTo>
                  <a:lnTo>
                    <a:pt x="181810" y="20175"/>
                  </a:lnTo>
                  <a:lnTo>
                    <a:pt x="170600" y="24857"/>
                  </a:lnTo>
                  <a:lnTo>
                    <a:pt x="159315" y="29466"/>
                  </a:lnTo>
                  <a:lnTo>
                    <a:pt x="147682" y="34316"/>
                  </a:lnTo>
                  <a:lnTo>
                    <a:pt x="135563" y="39573"/>
                  </a:lnTo>
                  <a:lnTo>
                    <a:pt x="122967" y="45086"/>
                  </a:lnTo>
                  <a:lnTo>
                    <a:pt x="109973" y="50487"/>
                  </a:lnTo>
                  <a:lnTo>
                    <a:pt x="96678" y="55569"/>
                  </a:lnTo>
                  <a:lnTo>
                    <a:pt x="83324" y="60458"/>
                  </a:lnTo>
                  <a:lnTo>
                    <a:pt x="70285" y="65500"/>
                  </a:lnTo>
                  <a:lnTo>
                    <a:pt x="57748" y="70892"/>
                  </a:lnTo>
                  <a:lnTo>
                    <a:pt x="45973" y="76747"/>
                  </a:lnTo>
                  <a:lnTo>
                    <a:pt x="34126" y="83953"/>
                  </a:lnTo>
                  <a:lnTo>
                    <a:pt x="20049" y="9538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959129" y="3979772"/>
              <a:ext cx="242157" cy="105286"/>
            </a:xfrm>
            <a:custGeom>
              <a:avLst/>
              <a:gdLst/>
              <a:ahLst/>
              <a:cxnLst/>
              <a:rect l="0" t="0" r="0" b="0"/>
              <a:pathLst>
                <a:path w="242157" h="105286">
                  <a:moveTo>
                    <a:pt x="242156" y="0"/>
                  </a:moveTo>
                  <a:lnTo>
                    <a:pt x="236154" y="5801"/>
                  </a:lnTo>
                  <a:lnTo>
                    <a:pt x="229309" y="10725"/>
                  </a:lnTo>
                  <a:lnTo>
                    <a:pt x="220922" y="15232"/>
                  </a:lnTo>
                  <a:lnTo>
                    <a:pt x="211295" y="19625"/>
                  </a:lnTo>
                  <a:lnTo>
                    <a:pt x="200980" y="24287"/>
                  </a:lnTo>
                  <a:lnTo>
                    <a:pt x="190368" y="29397"/>
                  </a:lnTo>
                  <a:lnTo>
                    <a:pt x="179497" y="34802"/>
                  </a:lnTo>
                  <a:lnTo>
                    <a:pt x="168148" y="40126"/>
                  </a:lnTo>
                  <a:lnTo>
                    <a:pt x="156227" y="45156"/>
                  </a:lnTo>
                  <a:lnTo>
                    <a:pt x="143935" y="50007"/>
                  </a:lnTo>
                  <a:lnTo>
                    <a:pt x="131678" y="55024"/>
                  </a:lnTo>
                  <a:lnTo>
                    <a:pt x="119685" y="60395"/>
                  </a:lnTo>
                  <a:lnTo>
                    <a:pt x="107851" y="65985"/>
                  </a:lnTo>
                  <a:lnTo>
                    <a:pt x="95839" y="71437"/>
                  </a:lnTo>
                  <a:lnTo>
                    <a:pt x="83464" y="76551"/>
                  </a:lnTo>
                  <a:lnTo>
                    <a:pt x="70866" y="81290"/>
                  </a:lnTo>
                  <a:lnTo>
                    <a:pt x="58401" y="85700"/>
                  </a:lnTo>
                  <a:lnTo>
                    <a:pt x="46286" y="89845"/>
                  </a:lnTo>
                  <a:lnTo>
                    <a:pt x="35011" y="93641"/>
                  </a:lnTo>
                  <a:lnTo>
                    <a:pt x="24302" y="97222"/>
                  </a:lnTo>
                  <a:lnTo>
                    <a:pt x="13225" y="10090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236692" y="3716559"/>
              <a:ext cx="193530" cy="288424"/>
            </a:xfrm>
            <a:custGeom>
              <a:avLst/>
              <a:gdLst/>
              <a:ahLst/>
              <a:cxnLst/>
              <a:rect l="0" t="0" r="0" b="0"/>
              <a:pathLst>
                <a:path w="193530" h="288424">
                  <a:moveTo>
                    <a:pt x="17235" y="273741"/>
                  </a:moveTo>
                  <a:lnTo>
                    <a:pt x="14368" y="264873"/>
                  </a:lnTo>
                  <a:lnTo>
                    <a:pt x="12226" y="255886"/>
                  </a:lnTo>
                  <a:lnTo>
                    <a:pt x="10623" y="245886"/>
                  </a:lnTo>
                  <a:lnTo>
                    <a:pt x="9443" y="234732"/>
                  </a:lnTo>
                  <a:lnTo>
                    <a:pt x="8594" y="222273"/>
                  </a:lnTo>
                  <a:lnTo>
                    <a:pt x="7997" y="208561"/>
                  </a:lnTo>
                  <a:lnTo>
                    <a:pt x="7582" y="193798"/>
                  </a:lnTo>
                  <a:lnTo>
                    <a:pt x="7298" y="178221"/>
                  </a:lnTo>
                  <a:lnTo>
                    <a:pt x="7100" y="162052"/>
                  </a:lnTo>
                  <a:lnTo>
                    <a:pt x="6797" y="145791"/>
                  </a:lnTo>
                  <a:lnTo>
                    <a:pt x="6061" y="130181"/>
                  </a:lnTo>
                  <a:lnTo>
                    <a:pt x="4752" y="115569"/>
                  </a:lnTo>
                  <a:lnTo>
                    <a:pt x="3060" y="101793"/>
                  </a:lnTo>
                  <a:lnTo>
                    <a:pt x="1385" y="88387"/>
                  </a:lnTo>
                  <a:lnTo>
                    <a:pt x="0" y="75062"/>
                  </a:lnTo>
                  <a:lnTo>
                    <a:pt x="200" y="62812"/>
                  </a:lnTo>
                  <a:lnTo>
                    <a:pt x="3280" y="54235"/>
                  </a:lnTo>
                  <a:lnTo>
                    <a:pt x="8320" y="50891"/>
                  </a:lnTo>
                  <a:lnTo>
                    <a:pt x="14401" y="52345"/>
                  </a:lnTo>
                  <a:lnTo>
                    <a:pt x="20990" y="57545"/>
                  </a:lnTo>
                  <a:lnTo>
                    <a:pt x="27653" y="65647"/>
                  </a:lnTo>
                  <a:lnTo>
                    <a:pt x="33952" y="76157"/>
                  </a:lnTo>
                  <a:lnTo>
                    <a:pt x="39695" y="88604"/>
                  </a:lnTo>
                  <a:lnTo>
                    <a:pt x="44886" y="102207"/>
                  </a:lnTo>
                  <a:lnTo>
                    <a:pt x="49613" y="115957"/>
                  </a:lnTo>
                  <a:lnTo>
                    <a:pt x="53991" y="129288"/>
                  </a:lnTo>
                  <a:lnTo>
                    <a:pt x="58441" y="142360"/>
                  </a:lnTo>
                  <a:lnTo>
                    <a:pt x="63657" y="155818"/>
                  </a:lnTo>
                  <a:lnTo>
                    <a:pt x="69947" y="170020"/>
                  </a:lnTo>
                  <a:lnTo>
                    <a:pt x="77123" y="184850"/>
                  </a:lnTo>
                  <a:lnTo>
                    <a:pt x="84705" y="199893"/>
                  </a:lnTo>
                  <a:lnTo>
                    <a:pt x="92358" y="214864"/>
                  </a:lnTo>
                  <a:lnTo>
                    <a:pt x="99937" y="229496"/>
                  </a:lnTo>
                  <a:lnTo>
                    <a:pt x="107397" y="243467"/>
                  </a:lnTo>
                  <a:lnTo>
                    <a:pt x="114749" y="256657"/>
                  </a:lnTo>
                  <a:lnTo>
                    <a:pt x="122177" y="268477"/>
                  </a:lnTo>
                  <a:lnTo>
                    <a:pt x="130010" y="277834"/>
                  </a:lnTo>
                  <a:lnTo>
                    <a:pt x="138392" y="284337"/>
                  </a:lnTo>
                  <a:lnTo>
                    <a:pt x="147142" y="287906"/>
                  </a:lnTo>
                  <a:lnTo>
                    <a:pt x="155862" y="288423"/>
                  </a:lnTo>
                  <a:lnTo>
                    <a:pt x="164311" y="286136"/>
                  </a:lnTo>
                  <a:lnTo>
                    <a:pt x="172101" y="281384"/>
                  </a:lnTo>
                  <a:lnTo>
                    <a:pt x="178647" y="274398"/>
                  </a:lnTo>
                  <a:lnTo>
                    <a:pt x="183749" y="265523"/>
                  </a:lnTo>
                  <a:lnTo>
                    <a:pt x="187529" y="255162"/>
                  </a:lnTo>
                  <a:lnTo>
                    <a:pt x="190240" y="243693"/>
                  </a:lnTo>
                  <a:lnTo>
                    <a:pt x="192137" y="231421"/>
                  </a:lnTo>
                  <a:lnTo>
                    <a:pt x="193278" y="218419"/>
                  </a:lnTo>
                  <a:lnTo>
                    <a:pt x="193529" y="204553"/>
                  </a:lnTo>
                  <a:lnTo>
                    <a:pt x="192891" y="189816"/>
                  </a:lnTo>
                  <a:lnTo>
                    <a:pt x="191650" y="174325"/>
                  </a:lnTo>
                  <a:lnTo>
                    <a:pt x="190280" y="158241"/>
                  </a:lnTo>
                  <a:lnTo>
                    <a:pt x="189059" y="141719"/>
                  </a:lnTo>
                  <a:lnTo>
                    <a:pt x="187918" y="125047"/>
                  </a:lnTo>
                  <a:lnTo>
                    <a:pt x="186546" y="108628"/>
                  </a:lnTo>
                  <a:lnTo>
                    <a:pt x="184776" y="92664"/>
                  </a:lnTo>
                  <a:lnTo>
                    <a:pt x="182746" y="77196"/>
                  </a:lnTo>
                  <a:lnTo>
                    <a:pt x="180625" y="60365"/>
                  </a:lnTo>
                  <a:lnTo>
                    <a:pt x="178221" y="37343"/>
                  </a:lnTo>
                  <a:lnTo>
                    <a:pt x="17516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92096" y="3711960"/>
              <a:ext cx="172443" cy="306187"/>
            </a:xfrm>
            <a:custGeom>
              <a:avLst/>
              <a:gdLst/>
              <a:ahLst/>
              <a:cxnLst/>
              <a:rect l="0" t="0" r="0" b="0"/>
              <a:pathLst>
                <a:path w="172443" h="306187">
                  <a:moveTo>
                    <a:pt x="109272" y="4599"/>
                  </a:moveTo>
                  <a:lnTo>
                    <a:pt x="100471" y="1799"/>
                  </a:lnTo>
                  <a:lnTo>
                    <a:pt x="92124" y="297"/>
                  </a:lnTo>
                  <a:lnTo>
                    <a:pt x="83434" y="0"/>
                  </a:lnTo>
                  <a:lnTo>
                    <a:pt x="74659" y="1025"/>
                  </a:lnTo>
                  <a:lnTo>
                    <a:pt x="66461" y="3789"/>
                  </a:lnTo>
                  <a:lnTo>
                    <a:pt x="59170" y="8365"/>
                  </a:lnTo>
                  <a:lnTo>
                    <a:pt x="52635" y="14526"/>
                  </a:lnTo>
                  <a:lnTo>
                    <a:pt x="46406" y="21941"/>
                  </a:lnTo>
                  <a:lnTo>
                    <a:pt x="40183" y="30300"/>
                  </a:lnTo>
                  <a:lnTo>
                    <a:pt x="34002" y="39503"/>
                  </a:lnTo>
                  <a:lnTo>
                    <a:pt x="28145" y="49656"/>
                  </a:lnTo>
                  <a:lnTo>
                    <a:pt x="22761" y="60744"/>
                  </a:lnTo>
                  <a:lnTo>
                    <a:pt x="18009" y="72629"/>
                  </a:lnTo>
                  <a:lnTo>
                    <a:pt x="14123" y="85139"/>
                  </a:lnTo>
                  <a:lnTo>
                    <a:pt x="11138" y="98111"/>
                  </a:lnTo>
                  <a:lnTo>
                    <a:pt x="8778" y="111417"/>
                  </a:lnTo>
                  <a:lnTo>
                    <a:pt x="6572" y="124955"/>
                  </a:lnTo>
                  <a:lnTo>
                    <a:pt x="4238" y="138649"/>
                  </a:lnTo>
                  <a:lnTo>
                    <a:pt x="2009" y="152286"/>
                  </a:lnTo>
                  <a:lnTo>
                    <a:pt x="497" y="165522"/>
                  </a:lnTo>
                  <a:lnTo>
                    <a:pt x="0" y="178213"/>
                  </a:lnTo>
                  <a:lnTo>
                    <a:pt x="498" y="190702"/>
                  </a:lnTo>
                  <a:lnTo>
                    <a:pt x="1829" y="203694"/>
                  </a:lnTo>
                  <a:lnTo>
                    <a:pt x="3805" y="217542"/>
                  </a:lnTo>
                  <a:lnTo>
                    <a:pt x="6420" y="231946"/>
                  </a:lnTo>
                  <a:lnTo>
                    <a:pt x="9846" y="246162"/>
                  </a:lnTo>
                  <a:lnTo>
                    <a:pt x="14116" y="259753"/>
                  </a:lnTo>
                  <a:lnTo>
                    <a:pt x="19286" y="272302"/>
                  </a:lnTo>
                  <a:lnTo>
                    <a:pt x="25513" y="283271"/>
                  </a:lnTo>
                  <a:lnTo>
                    <a:pt x="32779" y="292518"/>
                  </a:lnTo>
                  <a:lnTo>
                    <a:pt x="40930" y="299741"/>
                  </a:lnTo>
                  <a:lnTo>
                    <a:pt x="49772" y="304327"/>
                  </a:lnTo>
                  <a:lnTo>
                    <a:pt x="59117" y="306186"/>
                  </a:lnTo>
                  <a:lnTo>
                    <a:pt x="68491" y="305504"/>
                  </a:lnTo>
                  <a:lnTo>
                    <a:pt x="77173" y="302472"/>
                  </a:lnTo>
                  <a:lnTo>
                    <a:pt x="84821" y="297437"/>
                  </a:lnTo>
                  <a:lnTo>
                    <a:pt x="91447" y="290822"/>
                  </a:lnTo>
                  <a:lnTo>
                    <a:pt x="97213" y="283029"/>
                  </a:lnTo>
                  <a:lnTo>
                    <a:pt x="102310" y="274382"/>
                  </a:lnTo>
                  <a:lnTo>
                    <a:pt x="106753" y="264969"/>
                  </a:lnTo>
                  <a:lnTo>
                    <a:pt x="110375" y="254666"/>
                  </a:lnTo>
                  <a:lnTo>
                    <a:pt x="113143" y="243478"/>
                  </a:lnTo>
                  <a:lnTo>
                    <a:pt x="115004" y="231694"/>
                  </a:lnTo>
                  <a:lnTo>
                    <a:pt x="115804" y="219784"/>
                  </a:lnTo>
                  <a:lnTo>
                    <a:pt x="115563" y="208031"/>
                  </a:lnTo>
                  <a:lnTo>
                    <a:pt x="114434" y="196530"/>
                  </a:lnTo>
                  <a:lnTo>
                    <a:pt x="112614" y="185273"/>
                  </a:lnTo>
                  <a:lnTo>
                    <a:pt x="110273" y="174229"/>
                  </a:lnTo>
                  <a:lnTo>
                    <a:pt x="107225" y="163677"/>
                  </a:lnTo>
                  <a:lnTo>
                    <a:pt x="102971" y="154189"/>
                  </a:lnTo>
                  <a:lnTo>
                    <a:pt x="97335" y="145987"/>
                  </a:lnTo>
                  <a:lnTo>
                    <a:pt x="90599" y="138818"/>
                  </a:lnTo>
                  <a:lnTo>
                    <a:pt x="83314" y="132154"/>
                  </a:lnTo>
                  <a:lnTo>
                    <a:pt x="75859" y="125648"/>
                  </a:lnTo>
                  <a:lnTo>
                    <a:pt x="68415" y="119785"/>
                  </a:lnTo>
                  <a:lnTo>
                    <a:pt x="61045" y="115738"/>
                  </a:lnTo>
                  <a:lnTo>
                    <a:pt x="53802" y="114026"/>
                  </a:lnTo>
                  <a:lnTo>
                    <a:pt x="48290" y="114807"/>
                  </a:lnTo>
                  <a:lnTo>
                    <a:pt x="46910" y="117496"/>
                  </a:lnTo>
                  <a:lnTo>
                    <a:pt x="49727" y="120615"/>
                  </a:lnTo>
                  <a:lnTo>
                    <a:pt x="55886" y="123380"/>
                  </a:lnTo>
                  <a:lnTo>
                    <a:pt x="64494" y="125565"/>
                  </a:lnTo>
                  <a:lnTo>
                    <a:pt x="74996" y="127192"/>
                  </a:lnTo>
                  <a:lnTo>
                    <a:pt x="87169" y="128361"/>
                  </a:lnTo>
                  <a:lnTo>
                    <a:pt x="100746" y="129181"/>
                  </a:lnTo>
                  <a:lnTo>
                    <a:pt x="114861" y="129750"/>
                  </a:lnTo>
                  <a:lnTo>
                    <a:pt x="129599" y="130200"/>
                  </a:lnTo>
                  <a:lnTo>
                    <a:pt x="147363" y="130574"/>
                  </a:lnTo>
                  <a:lnTo>
                    <a:pt x="172442" y="130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422176" y="4095987"/>
              <a:ext cx="1231835" cy="83827"/>
            </a:xfrm>
            <a:custGeom>
              <a:avLst/>
              <a:gdLst/>
              <a:ahLst/>
              <a:cxnLst/>
              <a:rect l="0" t="0" r="0" b="0"/>
              <a:pathLst>
                <a:path w="1231835" h="83827">
                  <a:moveTo>
                    <a:pt x="1231834" y="20655"/>
                  </a:moveTo>
                  <a:lnTo>
                    <a:pt x="1220031" y="17789"/>
                  </a:lnTo>
                  <a:lnTo>
                    <a:pt x="1208262" y="15646"/>
                  </a:lnTo>
                  <a:lnTo>
                    <a:pt x="1195372" y="14043"/>
                  </a:lnTo>
                  <a:lnTo>
                    <a:pt x="1181524" y="12863"/>
                  </a:lnTo>
                  <a:lnTo>
                    <a:pt x="1167196" y="12014"/>
                  </a:lnTo>
                  <a:lnTo>
                    <a:pt x="1152718" y="11417"/>
                  </a:lnTo>
                  <a:lnTo>
                    <a:pt x="1137922" y="11002"/>
                  </a:lnTo>
                  <a:lnTo>
                    <a:pt x="1122249" y="10718"/>
                  </a:lnTo>
                  <a:lnTo>
                    <a:pt x="1105448" y="10525"/>
                  </a:lnTo>
                  <a:lnTo>
                    <a:pt x="1087573" y="10394"/>
                  </a:lnTo>
                  <a:lnTo>
                    <a:pt x="1068810" y="10306"/>
                  </a:lnTo>
                  <a:lnTo>
                    <a:pt x="1049382" y="10242"/>
                  </a:lnTo>
                  <a:lnTo>
                    <a:pt x="1029963" y="10029"/>
                  </a:lnTo>
                  <a:lnTo>
                    <a:pt x="1011617" y="9354"/>
                  </a:lnTo>
                  <a:lnTo>
                    <a:pt x="994838" y="8088"/>
                  </a:lnTo>
                  <a:lnTo>
                    <a:pt x="979437" y="6423"/>
                  </a:lnTo>
                  <a:lnTo>
                    <a:pt x="964859" y="4767"/>
                  </a:lnTo>
                  <a:lnTo>
                    <a:pt x="950677" y="3359"/>
                  </a:lnTo>
                  <a:lnTo>
                    <a:pt x="936656" y="2263"/>
                  </a:lnTo>
                  <a:lnTo>
                    <a:pt x="922688" y="1453"/>
                  </a:lnTo>
                  <a:lnTo>
                    <a:pt x="908725" y="873"/>
                  </a:lnTo>
                  <a:lnTo>
                    <a:pt x="894752" y="467"/>
                  </a:lnTo>
                  <a:lnTo>
                    <a:pt x="880764" y="187"/>
                  </a:lnTo>
                  <a:lnTo>
                    <a:pt x="866763" y="0"/>
                  </a:lnTo>
                  <a:lnTo>
                    <a:pt x="852751" y="43"/>
                  </a:lnTo>
                  <a:lnTo>
                    <a:pt x="838731" y="603"/>
                  </a:lnTo>
                  <a:lnTo>
                    <a:pt x="824701" y="1793"/>
                  </a:lnTo>
                  <a:lnTo>
                    <a:pt x="810499" y="3405"/>
                  </a:lnTo>
                  <a:lnTo>
                    <a:pt x="795819" y="5027"/>
                  </a:lnTo>
                  <a:lnTo>
                    <a:pt x="780536" y="6412"/>
                  </a:lnTo>
                  <a:lnTo>
                    <a:pt x="764848" y="7493"/>
                  </a:lnTo>
                  <a:lnTo>
                    <a:pt x="749163" y="8293"/>
                  </a:lnTo>
                  <a:lnTo>
                    <a:pt x="733724" y="8865"/>
                  </a:lnTo>
                  <a:lnTo>
                    <a:pt x="718594" y="9267"/>
                  </a:lnTo>
                  <a:lnTo>
                    <a:pt x="703749" y="9544"/>
                  </a:lnTo>
                  <a:lnTo>
                    <a:pt x="689128" y="9738"/>
                  </a:lnTo>
                  <a:lnTo>
                    <a:pt x="674513" y="10040"/>
                  </a:lnTo>
                  <a:lnTo>
                    <a:pt x="659548" y="10775"/>
                  </a:lnTo>
                  <a:lnTo>
                    <a:pt x="644070" y="12087"/>
                  </a:lnTo>
                  <a:lnTo>
                    <a:pt x="628249" y="13952"/>
                  </a:lnTo>
                  <a:lnTo>
                    <a:pt x="612475" y="16275"/>
                  </a:lnTo>
                  <a:lnTo>
                    <a:pt x="596971" y="18944"/>
                  </a:lnTo>
                  <a:lnTo>
                    <a:pt x="581628" y="21701"/>
                  </a:lnTo>
                  <a:lnTo>
                    <a:pt x="566107" y="24165"/>
                  </a:lnTo>
                  <a:lnTo>
                    <a:pt x="550220" y="26155"/>
                  </a:lnTo>
                  <a:lnTo>
                    <a:pt x="533940" y="27829"/>
                  </a:lnTo>
                  <a:lnTo>
                    <a:pt x="517318" y="29568"/>
                  </a:lnTo>
                  <a:lnTo>
                    <a:pt x="500432" y="31587"/>
                  </a:lnTo>
                  <a:lnTo>
                    <a:pt x="483515" y="33776"/>
                  </a:lnTo>
                  <a:lnTo>
                    <a:pt x="466931" y="35792"/>
                  </a:lnTo>
                  <a:lnTo>
                    <a:pt x="450847" y="37450"/>
                  </a:lnTo>
                  <a:lnTo>
                    <a:pt x="435097" y="38885"/>
                  </a:lnTo>
                  <a:lnTo>
                    <a:pt x="419296" y="40456"/>
                  </a:lnTo>
                  <a:lnTo>
                    <a:pt x="403218" y="42359"/>
                  </a:lnTo>
                  <a:lnTo>
                    <a:pt x="386807" y="44469"/>
                  </a:lnTo>
                  <a:lnTo>
                    <a:pt x="370097" y="46431"/>
                  </a:lnTo>
                  <a:lnTo>
                    <a:pt x="353143" y="48053"/>
                  </a:lnTo>
                  <a:lnTo>
                    <a:pt x="335841" y="49463"/>
                  </a:lnTo>
                  <a:lnTo>
                    <a:pt x="317934" y="51018"/>
                  </a:lnTo>
                  <a:lnTo>
                    <a:pt x="299334" y="52910"/>
                  </a:lnTo>
                  <a:lnTo>
                    <a:pt x="280268" y="55012"/>
                  </a:lnTo>
                  <a:lnTo>
                    <a:pt x="261163" y="56969"/>
                  </a:lnTo>
                  <a:lnTo>
                    <a:pt x="242273" y="58583"/>
                  </a:lnTo>
                  <a:lnTo>
                    <a:pt x="223673" y="59819"/>
                  </a:lnTo>
                  <a:lnTo>
                    <a:pt x="205346" y="60723"/>
                  </a:lnTo>
                  <a:lnTo>
                    <a:pt x="187238" y="61371"/>
                  </a:lnTo>
                  <a:lnTo>
                    <a:pt x="169298" y="61992"/>
                  </a:lnTo>
                  <a:lnTo>
                    <a:pt x="151479" y="62949"/>
                  </a:lnTo>
                  <a:lnTo>
                    <a:pt x="133750" y="64408"/>
                  </a:lnTo>
                  <a:lnTo>
                    <a:pt x="116249" y="66203"/>
                  </a:lnTo>
                  <a:lnTo>
                    <a:pt x="99265" y="67948"/>
                  </a:lnTo>
                  <a:lnTo>
                    <a:pt x="82923" y="69420"/>
                  </a:lnTo>
                  <a:lnTo>
                    <a:pt x="67398" y="70761"/>
                  </a:lnTo>
                  <a:lnTo>
                    <a:pt x="51267" y="72624"/>
                  </a:lnTo>
                  <a:lnTo>
                    <a:pt x="30878" y="76289"/>
                  </a:lnTo>
                  <a:lnTo>
                    <a:pt x="0" y="838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77864" y="3706031"/>
              <a:ext cx="18344" cy="400084"/>
            </a:xfrm>
            <a:custGeom>
              <a:avLst/>
              <a:gdLst/>
              <a:ahLst/>
              <a:cxnLst/>
              <a:rect l="0" t="0" r="0" b="0"/>
              <a:pathLst>
                <a:path w="18344" h="400084">
                  <a:moveTo>
                    <a:pt x="7815" y="0"/>
                  </a:moveTo>
                  <a:lnTo>
                    <a:pt x="4947" y="11735"/>
                  </a:lnTo>
                  <a:lnTo>
                    <a:pt x="2805" y="22864"/>
                  </a:lnTo>
                  <a:lnTo>
                    <a:pt x="1207" y="34472"/>
                  </a:lnTo>
                  <a:lnTo>
                    <a:pt x="199" y="46978"/>
                  </a:lnTo>
                  <a:lnTo>
                    <a:pt x="0" y="60935"/>
                  </a:lnTo>
                  <a:lnTo>
                    <a:pt x="650" y="76497"/>
                  </a:lnTo>
                  <a:lnTo>
                    <a:pt x="1889" y="93501"/>
                  </a:lnTo>
                  <a:lnTo>
                    <a:pt x="3253" y="111659"/>
                  </a:lnTo>
                  <a:lnTo>
                    <a:pt x="4463" y="130686"/>
                  </a:lnTo>
                  <a:lnTo>
                    <a:pt x="5424" y="150342"/>
                  </a:lnTo>
                  <a:lnTo>
                    <a:pt x="6143" y="170441"/>
                  </a:lnTo>
                  <a:lnTo>
                    <a:pt x="6667" y="190833"/>
                  </a:lnTo>
                  <a:lnTo>
                    <a:pt x="7205" y="210933"/>
                  </a:lnTo>
                  <a:lnTo>
                    <a:pt x="8107" y="229749"/>
                  </a:lnTo>
                  <a:lnTo>
                    <a:pt x="9528" y="246857"/>
                  </a:lnTo>
                  <a:lnTo>
                    <a:pt x="11299" y="262650"/>
                  </a:lnTo>
                  <a:lnTo>
                    <a:pt x="13027" y="278025"/>
                  </a:lnTo>
                  <a:lnTo>
                    <a:pt x="14482" y="293556"/>
                  </a:lnTo>
                  <a:lnTo>
                    <a:pt x="15612" y="309297"/>
                  </a:lnTo>
                  <a:lnTo>
                    <a:pt x="16444" y="324959"/>
                  </a:lnTo>
                  <a:lnTo>
                    <a:pt x="17039" y="340336"/>
                  </a:lnTo>
                  <a:lnTo>
                    <a:pt x="17454" y="354782"/>
                  </a:lnTo>
                  <a:lnTo>
                    <a:pt x="17788" y="368568"/>
                  </a:lnTo>
                  <a:lnTo>
                    <a:pt x="18067" y="382903"/>
                  </a:lnTo>
                  <a:lnTo>
                    <a:pt x="18343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917222" y="3835086"/>
              <a:ext cx="263214" cy="60459"/>
            </a:xfrm>
            <a:custGeom>
              <a:avLst/>
              <a:gdLst/>
              <a:ahLst/>
              <a:cxnLst/>
              <a:rect l="0" t="0" r="0" b="0"/>
              <a:pathLst>
                <a:path w="263214" h="60459">
                  <a:moveTo>
                    <a:pt x="263213" y="7815"/>
                  </a:moveTo>
                  <a:lnTo>
                    <a:pt x="254277" y="4949"/>
                  </a:lnTo>
                  <a:lnTo>
                    <a:pt x="244650" y="2806"/>
                  </a:lnTo>
                  <a:lnTo>
                    <a:pt x="233364" y="1208"/>
                  </a:lnTo>
                  <a:lnTo>
                    <a:pt x="220696" y="200"/>
                  </a:lnTo>
                  <a:lnTo>
                    <a:pt x="207216" y="0"/>
                  </a:lnTo>
                  <a:lnTo>
                    <a:pt x="193340" y="655"/>
                  </a:lnTo>
                  <a:lnTo>
                    <a:pt x="179130" y="2066"/>
                  </a:lnTo>
                  <a:lnTo>
                    <a:pt x="164391" y="4079"/>
                  </a:lnTo>
                  <a:lnTo>
                    <a:pt x="149042" y="6546"/>
                  </a:lnTo>
                  <a:lnTo>
                    <a:pt x="133294" y="9507"/>
                  </a:lnTo>
                  <a:lnTo>
                    <a:pt x="117565" y="13172"/>
                  </a:lnTo>
                  <a:lnTo>
                    <a:pt x="102096" y="17595"/>
                  </a:lnTo>
                  <a:lnTo>
                    <a:pt x="87115" y="22531"/>
                  </a:lnTo>
                  <a:lnTo>
                    <a:pt x="72901" y="27537"/>
                  </a:lnTo>
                  <a:lnTo>
                    <a:pt x="59536" y="32347"/>
                  </a:lnTo>
                  <a:lnTo>
                    <a:pt x="47187" y="36924"/>
                  </a:lnTo>
                  <a:lnTo>
                    <a:pt x="34883" y="41926"/>
                  </a:lnTo>
                  <a:lnTo>
                    <a:pt x="20424" y="48904"/>
                  </a:lnTo>
                  <a:lnTo>
                    <a:pt x="0" y="604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125641" y="3916601"/>
              <a:ext cx="140316" cy="183493"/>
            </a:xfrm>
            <a:custGeom>
              <a:avLst/>
              <a:gdLst/>
              <a:ahLst/>
              <a:cxnLst/>
              <a:rect l="0" t="0" r="0" b="0"/>
              <a:pathLst>
                <a:path w="140316" h="183493">
                  <a:moveTo>
                    <a:pt x="75851" y="21057"/>
                  </a:moveTo>
                  <a:lnTo>
                    <a:pt x="64250" y="21258"/>
                  </a:lnTo>
                  <a:lnTo>
                    <a:pt x="54402" y="23178"/>
                  </a:lnTo>
                  <a:lnTo>
                    <a:pt x="45401" y="27068"/>
                  </a:lnTo>
                  <a:lnTo>
                    <a:pt x="37132" y="32647"/>
                  </a:lnTo>
                  <a:lnTo>
                    <a:pt x="29754" y="39596"/>
                  </a:lnTo>
                  <a:lnTo>
                    <a:pt x="23283" y="47596"/>
                  </a:lnTo>
                  <a:lnTo>
                    <a:pt x="17604" y="56367"/>
                  </a:lnTo>
                  <a:lnTo>
                    <a:pt x="12550" y="65688"/>
                  </a:lnTo>
                  <a:lnTo>
                    <a:pt x="7971" y="75394"/>
                  </a:lnTo>
                  <a:lnTo>
                    <a:pt x="4064" y="85366"/>
                  </a:lnTo>
                  <a:lnTo>
                    <a:pt x="1342" y="95519"/>
                  </a:lnTo>
                  <a:lnTo>
                    <a:pt x="0" y="105795"/>
                  </a:lnTo>
                  <a:lnTo>
                    <a:pt x="82" y="116155"/>
                  </a:lnTo>
                  <a:lnTo>
                    <a:pt x="1658" y="126570"/>
                  </a:lnTo>
                  <a:lnTo>
                    <a:pt x="4614" y="137013"/>
                  </a:lnTo>
                  <a:lnTo>
                    <a:pt x="8869" y="147146"/>
                  </a:lnTo>
                  <a:lnTo>
                    <a:pt x="14466" y="156343"/>
                  </a:lnTo>
                  <a:lnTo>
                    <a:pt x="21307" y="164338"/>
                  </a:lnTo>
                  <a:lnTo>
                    <a:pt x="29340" y="171028"/>
                  </a:lnTo>
                  <a:lnTo>
                    <a:pt x="38634" y="176305"/>
                  </a:lnTo>
                  <a:lnTo>
                    <a:pt x="49100" y="180252"/>
                  </a:lnTo>
                  <a:lnTo>
                    <a:pt x="60211" y="182768"/>
                  </a:lnTo>
                  <a:lnTo>
                    <a:pt x="71129" y="183492"/>
                  </a:lnTo>
                  <a:lnTo>
                    <a:pt x="81394" y="182383"/>
                  </a:lnTo>
                  <a:lnTo>
                    <a:pt x="90912" y="179522"/>
                  </a:lnTo>
                  <a:lnTo>
                    <a:pt x="99765" y="174935"/>
                  </a:lnTo>
                  <a:lnTo>
                    <a:pt x="108085" y="168813"/>
                  </a:lnTo>
                  <a:lnTo>
                    <a:pt x="115844" y="161450"/>
                  </a:lnTo>
                  <a:lnTo>
                    <a:pt x="122842" y="153145"/>
                  </a:lnTo>
                  <a:lnTo>
                    <a:pt x="129028" y="144151"/>
                  </a:lnTo>
                  <a:lnTo>
                    <a:pt x="134167" y="134504"/>
                  </a:lnTo>
                  <a:lnTo>
                    <a:pt x="137790" y="124044"/>
                  </a:lnTo>
                  <a:lnTo>
                    <a:pt x="139777" y="112751"/>
                  </a:lnTo>
                  <a:lnTo>
                    <a:pt x="140315" y="100896"/>
                  </a:lnTo>
                  <a:lnTo>
                    <a:pt x="139696" y="88938"/>
                  </a:lnTo>
                  <a:lnTo>
                    <a:pt x="138204" y="77158"/>
                  </a:lnTo>
                  <a:lnTo>
                    <a:pt x="135918" y="65808"/>
                  </a:lnTo>
                  <a:lnTo>
                    <a:pt x="132712" y="55186"/>
                  </a:lnTo>
                  <a:lnTo>
                    <a:pt x="128592" y="45376"/>
                  </a:lnTo>
                  <a:lnTo>
                    <a:pt x="123521" y="36298"/>
                  </a:lnTo>
                  <a:lnTo>
                    <a:pt x="117361" y="27806"/>
                  </a:lnTo>
                  <a:lnTo>
                    <a:pt x="110145" y="19769"/>
                  </a:lnTo>
                  <a:lnTo>
                    <a:pt x="102106" y="12559"/>
                  </a:lnTo>
                  <a:lnTo>
                    <a:pt x="92600" y="6446"/>
                  </a:lnTo>
                  <a:lnTo>
                    <a:pt x="78556" y="2006"/>
                  </a:lnTo>
                  <a:lnTo>
                    <a:pt x="547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59461" y="3737616"/>
              <a:ext cx="153541" cy="379027"/>
            </a:xfrm>
            <a:custGeom>
              <a:avLst/>
              <a:gdLst/>
              <a:ahLst/>
              <a:cxnLst/>
              <a:rect l="0" t="0" r="0" b="0"/>
              <a:pathLst>
                <a:path w="153541" h="379027">
                  <a:moveTo>
                    <a:pt x="0" y="0"/>
                  </a:moveTo>
                  <a:lnTo>
                    <a:pt x="67" y="11803"/>
                  </a:lnTo>
                  <a:lnTo>
                    <a:pt x="707" y="23572"/>
                  </a:lnTo>
                  <a:lnTo>
                    <a:pt x="1998" y="36466"/>
                  </a:lnTo>
                  <a:lnTo>
                    <a:pt x="3685" y="50488"/>
                  </a:lnTo>
                  <a:lnTo>
                    <a:pt x="5354" y="65464"/>
                  </a:lnTo>
                  <a:lnTo>
                    <a:pt x="6772" y="81178"/>
                  </a:lnTo>
                  <a:lnTo>
                    <a:pt x="8042" y="97107"/>
                  </a:lnTo>
                  <a:lnTo>
                    <a:pt x="9501" y="112483"/>
                  </a:lnTo>
                  <a:lnTo>
                    <a:pt x="11330" y="126936"/>
                  </a:lnTo>
                  <a:lnTo>
                    <a:pt x="13388" y="140773"/>
                  </a:lnTo>
                  <a:lnTo>
                    <a:pt x="15316" y="154751"/>
                  </a:lnTo>
                  <a:lnTo>
                    <a:pt x="16915" y="169300"/>
                  </a:lnTo>
                  <a:lnTo>
                    <a:pt x="18310" y="184194"/>
                  </a:lnTo>
                  <a:lnTo>
                    <a:pt x="19854" y="198746"/>
                  </a:lnTo>
                  <a:lnTo>
                    <a:pt x="21740" y="212585"/>
                  </a:lnTo>
                  <a:lnTo>
                    <a:pt x="23838" y="225981"/>
                  </a:lnTo>
                  <a:lnTo>
                    <a:pt x="25792" y="239648"/>
                  </a:lnTo>
                  <a:lnTo>
                    <a:pt x="27408" y="253986"/>
                  </a:lnTo>
                  <a:lnTo>
                    <a:pt x="28816" y="268905"/>
                  </a:lnTo>
                  <a:lnTo>
                    <a:pt x="30367" y="284005"/>
                  </a:lnTo>
                  <a:lnTo>
                    <a:pt x="32258" y="299020"/>
                  </a:lnTo>
                  <a:lnTo>
                    <a:pt x="34359" y="313850"/>
                  </a:lnTo>
                  <a:lnTo>
                    <a:pt x="36315" y="328487"/>
                  </a:lnTo>
                  <a:lnTo>
                    <a:pt x="37906" y="342929"/>
                  </a:lnTo>
                  <a:lnTo>
                    <a:pt x="38274" y="356089"/>
                  </a:lnTo>
                  <a:lnTo>
                    <a:pt x="36012" y="364443"/>
                  </a:lnTo>
                  <a:lnTo>
                    <a:pt x="31681" y="365845"/>
                  </a:lnTo>
                  <a:lnTo>
                    <a:pt x="27068" y="362072"/>
                  </a:lnTo>
                  <a:lnTo>
                    <a:pt x="22887" y="354862"/>
                  </a:lnTo>
                  <a:lnTo>
                    <a:pt x="19455" y="345371"/>
                  </a:lnTo>
                  <a:lnTo>
                    <a:pt x="16825" y="334364"/>
                  </a:lnTo>
                  <a:lnTo>
                    <a:pt x="14898" y="322345"/>
                  </a:lnTo>
                  <a:lnTo>
                    <a:pt x="13526" y="309654"/>
                  </a:lnTo>
                  <a:lnTo>
                    <a:pt x="12573" y="296513"/>
                  </a:lnTo>
                  <a:lnTo>
                    <a:pt x="12086" y="283073"/>
                  </a:lnTo>
                  <a:lnTo>
                    <a:pt x="12285" y="269434"/>
                  </a:lnTo>
                  <a:lnTo>
                    <a:pt x="13238" y="255672"/>
                  </a:lnTo>
                  <a:lnTo>
                    <a:pt x="15030" y="242156"/>
                  </a:lnTo>
                  <a:lnTo>
                    <a:pt x="17836" y="229533"/>
                  </a:lnTo>
                  <a:lnTo>
                    <a:pt x="21662" y="218085"/>
                  </a:lnTo>
                  <a:lnTo>
                    <a:pt x="26689" y="207923"/>
                  </a:lnTo>
                  <a:lnTo>
                    <a:pt x="33345" y="199161"/>
                  </a:lnTo>
                  <a:lnTo>
                    <a:pt x="41705" y="191725"/>
                  </a:lnTo>
                  <a:lnTo>
                    <a:pt x="51233" y="185884"/>
                  </a:lnTo>
                  <a:lnTo>
                    <a:pt x="61005" y="182307"/>
                  </a:lnTo>
                  <a:lnTo>
                    <a:pt x="70462" y="181159"/>
                  </a:lnTo>
                  <a:lnTo>
                    <a:pt x="79418" y="182167"/>
                  </a:lnTo>
                  <a:lnTo>
                    <a:pt x="87886" y="184895"/>
                  </a:lnTo>
                  <a:lnTo>
                    <a:pt x="95950" y="188911"/>
                  </a:lnTo>
                  <a:lnTo>
                    <a:pt x="103703" y="193859"/>
                  </a:lnTo>
                  <a:lnTo>
                    <a:pt x="111232" y="199463"/>
                  </a:lnTo>
                  <a:lnTo>
                    <a:pt x="118595" y="205526"/>
                  </a:lnTo>
                  <a:lnTo>
                    <a:pt x="125678" y="212069"/>
                  </a:lnTo>
                  <a:lnTo>
                    <a:pt x="132209" y="219300"/>
                  </a:lnTo>
                  <a:lnTo>
                    <a:pt x="138078" y="227283"/>
                  </a:lnTo>
                  <a:lnTo>
                    <a:pt x="143171" y="236105"/>
                  </a:lnTo>
                  <a:lnTo>
                    <a:pt x="147293" y="245937"/>
                  </a:lnTo>
                  <a:lnTo>
                    <a:pt x="150431" y="256778"/>
                  </a:lnTo>
                  <a:lnTo>
                    <a:pt x="152555" y="268481"/>
                  </a:lnTo>
                  <a:lnTo>
                    <a:pt x="153540" y="280862"/>
                  </a:lnTo>
                  <a:lnTo>
                    <a:pt x="153420" y="293737"/>
                  </a:lnTo>
                  <a:lnTo>
                    <a:pt x="152206" y="306634"/>
                  </a:lnTo>
                  <a:lnTo>
                    <a:pt x="149796" y="318833"/>
                  </a:lnTo>
                  <a:lnTo>
                    <a:pt x="146239" y="329993"/>
                  </a:lnTo>
                  <a:lnTo>
                    <a:pt x="141396" y="339959"/>
                  </a:lnTo>
                  <a:lnTo>
                    <a:pt x="134863" y="348589"/>
                  </a:lnTo>
                  <a:lnTo>
                    <a:pt x="126576" y="355945"/>
                  </a:lnTo>
                  <a:lnTo>
                    <a:pt x="116758" y="362073"/>
                  </a:lnTo>
                  <a:lnTo>
                    <a:pt x="105725" y="366907"/>
                  </a:lnTo>
                  <a:lnTo>
                    <a:pt x="93801" y="370534"/>
                  </a:lnTo>
                  <a:lnTo>
                    <a:pt x="81653" y="373165"/>
                  </a:lnTo>
                  <a:lnTo>
                    <a:pt x="68998" y="375307"/>
                  </a:lnTo>
                  <a:lnTo>
                    <a:pt x="53616" y="377153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33815" y="3927129"/>
              <a:ext cx="137076" cy="190252"/>
            </a:xfrm>
            <a:custGeom>
              <a:avLst/>
              <a:gdLst/>
              <a:ahLst/>
              <a:cxnLst/>
              <a:rect l="0" t="0" r="0" b="0"/>
              <a:pathLst>
                <a:path w="137076" h="190252">
                  <a:moveTo>
                    <a:pt x="78330" y="0"/>
                  </a:moveTo>
                  <a:lnTo>
                    <a:pt x="66729" y="3068"/>
                  </a:lnTo>
                  <a:lnTo>
                    <a:pt x="56880" y="7131"/>
                  </a:lnTo>
                  <a:lnTo>
                    <a:pt x="47875" y="12628"/>
                  </a:lnTo>
                  <a:lnTo>
                    <a:pt x="39433" y="19561"/>
                  </a:lnTo>
                  <a:lnTo>
                    <a:pt x="31406" y="28007"/>
                  </a:lnTo>
                  <a:lnTo>
                    <a:pt x="23692" y="37861"/>
                  </a:lnTo>
                  <a:lnTo>
                    <a:pt x="16533" y="49046"/>
                  </a:lnTo>
                  <a:lnTo>
                    <a:pt x="10479" y="61596"/>
                  </a:lnTo>
                  <a:lnTo>
                    <a:pt x="5746" y="75395"/>
                  </a:lnTo>
                  <a:lnTo>
                    <a:pt x="2398" y="89896"/>
                  </a:lnTo>
                  <a:lnTo>
                    <a:pt x="518" y="104241"/>
                  </a:lnTo>
                  <a:lnTo>
                    <a:pt x="0" y="117956"/>
                  </a:lnTo>
                  <a:lnTo>
                    <a:pt x="771" y="130773"/>
                  </a:lnTo>
                  <a:lnTo>
                    <a:pt x="2875" y="142461"/>
                  </a:lnTo>
                  <a:lnTo>
                    <a:pt x="6217" y="153021"/>
                  </a:lnTo>
                  <a:lnTo>
                    <a:pt x="10747" y="162452"/>
                  </a:lnTo>
                  <a:lnTo>
                    <a:pt x="16536" y="170657"/>
                  </a:lnTo>
                  <a:lnTo>
                    <a:pt x="23506" y="177691"/>
                  </a:lnTo>
                  <a:lnTo>
                    <a:pt x="31455" y="183418"/>
                  </a:lnTo>
                  <a:lnTo>
                    <a:pt x="40163" y="187442"/>
                  </a:lnTo>
                  <a:lnTo>
                    <a:pt x="49419" y="189701"/>
                  </a:lnTo>
                  <a:lnTo>
                    <a:pt x="58907" y="190251"/>
                  </a:lnTo>
                  <a:lnTo>
                    <a:pt x="68195" y="189109"/>
                  </a:lnTo>
                  <a:lnTo>
                    <a:pt x="77070" y="186447"/>
                  </a:lnTo>
                  <a:lnTo>
                    <a:pt x="85503" y="182391"/>
                  </a:lnTo>
                  <a:lnTo>
                    <a:pt x="93553" y="176927"/>
                  </a:lnTo>
                  <a:lnTo>
                    <a:pt x="101299" y="170180"/>
                  </a:lnTo>
                  <a:lnTo>
                    <a:pt x="108655" y="162381"/>
                  </a:lnTo>
                  <a:lnTo>
                    <a:pt x="115376" y="153775"/>
                  </a:lnTo>
                  <a:lnTo>
                    <a:pt x="121377" y="144576"/>
                  </a:lnTo>
                  <a:lnTo>
                    <a:pt x="126559" y="134790"/>
                  </a:lnTo>
                  <a:lnTo>
                    <a:pt x="130742" y="124235"/>
                  </a:lnTo>
                  <a:lnTo>
                    <a:pt x="133921" y="112879"/>
                  </a:lnTo>
                  <a:lnTo>
                    <a:pt x="136072" y="100982"/>
                  </a:lnTo>
                  <a:lnTo>
                    <a:pt x="137075" y="88996"/>
                  </a:lnTo>
                  <a:lnTo>
                    <a:pt x="136968" y="77197"/>
                  </a:lnTo>
                  <a:lnTo>
                    <a:pt x="135762" y="65834"/>
                  </a:lnTo>
                  <a:lnTo>
                    <a:pt x="133358" y="55203"/>
                  </a:lnTo>
                  <a:lnTo>
                    <a:pt x="129811" y="45401"/>
                  </a:lnTo>
                  <a:lnTo>
                    <a:pt x="125140" y="36838"/>
                  </a:lnTo>
                  <a:lnTo>
                    <a:pt x="119259" y="30288"/>
                  </a:lnTo>
                  <a:lnTo>
                    <a:pt x="112235" y="25996"/>
                  </a:lnTo>
                  <a:lnTo>
                    <a:pt x="104528" y="23769"/>
                  </a:lnTo>
                  <a:lnTo>
                    <a:pt x="96024" y="23135"/>
                  </a:lnTo>
                  <a:lnTo>
                    <a:pt x="84860" y="25157"/>
                  </a:lnTo>
                  <a:lnTo>
                    <a:pt x="67801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938487" y="376920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1"/>
                  </a:lnTo>
                  <a:lnTo>
                    <a:pt x="0" y="67114"/>
                  </a:lnTo>
                  <a:lnTo>
                    <a:pt x="5" y="85339"/>
                  </a:lnTo>
                  <a:lnTo>
                    <a:pt x="178" y="105093"/>
                  </a:lnTo>
                  <a:lnTo>
                    <a:pt x="826" y="125710"/>
                  </a:lnTo>
                  <a:lnTo>
                    <a:pt x="2074" y="146714"/>
                  </a:lnTo>
                  <a:lnTo>
                    <a:pt x="3726" y="167696"/>
                  </a:lnTo>
                  <a:lnTo>
                    <a:pt x="5375" y="188234"/>
                  </a:lnTo>
                  <a:lnTo>
                    <a:pt x="6777" y="208152"/>
                  </a:lnTo>
                  <a:lnTo>
                    <a:pt x="7870" y="227307"/>
                  </a:lnTo>
                  <a:lnTo>
                    <a:pt x="8678" y="245490"/>
                  </a:lnTo>
                  <a:lnTo>
                    <a:pt x="9257" y="262677"/>
                  </a:lnTo>
                  <a:lnTo>
                    <a:pt x="9662" y="278590"/>
                  </a:lnTo>
                  <a:lnTo>
                    <a:pt x="9987" y="294288"/>
                  </a:lnTo>
                  <a:lnTo>
                    <a:pt x="10259" y="312270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833202" y="3888876"/>
              <a:ext cx="200042" cy="27726"/>
            </a:xfrm>
            <a:custGeom>
              <a:avLst/>
              <a:gdLst/>
              <a:ahLst/>
              <a:cxnLst/>
              <a:rect l="0" t="0" r="0" b="0"/>
              <a:pathLst>
                <a:path w="200042" h="27726">
                  <a:moveTo>
                    <a:pt x="200041" y="27725"/>
                  </a:moveTo>
                  <a:lnTo>
                    <a:pt x="194107" y="21924"/>
                  </a:lnTo>
                  <a:lnTo>
                    <a:pt x="187902" y="17000"/>
                  </a:lnTo>
                  <a:lnTo>
                    <a:pt x="180802" y="12502"/>
                  </a:lnTo>
                  <a:lnTo>
                    <a:pt x="172689" y="8453"/>
                  </a:lnTo>
                  <a:lnTo>
                    <a:pt x="163394" y="5089"/>
                  </a:lnTo>
                  <a:lnTo>
                    <a:pt x="152946" y="2485"/>
                  </a:lnTo>
                  <a:lnTo>
                    <a:pt x="141521" y="731"/>
                  </a:lnTo>
                  <a:lnTo>
                    <a:pt x="129335" y="0"/>
                  </a:lnTo>
                  <a:lnTo>
                    <a:pt x="116581" y="283"/>
                  </a:lnTo>
                  <a:lnTo>
                    <a:pt x="103256" y="1268"/>
                  </a:lnTo>
                  <a:lnTo>
                    <a:pt x="89174" y="2460"/>
                  </a:lnTo>
                  <a:lnTo>
                    <a:pt x="74311" y="3553"/>
                  </a:lnTo>
                  <a:lnTo>
                    <a:pt x="59328" y="4439"/>
                  </a:lnTo>
                  <a:lnTo>
                    <a:pt x="43917" y="5203"/>
                  </a:lnTo>
                  <a:lnTo>
                    <a:pt x="25603" y="5907"/>
                  </a:lnTo>
                  <a:lnTo>
                    <a:pt x="0" y="6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022715" y="3706031"/>
              <a:ext cx="168457" cy="389555"/>
            </a:xfrm>
            <a:custGeom>
              <a:avLst/>
              <a:gdLst/>
              <a:ahLst/>
              <a:cxnLst/>
              <a:rect l="0" t="0" r="0" b="0"/>
              <a:pathLst>
                <a:path w="168457" h="389555">
                  <a:moveTo>
                    <a:pt x="0" y="0"/>
                  </a:moveTo>
                  <a:lnTo>
                    <a:pt x="67" y="11801"/>
                  </a:lnTo>
                  <a:lnTo>
                    <a:pt x="708" y="23570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6" y="77042"/>
                  </a:lnTo>
                  <a:lnTo>
                    <a:pt x="11770" y="90185"/>
                  </a:lnTo>
                  <a:lnTo>
                    <a:pt x="14877" y="104209"/>
                  </a:lnTo>
                  <a:lnTo>
                    <a:pt x="18112" y="119607"/>
                  </a:lnTo>
                  <a:lnTo>
                    <a:pt x="21436" y="136390"/>
                  </a:lnTo>
                  <a:lnTo>
                    <a:pt x="24821" y="154345"/>
                  </a:lnTo>
                  <a:lnTo>
                    <a:pt x="28242" y="173209"/>
                  </a:lnTo>
                  <a:lnTo>
                    <a:pt x="31522" y="192742"/>
                  </a:lnTo>
                  <a:lnTo>
                    <a:pt x="34345" y="212752"/>
                  </a:lnTo>
                  <a:lnTo>
                    <a:pt x="36581" y="233087"/>
                  </a:lnTo>
                  <a:lnTo>
                    <a:pt x="38420" y="253316"/>
                  </a:lnTo>
                  <a:lnTo>
                    <a:pt x="40271" y="272751"/>
                  </a:lnTo>
                  <a:lnTo>
                    <a:pt x="42360" y="291078"/>
                  </a:lnTo>
                  <a:lnTo>
                    <a:pt x="44427" y="308165"/>
                  </a:lnTo>
                  <a:lnTo>
                    <a:pt x="45828" y="323882"/>
                  </a:lnTo>
                  <a:lnTo>
                    <a:pt x="46228" y="338242"/>
                  </a:lnTo>
                  <a:lnTo>
                    <a:pt x="44883" y="349133"/>
                  </a:lnTo>
                  <a:lnTo>
                    <a:pt x="41701" y="353495"/>
                  </a:lnTo>
                  <a:lnTo>
                    <a:pt x="38131" y="351873"/>
                  </a:lnTo>
                  <a:lnTo>
                    <a:pt x="34626" y="345971"/>
                  </a:lnTo>
                  <a:lnTo>
                    <a:pt x="31356" y="337070"/>
                  </a:lnTo>
                  <a:lnTo>
                    <a:pt x="28582" y="325855"/>
                  </a:lnTo>
                  <a:lnTo>
                    <a:pt x="26412" y="312850"/>
                  </a:lnTo>
                  <a:lnTo>
                    <a:pt x="24968" y="298832"/>
                  </a:lnTo>
                  <a:lnTo>
                    <a:pt x="24455" y="284785"/>
                  </a:lnTo>
                  <a:lnTo>
                    <a:pt x="24896" y="271258"/>
                  </a:lnTo>
                  <a:lnTo>
                    <a:pt x="26328" y="258560"/>
                  </a:lnTo>
                  <a:lnTo>
                    <a:pt x="28887" y="246948"/>
                  </a:lnTo>
                  <a:lnTo>
                    <a:pt x="32538" y="236438"/>
                  </a:lnTo>
                  <a:lnTo>
                    <a:pt x="37277" y="227039"/>
                  </a:lnTo>
                  <a:lnTo>
                    <a:pt x="43206" y="218856"/>
                  </a:lnTo>
                  <a:lnTo>
                    <a:pt x="50264" y="211840"/>
                  </a:lnTo>
                  <a:lnTo>
                    <a:pt x="58104" y="206296"/>
                  </a:lnTo>
                  <a:lnTo>
                    <a:pt x="66205" y="202926"/>
                  </a:lnTo>
                  <a:lnTo>
                    <a:pt x="74245" y="201920"/>
                  </a:lnTo>
                  <a:lnTo>
                    <a:pt x="82097" y="203024"/>
                  </a:lnTo>
                  <a:lnTo>
                    <a:pt x="89749" y="205817"/>
                  </a:lnTo>
                  <a:lnTo>
                    <a:pt x="97225" y="209888"/>
                  </a:lnTo>
                  <a:lnTo>
                    <a:pt x="104399" y="215211"/>
                  </a:lnTo>
                  <a:lnTo>
                    <a:pt x="110996" y="222130"/>
                  </a:lnTo>
                  <a:lnTo>
                    <a:pt x="116923" y="230704"/>
                  </a:lnTo>
                  <a:lnTo>
                    <a:pt x="122395" y="240562"/>
                  </a:lnTo>
                  <a:lnTo>
                    <a:pt x="127838" y="251095"/>
                  </a:lnTo>
                  <a:lnTo>
                    <a:pt x="133498" y="261888"/>
                  </a:lnTo>
                  <a:lnTo>
                    <a:pt x="139284" y="272898"/>
                  </a:lnTo>
                  <a:lnTo>
                    <a:pt x="144869" y="284348"/>
                  </a:lnTo>
                  <a:lnTo>
                    <a:pt x="150067" y="296346"/>
                  </a:lnTo>
                  <a:lnTo>
                    <a:pt x="154692" y="308860"/>
                  </a:lnTo>
                  <a:lnTo>
                    <a:pt x="158493" y="321801"/>
                  </a:lnTo>
                  <a:lnTo>
                    <a:pt x="161417" y="335048"/>
                  </a:lnTo>
                  <a:lnTo>
                    <a:pt x="163569" y="347907"/>
                  </a:lnTo>
                  <a:lnTo>
                    <a:pt x="165338" y="360382"/>
                  </a:lnTo>
                  <a:lnTo>
                    <a:pt x="166878" y="373564"/>
                  </a:lnTo>
                  <a:lnTo>
                    <a:pt x="168456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285927" y="404294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6" name="Freeform 115"/>
          <p:cNvSpPr/>
          <p:nvPr/>
        </p:nvSpPr>
        <p:spPr>
          <a:xfrm>
            <a:off x="5695917" y="2487995"/>
            <a:ext cx="1210778" cy="80959"/>
          </a:xfrm>
          <a:custGeom>
            <a:avLst/>
            <a:gdLst/>
            <a:ahLst/>
            <a:cxnLst/>
            <a:rect l="0" t="0" r="0" b="0"/>
            <a:pathLst>
              <a:path w="1210778" h="80959">
                <a:moveTo>
                  <a:pt x="1210777" y="17787"/>
                </a:moveTo>
                <a:lnTo>
                  <a:pt x="1199109" y="14853"/>
                </a:lnTo>
                <a:lnTo>
                  <a:pt x="1188620" y="12071"/>
                </a:lnTo>
                <a:lnTo>
                  <a:pt x="1178305" y="9176"/>
                </a:lnTo>
                <a:lnTo>
                  <a:pt x="1167485" y="6308"/>
                </a:lnTo>
                <a:lnTo>
                  <a:pt x="1155197" y="3792"/>
                </a:lnTo>
                <a:lnTo>
                  <a:pt x="1141038" y="1786"/>
                </a:lnTo>
                <a:lnTo>
                  <a:pt x="1124788" y="446"/>
                </a:lnTo>
                <a:lnTo>
                  <a:pt x="1106144" y="0"/>
                </a:lnTo>
                <a:lnTo>
                  <a:pt x="1085208" y="475"/>
                </a:lnTo>
                <a:lnTo>
                  <a:pt x="1062998" y="1592"/>
                </a:lnTo>
                <a:lnTo>
                  <a:pt x="1041179" y="2872"/>
                </a:lnTo>
                <a:lnTo>
                  <a:pt x="1020665" y="4024"/>
                </a:lnTo>
                <a:lnTo>
                  <a:pt x="1001642" y="4947"/>
                </a:lnTo>
                <a:lnTo>
                  <a:pt x="983945" y="5641"/>
                </a:lnTo>
                <a:lnTo>
                  <a:pt x="967297" y="6142"/>
                </a:lnTo>
                <a:lnTo>
                  <a:pt x="951266" y="6496"/>
                </a:lnTo>
                <a:lnTo>
                  <a:pt x="935327" y="6741"/>
                </a:lnTo>
                <a:lnTo>
                  <a:pt x="919179" y="6909"/>
                </a:lnTo>
                <a:lnTo>
                  <a:pt x="902736" y="7023"/>
                </a:lnTo>
                <a:lnTo>
                  <a:pt x="886009" y="7100"/>
                </a:lnTo>
                <a:lnTo>
                  <a:pt x="869052" y="7153"/>
                </a:lnTo>
                <a:lnTo>
                  <a:pt x="851918" y="7187"/>
                </a:lnTo>
                <a:lnTo>
                  <a:pt x="834658" y="7211"/>
                </a:lnTo>
                <a:lnTo>
                  <a:pt x="817306" y="7231"/>
                </a:lnTo>
                <a:lnTo>
                  <a:pt x="799892" y="7415"/>
                </a:lnTo>
                <a:lnTo>
                  <a:pt x="782434" y="8070"/>
                </a:lnTo>
                <a:lnTo>
                  <a:pt x="764943" y="9324"/>
                </a:lnTo>
                <a:lnTo>
                  <a:pt x="747264" y="10979"/>
                </a:lnTo>
                <a:lnTo>
                  <a:pt x="729095" y="12630"/>
                </a:lnTo>
                <a:lnTo>
                  <a:pt x="710313" y="14034"/>
                </a:lnTo>
                <a:lnTo>
                  <a:pt x="690952" y="15127"/>
                </a:lnTo>
                <a:lnTo>
                  <a:pt x="671116" y="15936"/>
                </a:lnTo>
                <a:lnTo>
                  <a:pt x="650913" y="16519"/>
                </a:lnTo>
                <a:lnTo>
                  <a:pt x="630279" y="17097"/>
                </a:lnTo>
                <a:lnTo>
                  <a:pt x="608980" y="18025"/>
                </a:lnTo>
                <a:lnTo>
                  <a:pt x="586947" y="19465"/>
                </a:lnTo>
                <a:lnTo>
                  <a:pt x="564252" y="21248"/>
                </a:lnTo>
                <a:lnTo>
                  <a:pt x="541025" y="22983"/>
                </a:lnTo>
                <a:lnTo>
                  <a:pt x="517397" y="24450"/>
                </a:lnTo>
                <a:lnTo>
                  <a:pt x="493478" y="25755"/>
                </a:lnTo>
                <a:lnTo>
                  <a:pt x="469355" y="27238"/>
                </a:lnTo>
                <a:lnTo>
                  <a:pt x="445084" y="29087"/>
                </a:lnTo>
                <a:lnTo>
                  <a:pt x="420548" y="31330"/>
                </a:lnTo>
                <a:lnTo>
                  <a:pt x="395470" y="33913"/>
                </a:lnTo>
                <a:lnTo>
                  <a:pt x="369747" y="36766"/>
                </a:lnTo>
                <a:lnTo>
                  <a:pt x="343589" y="39817"/>
                </a:lnTo>
                <a:lnTo>
                  <a:pt x="317415" y="43012"/>
                </a:lnTo>
                <a:lnTo>
                  <a:pt x="291469" y="46307"/>
                </a:lnTo>
                <a:lnTo>
                  <a:pt x="265656" y="49670"/>
                </a:lnTo>
                <a:lnTo>
                  <a:pt x="239645" y="53082"/>
                </a:lnTo>
                <a:lnTo>
                  <a:pt x="213264" y="56521"/>
                </a:lnTo>
                <a:lnTo>
                  <a:pt x="186819" y="59813"/>
                </a:lnTo>
                <a:lnTo>
                  <a:pt x="160977" y="62645"/>
                </a:lnTo>
                <a:lnTo>
                  <a:pt x="136081" y="64886"/>
                </a:lnTo>
                <a:lnTo>
                  <a:pt x="112465" y="66729"/>
                </a:lnTo>
                <a:lnTo>
                  <a:pt x="90597" y="68582"/>
                </a:lnTo>
                <a:lnTo>
                  <a:pt x="70575" y="70678"/>
                </a:lnTo>
                <a:lnTo>
                  <a:pt x="52767" y="72927"/>
                </a:lnTo>
                <a:lnTo>
                  <a:pt x="36247" y="75221"/>
                </a:lnTo>
                <a:lnTo>
                  <a:pt x="19561" y="77764"/>
                </a:lnTo>
                <a:lnTo>
                  <a:pt x="0" y="8095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Freeform 116"/>
          <p:cNvSpPr/>
          <p:nvPr/>
        </p:nvSpPr>
        <p:spPr>
          <a:xfrm>
            <a:off x="7822673" y="2526854"/>
            <a:ext cx="1831960" cy="115800"/>
          </a:xfrm>
          <a:custGeom>
            <a:avLst/>
            <a:gdLst/>
            <a:ahLst/>
            <a:cxnLst/>
            <a:rect l="0" t="0" r="0" b="0"/>
            <a:pathLst>
              <a:path w="1831960" h="115800">
                <a:moveTo>
                  <a:pt x="1831959" y="115799"/>
                </a:moveTo>
                <a:lnTo>
                  <a:pt x="1817356" y="112865"/>
                </a:lnTo>
                <a:lnTo>
                  <a:pt x="1804085" y="110083"/>
                </a:lnTo>
                <a:lnTo>
                  <a:pt x="1790888" y="107183"/>
                </a:lnTo>
                <a:lnTo>
                  <a:pt x="1777720" y="104142"/>
                </a:lnTo>
                <a:lnTo>
                  <a:pt x="1764861" y="100977"/>
                </a:lnTo>
                <a:lnTo>
                  <a:pt x="1752455" y="97718"/>
                </a:lnTo>
                <a:lnTo>
                  <a:pt x="1740342" y="94553"/>
                </a:lnTo>
                <a:lnTo>
                  <a:pt x="1728140" y="91810"/>
                </a:lnTo>
                <a:lnTo>
                  <a:pt x="1715635" y="89630"/>
                </a:lnTo>
                <a:lnTo>
                  <a:pt x="1702778" y="87828"/>
                </a:lnTo>
                <a:lnTo>
                  <a:pt x="1689607" y="86003"/>
                </a:lnTo>
                <a:lnTo>
                  <a:pt x="1676183" y="83926"/>
                </a:lnTo>
                <a:lnTo>
                  <a:pt x="1662404" y="81699"/>
                </a:lnTo>
                <a:lnTo>
                  <a:pt x="1648016" y="79657"/>
                </a:lnTo>
                <a:lnTo>
                  <a:pt x="1632938" y="77982"/>
                </a:lnTo>
                <a:lnTo>
                  <a:pt x="1617556" y="76535"/>
                </a:lnTo>
                <a:lnTo>
                  <a:pt x="1602611" y="74956"/>
                </a:lnTo>
                <a:lnTo>
                  <a:pt x="1588473" y="73043"/>
                </a:lnTo>
                <a:lnTo>
                  <a:pt x="1574692" y="70758"/>
                </a:lnTo>
                <a:lnTo>
                  <a:pt x="1560225" y="68145"/>
                </a:lnTo>
                <a:lnTo>
                  <a:pt x="1544524" y="65278"/>
                </a:lnTo>
                <a:lnTo>
                  <a:pt x="1527536" y="62386"/>
                </a:lnTo>
                <a:lnTo>
                  <a:pt x="1509441" y="59831"/>
                </a:lnTo>
                <a:lnTo>
                  <a:pt x="1490493" y="57784"/>
                </a:lnTo>
                <a:lnTo>
                  <a:pt x="1471243" y="56241"/>
                </a:lnTo>
                <a:lnTo>
                  <a:pt x="1452487" y="55124"/>
                </a:lnTo>
                <a:lnTo>
                  <a:pt x="1434626" y="54330"/>
                </a:lnTo>
                <a:lnTo>
                  <a:pt x="1417856" y="53610"/>
                </a:lnTo>
                <a:lnTo>
                  <a:pt x="1402353" y="52585"/>
                </a:lnTo>
                <a:lnTo>
                  <a:pt x="1388067" y="51080"/>
                </a:lnTo>
                <a:lnTo>
                  <a:pt x="1374641" y="49255"/>
                </a:lnTo>
                <a:lnTo>
                  <a:pt x="1361536" y="47490"/>
                </a:lnTo>
                <a:lnTo>
                  <a:pt x="1348400" y="46004"/>
                </a:lnTo>
                <a:lnTo>
                  <a:pt x="1334606" y="44685"/>
                </a:lnTo>
                <a:lnTo>
                  <a:pt x="1319207" y="43194"/>
                </a:lnTo>
                <a:lnTo>
                  <a:pt x="1301852" y="41343"/>
                </a:lnTo>
                <a:lnTo>
                  <a:pt x="1283160" y="39270"/>
                </a:lnTo>
                <a:lnTo>
                  <a:pt x="1264390" y="37332"/>
                </a:lnTo>
                <a:lnTo>
                  <a:pt x="1246294" y="35726"/>
                </a:lnTo>
                <a:lnTo>
                  <a:pt x="1229250" y="34326"/>
                </a:lnTo>
                <a:lnTo>
                  <a:pt x="1213504" y="32779"/>
                </a:lnTo>
                <a:lnTo>
                  <a:pt x="1199027" y="30892"/>
                </a:lnTo>
                <a:lnTo>
                  <a:pt x="1185457" y="28793"/>
                </a:lnTo>
                <a:lnTo>
                  <a:pt x="1172250" y="26838"/>
                </a:lnTo>
                <a:lnTo>
                  <a:pt x="1159054" y="25225"/>
                </a:lnTo>
                <a:lnTo>
                  <a:pt x="1145730" y="23991"/>
                </a:lnTo>
                <a:lnTo>
                  <a:pt x="1132243" y="23087"/>
                </a:lnTo>
                <a:lnTo>
                  <a:pt x="1118610" y="22444"/>
                </a:lnTo>
                <a:lnTo>
                  <a:pt x="1104861" y="21996"/>
                </a:lnTo>
                <a:lnTo>
                  <a:pt x="1091024" y="21688"/>
                </a:lnTo>
                <a:lnTo>
                  <a:pt x="1077125" y="21477"/>
                </a:lnTo>
                <a:lnTo>
                  <a:pt x="1063183" y="21334"/>
                </a:lnTo>
                <a:lnTo>
                  <a:pt x="1049209" y="21238"/>
                </a:lnTo>
                <a:lnTo>
                  <a:pt x="1035215" y="21173"/>
                </a:lnTo>
                <a:lnTo>
                  <a:pt x="1021207" y="21130"/>
                </a:lnTo>
                <a:lnTo>
                  <a:pt x="1007188" y="21101"/>
                </a:lnTo>
                <a:lnTo>
                  <a:pt x="993162" y="21077"/>
                </a:lnTo>
                <a:lnTo>
                  <a:pt x="979133" y="20891"/>
                </a:lnTo>
                <a:lnTo>
                  <a:pt x="965101" y="20234"/>
                </a:lnTo>
                <a:lnTo>
                  <a:pt x="951067" y="18979"/>
                </a:lnTo>
                <a:lnTo>
                  <a:pt x="937031" y="17322"/>
                </a:lnTo>
                <a:lnTo>
                  <a:pt x="922994" y="15672"/>
                </a:lnTo>
                <a:lnTo>
                  <a:pt x="908958" y="14268"/>
                </a:lnTo>
                <a:lnTo>
                  <a:pt x="894921" y="13173"/>
                </a:lnTo>
                <a:lnTo>
                  <a:pt x="880884" y="12365"/>
                </a:lnTo>
                <a:lnTo>
                  <a:pt x="866846" y="11786"/>
                </a:lnTo>
                <a:lnTo>
                  <a:pt x="852809" y="11381"/>
                </a:lnTo>
                <a:lnTo>
                  <a:pt x="838771" y="11101"/>
                </a:lnTo>
                <a:lnTo>
                  <a:pt x="824732" y="10910"/>
                </a:lnTo>
                <a:lnTo>
                  <a:pt x="810695" y="10780"/>
                </a:lnTo>
                <a:lnTo>
                  <a:pt x="796656" y="10692"/>
                </a:lnTo>
                <a:lnTo>
                  <a:pt x="782613" y="10633"/>
                </a:lnTo>
                <a:lnTo>
                  <a:pt x="768404" y="10593"/>
                </a:lnTo>
                <a:lnTo>
                  <a:pt x="753717" y="10567"/>
                </a:lnTo>
                <a:lnTo>
                  <a:pt x="738430" y="10549"/>
                </a:lnTo>
                <a:lnTo>
                  <a:pt x="722740" y="10537"/>
                </a:lnTo>
                <a:lnTo>
                  <a:pt x="707054" y="10529"/>
                </a:lnTo>
                <a:lnTo>
                  <a:pt x="691613" y="10524"/>
                </a:lnTo>
                <a:lnTo>
                  <a:pt x="676482" y="10521"/>
                </a:lnTo>
                <a:lnTo>
                  <a:pt x="661636" y="10518"/>
                </a:lnTo>
                <a:lnTo>
                  <a:pt x="647016" y="10517"/>
                </a:lnTo>
                <a:lnTo>
                  <a:pt x="632400" y="10515"/>
                </a:lnTo>
                <a:lnTo>
                  <a:pt x="617433" y="10515"/>
                </a:lnTo>
                <a:lnTo>
                  <a:pt x="601955" y="10514"/>
                </a:lnTo>
                <a:lnTo>
                  <a:pt x="586135" y="10514"/>
                </a:lnTo>
                <a:lnTo>
                  <a:pt x="570361" y="10514"/>
                </a:lnTo>
                <a:lnTo>
                  <a:pt x="554857" y="10509"/>
                </a:lnTo>
                <a:lnTo>
                  <a:pt x="539514" y="10336"/>
                </a:lnTo>
                <a:lnTo>
                  <a:pt x="523993" y="9688"/>
                </a:lnTo>
                <a:lnTo>
                  <a:pt x="508106" y="8439"/>
                </a:lnTo>
                <a:lnTo>
                  <a:pt x="491826" y="6786"/>
                </a:lnTo>
                <a:lnTo>
                  <a:pt x="475204" y="5138"/>
                </a:lnTo>
                <a:lnTo>
                  <a:pt x="458313" y="3735"/>
                </a:lnTo>
                <a:lnTo>
                  <a:pt x="441223" y="2643"/>
                </a:lnTo>
                <a:lnTo>
                  <a:pt x="423991" y="1835"/>
                </a:lnTo>
                <a:lnTo>
                  <a:pt x="406658" y="1257"/>
                </a:lnTo>
                <a:lnTo>
                  <a:pt x="389256" y="852"/>
                </a:lnTo>
                <a:lnTo>
                  <a:pt x="371808" y="572"/>
                </a:lnTo>
                <a:lnTo>
                  <a:pt x="354326" y="381"/>
                </a:lnTo>
                <a:lnTo>
                  <a:pt x="336823" y="251"/>
                </a:lnTo>
                <a:lnTo>
                  <a:pt x="319305" y="164"/>
                </a:lnTo>
                <a:lnTo>
                  <a:pt x="301777" y="105"/>
                </a:lnTo>
                <a:lnTo>
                  <a:pt x="284243" y="65"/>
                </a:lnTo>
                <a:lnTo>
                  <a:pt x="266705" y="39"/>
                </a:lnTo>
                <a:lnTo>
                  <a:pt x="249163" y="21"/>
                </a:lnTo>
                <a:lnTo>
                  <a:pt x="231619" y="9"/>
                </a:lnTo>
                <a:lnTo>
                  <a:pt x="214075" y="1"/>
                </a:lnTo>
                <a:lnTo>
                  <a:pt x="196528" y="0"/>
                </a:lnTo>
                <a:lnTo>
                  <a:pt x="178981" y="170"/>
                </a:lnTo>
                <a:lnTo>
                  <a:pt x="161435" y="815"/>
                </a:lnTo>
                <a:lnTo>
                  <a:pt x="143879" y="2067"/>
                </a:lnTo>
                <a:lnTo>
                  <a:pt x="125986" y="3892"/>
                </a:lnTo>
                <a:lnTo>
                  <a:pt x="107142" y="6187"/>
                </a:lnTo>
                <a:lnTo>
                  <a:pt x="87120" y="8838"/>
                </a:lnTo>
                <a:lnTo>
                  <a:pt x="67053" y="11595"/>
                </a:lnTo>
                <a:lnTo>
                  <a:pt x="47276" y="14349"/>
                </a:lnTo>
                <a:lnTo>
                  <a:pt x="26047" y="17342"/>
                </a:lnTo>
                <a:lnTo>
                  <a:pt x="0" y="21042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374468" y="2590010"/>
            <a:ext cx="3758610" cy="600125"/>
            <a:chOff x="374468" y="2590010"/>
            <a:chExt cx="3758610" cy="600125"/>
          </a:xfrm>
        </p:grpSpPr>
        <p:sp>
          <p:nvSpPr>
            <p:cNvPr id="118" name="Freeform 117"/>
            <p:cNvSpPr/>
            <p:nvPr/>
          </p:nvSpPr>
          <p:spPr>
            <a:xfrm>
              <a:off x="374468" y="2853222"/>
              <a:ext cx="249027" cy="336913"/>
            </a:xfrm>
            <a:custGeom>
              <a:avLst/>
              <a:gdLst/>
              <a:ahLst/>
              <a:cxnLst/>
              <a:rect l="0" t="0" r="0" b="0"/>
              <a:pathLst>
                <a:path w="249027" h="336913">
                  <a:moveTo>
                    <a:pt x="15086" y="336912"/>
                  </a:moveTo>
                  <a:lnTo>
                    <a:pt x="15086" y="325177"/>
                  </a:lnTo>
                  <a:lnTo>
                    <a:pt x="15086" y="314049"/>
                  </a:lnTo>
                  <a:lnTo>
                    <a:pt x="15081" y="302446"/>
                  </a:lnTo>
                  <a:lnTo>
                    <a:pt x="14909" y="290111"/>
                  </a:lnTo>
                  <a:lnTo>
                    <a:pt x="14260" y="276803"/>
                  </a:lnTo>
                  <a:lnTo>
                    <a:pt x="13012" y="262499"/>
                  </a:lnTo>
                  <a:lnTo>
                    <a:pt x="11359" y="247494"/>
                  </a:lnTo>
                  <a:lnTo>
                    <a:pt x="9711" y="232281"/>
                  </a:lnTo>
                  <a:lnTo>
                    <a:pt x="8308" y="217163"/>
                  </a:lnTo>
                  <a:lnTo>
                    <a:pt x="7215" y="202251"/>
                  </a:lnTo>
                  <a:lnTo>
                    <a:pt x="6407" y="187553"/>
                  </a:lnTo>
                  <a:lnTo>
                    <a:pt x="5824" y="173040"/>
                  </a:lnTo>
                  <a:lnTo>
                    <a:pt x="5247" y="158837"/>
                  </a:lnTo>
                  <a:lnTo>
                    <a:pt x="4319" y="145213"/>
                  </a:lnTo>
                  <a:lnTo>
                    <a:pt x="2884" y="132266"/>
                  </a:lnTo>
                  <a:lnTo>
                    <a:pt x="1274" y="119944"/>
                  </a:lnTo>
                  <a:lnTo>
                    <a:pt x="186" y="108129"/>
                  </a:lnTo>
                  <a:lnTo>
                    <a:pt x="0" y="96744"/>
                  </a:lnTo>
                  <a:lnTo>
                    <a:pt x="1499" y="87395"/>
                  </a:lnTo>
                  <a:lnTo>
                    <a:pt x="4793" y="83055"/>
                  </a:lnTo>
                  <a:lnTo>
                    <a:pt x="8433" y="84482"/>
                  </a:lnTo>
                  <a:lnTo>
                    <a:pt x="11991" y="90696"/>
                  </a:lnTo>
                  <a:lnTo>
                    <a:pt x="15632" y="100275"/>
                  </a:lnTo>
                  <a:lnTo>
                    <a:pt x="19717" y="111867"/>
                  </a:lnTo>
                  <a:lnTo>
                    <a:pt x="24407" y="124576"/>
                  </a:lnTo>
                  <a:lnTo>
                    <a:pt x="29680" y="138052"/>
                  </a:lnTo>
                  <a:lnTo>
                    <a:pt x="35439" y="152327"/>
                  </a:lnTo>
                  <a:lnTo>
                    <a:pt x="41569" y="167374"/>
                  </a:lnTo>
                  <a:lnTo>
                    <a:pt x="47972" y="182754"/>
                  </a:lnTo>
                  <a:lnTo>
                    <a:pt x="54569" y="197709"/>
                  </a:lnTo>
                  <a:lnTo>
                    <a:pt x="61301" y="211842"/>
                  </a:lnTo>
                  <a:lnTo>
                    <a:pt x="68125" y="224943"/>
                  </a:lnTo>
                  <a:lnTo>
                    <a:pt x="75013" y="236825"/>
                  </a:lnTo>
                  <a:lnTo>
                    <a:pt x="81949" y="247519"/>
                  </a:lnTo>
                  <a:lnTo>
                    <a:pt x="89082" y="257210"/>
                  </a:lnTo>
                  <a:lnTo>
                    <a:pt x="96710" y="266122"/>
                  </a:lnTo>
                  <a:lnTo>
                    <a:pt x="104951" y="274457"/>
                  </a:lnTo>
                  <a:lnTo>
                    <a:pt x="113605" y="282381"/>
                  </a:lnTo>
                  <a:lnTo>
                    <a:pt x="122260" y="290016"/>
                  </a:lnTo>
                  <a:lnTo>
                    <a:pt x="130679" y="297440"/>
                  </a:lnTo>
                  <a:lnTo>
                    <a:pt x="138958" y="304222"/>
                  </a:lnTo>
                  <a:lnTo>
                    <a:pt x="147430" y="309485"/>
                  </a:lnTo>
                  <a:lnTo>
                    <a:pt x="156273" y="312867"/>
                  </a:lnTo>
                  <a:lnTo>
                    <a:pt x="165348" y="314322"/>
                  </a:lnTo>
                  <a:lnTo>
                    <a:pt x="174294" y="313859"/>
                  </a:lnTo>
                  <a:lnTo>
                    <a:pt x="182906" y="311686"/>
                  </a:lnTo>
                  <a:lnTo>
                    <a:pt x="191147" y="307805"/>
                  </a:lnTo>
                  <a:lnTo>
                    <a:pt x="199062" y="301934"/>
                  </a:lnTo>
                  <a:lnTo>
                    <a:pt x="206713" y="294100"/>
                  </a:lnTo>
                  <a:lnTo>
                    <a:pt x="214004" y="284587"/>
                  </a:lnTo>
                  <a:lnTo>
                    <a:pt x="220680" y="273761"/>
                  </a:lnTo>
                  <a:lnTo>
                    <a:pt x="226655" y="261957"/>
                  </a:lnTo>
                  <a:lnTo>
                    <a:pt x="231990" y="249287"/>
                  </a:lnTo>
                  <a:lnTo>
                    <a:pt x="236808" y="235651"/>
                  </a:lnTo>
                  <a:lnTo>
                    <a:pt x="241226" y="221072"/>
                  </a:lnTo>
                  <a:lnTo>
                    <a:pt x="245024" y="205688"/>
                  </a:lnTo>
                  <a:lnTo>
                    <a:pt x="247671" y="189677"/>
                  </a:lnTo>
                  <a:lnTo>
                    <a:pt x="248969" y="173204"/>
                  </a:lnTo>
                  <a:lnTo>
                    <a:pt x="249026" y="156566"/>
                  </a:lnTo>
                  <a:lnTo>
                    <a:pt x="248077" y="140169"/>
                  </a:lnTo>
                  <a:lnTo>
                    <a:pt x="246364" y="124215"/>
                  </a:lnTo>
                  <a:lnTo>
                    <a:pt x="244098" y="108723"/>
                  </a:lnTo>
                  <a:lnTo>
                    <a:pt x="241439" y="93626"/>
                  </a:lnTo>
                  <a:lnTo>
                    <a:pt x="238511" y="78847"/>
                  </a:lnTo>
                  <a:lnTo>
                    <a:pt x="235554" y="64526"/>
                  </a:lnTo>
                  <a:lnTo>
                    <a:pt x="232635" y="49407"/>
                  </a:lnTo>
                  <a:lnTo>
                    <a:pt x="229500" y="29925"/>
                  </a:lnTo>
                  <a:lnTo>
                    <a:pt x="2256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4070" y="3032207"/>
              <a:ext cx="103982" cy="132461"/>
            </a:xfrm>
            <a:custGeom>
              <a:avLst/>
              <a:gdLst/>
              <a:ahLst/>
              <a:cxnLst/>
              <a:rect l="0" t="0" r="0" b="0"/>
              <a:pathLst>
                <a:path w="103982" h="132461">
                  <a:moveTo>
                    <a:pt x="9225" y="21057"/>
                  </a:moveTo>
                  <a:lnTo>
                    <a:pt x="6358" y="29925"/>
                  </a:lnTo>
                  <a:lnTo>
                    <a:pt x="4216" y="38912"/>
                  </a:lnTo>
                  <a:lnTo>
                    <a:pt x="2613" y="48908"/>
                  </a:lnTo>
                  <a:lnTo>
                    <a:pt x="1432" y="59888"/>
                  </a:lnTo>
                  <a:lnTo>
                    <a:pt x="584" y="71699"/>
                  </a:lnTo>
                  <a:lnTo>
                    <a:pt x="0" y="84144"/>
                  </a:lnTo>
                  <a:lnTo>
                    <a:pt x="104" y="96563"/>
                  </a:lnTo>
                  <a:lnTo>
                    <a:pt x="1765" y="107899"/>
                  </a:lnTo>
                  <a:lnTo>
                    <a:pt x="5327" y="117648"/>
                  </a:lnTo>
                  <a:lnTo>
                    <a:pt x="10500" y="125341"/>
                  </a:lnTo>
                  <a:lnTo>
                    <a:pt x="16653" y="130308"/>
                  </a:lnTo>
                  <a:lnTo>
                    <a:pt x="23313" y="132460"/>
                  </a:lnTo>
                  <a:lnTo>
                    <a:pt x="30375" y="132160"/>
                  </a:lnTo>
                  <a:lnTo>
                    <a:pt x="38014" y="129924"/>
                  </a:lnTo>
                  <a:lnTo>
                    <a:pt x="46287" y="126239"/>
                  </a:lnTo>
                  <a:lnTo>
                    <a:pt x="54806" y="121348"/>
                  </a:lnTo>
                  <a:lnTo>
                    <a:pt x="62846" y="115250"/>
                  </a:lnTo>
                  <a:lnTo>
                    <a:pt x="70027" y="108039"/>
                  </a:lnTo>
                  <a:lnTo>
                    <a:pt x="76154" y="99740"/>
                  </a:lnTo>
                  <a:lnTo>
                    <a:pt x="81045" y="90260"/>
                  </a:lnTo>
                  <a:lnTo>
                    <a:pt x="84745" y="79660"/>
                  </a:lnTo>
                  <a:lnTo>
                    <a:pt x="87602" y="68288"/>
                  </a:lnTo>
                  <a:lnTo>
                    <a:pt x="90151" y="56662"/>
                  </a:lnTo>
                  <a:lnTo>
                    <a:pt x="92722" y="45116"/>
                  </a:lnTo>
                  <a:lnTo>
                    <a:pt x="95294" y="34226"/>
                  </a:lnTo>
                  <a:lnTo>
                    <a:pt x="97840" y="23820"/>
                  </a:lnTo>
                  <a:lnTo>
                    <a:pt x="100589" y="12989"/>
                  </a:lnTo>
                  <a:lnTo>
                    <a:pt x="10398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00165" y="3036122"/>
              <a:ext cx="191618" cy="111899"/>
            </a:xfrm>
            <a:custGeom>
              <a:avLst/>
              <a:gdLst/>
              <a:ahLst/>
              <a:cxnLst/>
              <a:rect l="0" t="0" r="0" b="0"/>
              <a:pathLst>
                <a:path w="191618" h="111899">
                  <a:moveTo>
                    <a:pt x="0" y="38199"/>
                  </a:moveTo>
                  <a:lnTo>
                    <a:pt x="2934" y="49867"/>
                  </a:lnTo>
                  <a:lnTo>
                    <a:pt x="5716" y="60356"/>
                  </a:lnTo>
                  <a:lnTo>
                    <a:pt x="8616" y="70658"/>
                  </a:lnTo>
                  <a:lnTo>
                    <a:pt x="11656" y="80959"/>
                  </a:lnTo>
                  <a:lnTo>
                    <a:pt x="14821" y="91302"/>
                  </a:lnTo>
                  <a:lnTo>
                    <a:pt x="18060" y="101614"/>
                  </a:lnTo>
                  <a:lnTo>
                    <a:pt x="20475" y="109129"/>
                  </a:lnTo>
                  <a:lnTo>
                    <a:pt x="21007" y="110413"/>
                  </a:lnTo>
                  <a:lnTo>
                    <a:pt x="20067" y="106526"/>
                  </a:lnTo>
                  <a:lnTo>
                    <a:pt x="18514" y="99130"/>
                  </a:lnTo>
                  <a:lnTo>
                    <a:pt x="17322" y="89438"/>
                  </a:lnTo>
                  <a:lnTo>
                    <a:pt x="16976" y="78258"/>
                  </a:lnTo>
                  <a:lnTo>
                    <a:pt x="17712" y="66272"/>
                  </a:lnTo>
                  <a:lnTo>
                    <a:pt x="19718" y="54123"/>
                  </a:lnTo>
                  <a:lnTo>
                    <a:pt x="22954" y="42183"/>
                  </a:lnTo>
                  <a:lnTo>
                    <a:pt x="27224" y="31380"/>
                  </a:lnTo>
                  <a:lnTo>
                    <a:pt x="32298" y="23242"/>
                  </a:lnTo>
                  <a:lnTo>
                    <a:pt x="37964" y="18367"/>
                  </a:lnTo>
                  <a:lnTo>
                    <a:pt x="44054" y="16535"/>
                  </a:lnTo>
                  <a:lnTo>
                    <a:pt x="50440" y="17191"/>
                  </a:lnTo>
                  <a:lnTo>
                    <a:pt x="57030" y="19737"/>
                  </a:lnTo>
                  <a:lnTo>
                    <a:pt x="63759" y="23662"/>
                  </a:lnTo>
                  <a:lnTo>
                    <a:pt x="70584" y="28562"/>
                  </a:lnTo>
                  <a:lnTo>
                    <a:pt x="77488" y="34094"/>
                  </a:lnTo>
                  <a:lnTo>
                    <a:pt x="84958" y="38400"/>
                  </a:lnTo>
                  <a:lnTo>
                    <a:pt x="92765" y="38920"/>
                  </a:lnTo>
                  <a:lnTo>
                    <a:pt x="99526" y="35708"/>
                  </a:lnTo>
                  <a:lnTo>
                    <a:pt x="105157" y="29844"/>
                  </a:lnTo>
                  <a:lnTo>
                    <a:pt x="110006" y="22292"/>
                  </a:lnTo>
                  <a:lnTo>
                    <a:pt x="114693" y="14342"/>
                  </a:lnTo>
                  <a:lnTo>
                    <a:pt x="120023" y="7621"/>
                  </a:lnTo>
                  <a:lnTo>
                    <a:pt x="126367" y="2897"/>
                  </a:lnTo>
                  <a:lnTo>
                    <a:pt x="133569" y="356"/>
                  </a:lnTo>
                  <a:lnTo>
                    <a:pt x="141162" y="0"/>
                  </a:lnTo>
                  <a:lnTo>
                    <a:pt x="148816" y="1575"/>
                  </a:lnTo>
                  <a:lnTo>
                    <a:pt x="156224" y="4865"/>
                  </a:lnTo>
                  <a:lnTo>
                    <a:pt x="163036" y="9796"/>
                  </a:lnTo>
                  <a:lnTo>
                    <a:pt x="169131" y="16182"/>
                  </a:lnTo>
                  <a:lnTo>
                    <a:pt x="174560" y="23906"/>
                  </a:lnTo>
                  <a:lnTo>
                    <a:pt x="179448" y="32992"/>
                  </a:lnTo>
                  <a:lnTo>
                    <a:pt x="183916" y="43317"/>
                  </a:lnTo>
                  <a:lnTo>
                    <a:pt x="187734" y="54436"/>
                  </a:lnTo>
                  <a:lnTo>
                    <a:pt x="190589" y="66958"/>
                  </a:lnTo>
                  <a:lnTo>
                    <a:pt x="191617" y="84216"/>
                  </a:lnTo>
                  <a:lnTo>
                    <a:pt x="189513" y="111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027131" y="3000409"/>
              <a:ext cx="78362" cy="153912"/>
            </a:xfrm>
            <a:custGeom>
              <a:avLst/>
              <a:gdLst/>
              <a:ahLst/>
              <a:cxnLst/>
              <a:rect l="0" t="0" r="0" b="0"/>
              <a:pathLst>
                <a:path w="78362" h="153912">
                  <a:moveTo>
                    <a:pt x="4661" y="84440"/>
                  </a:moveTo>
                  <a:lnTo>
                    <a:pt x="13396" y="81439"/>
                  </a:lnTo>
                  <a:lnTo>
                    <a:pt x="21102" y="78017"/>
                  </a:lnTo>
                  <a:lnTo>
                    <a:pt x="28504" y="73821"/>
                  </a:lnTo>
                  <a:lnTo>
                    <a:pt x="35765" y="68921"/>
                  </a:lnTo>
                  <a:lnTo>
                    <a:pt x="42944" y="63440"/>
                  </a:lnTo>
                  <a:lnTo>
                    <a:pt x="50060" y="57500"/>
                  </a:lnTo>
                  <a:lnTo>
                    <a:pt x="56805" y="50893"/>
                  </a:lnTo>
                  <a:lnTo>
                    <a:pt x="62575" y="43098"/>
                  </a:lnTo>
                  <a:lnTo>
                    <a:pt x="67101" y="33945"/>
                  </a:lnTo>
                  <a:lnTo>
                    <a:pt x="69799" y="24207"/>
                  </a:lnTo>
                  <a:lnTo>
                    <a:pt x="69646" y="15350"/>
                  </a:lnTo>
                  <a:lnTo>
                    <a:pt x="66359" y="8150"/>
                  </a:lnTo>
                  <a:lnTo>
                    <a:pt x="60591" y="3015"/>
                  </a:lnTo>
                  <a:lnTo>
                    <a:pt x="53516" y="319"/>
                  </a:lnTo>
                  <a:lnTo>
                    <a:pt x="45952" y="0"/>
                  </a:lnTo>
                  <a:lnTo>
                    <a:pt x="38304" y="1853"/>
                  </a:lnTo>
                  <a:lnTo>
                    <a:pt x="30732" y="5740"/>
                  </a:lnTo>
                  <a:lnTo>
                    <a:pt x="23286" y="11391"/>
                  </a:lnTo>
                  <a:lnTo>
                    <a:pt x="16289" y="18773"/>
                  </a:lnTo>
                  <a:lnTo>
                    <a:pt x="10334" y="28154"/>
                  </a:lnTo>
                  <a:lnTo>
                    <a:pt x="5663" y="39496"/>
                  </a:lnTo>
                  <a:lnTo>
                    <a:pt x="2356" y="52349"/>
                  </a:lnTo>
                  <a:lnTo>
                    <a:pt x="501" y="66039"/>
                  </a:lnTo>
                  <a:lnTo>
                    <a:pt x="0" y="80088"/>
                  </a:lnTo>
                  <a:lnTo>
                    <a:pt x="780" y="93926"/>
                  </a:lnTo>
                  <a:lnTo>
                    <a:pt x="2891" y="106831"/>
                  </a:lnTo>
                  <a:lnTo>
                    <a:pt x="6238" y="118500"/>
                  </a:lnTo>
                  <a:lnTo>
                    <a:pt x="10772" y="128826"/>
                  </a:lnTo>
                  <a:lnTo>
                    <a:pt x="16563" y="137705"/>
                  </a:lnTo>
                  <a:lnTo>
                    <a:pt x="23529" y="145218"/>
                  </a:lnTo>
                  <a:lnTo>
                    <a:pt x="31307" y="150944"/>
                  </a:lnTo>
                  <a:lnTo>
                    <a:pt x="39366" y="153911"/>
                  </a:lnTo>
                  <a:lnTo>
                    <a:pt x="47366" y="153841"/>
                  </a:lnTo>
                  <a:lnTo>
                    <a:pt x="54882" y="151322"/>
                  </a:lnTo>
                  <a:lnTo>
                    <a:pt x="62042" y="147110"/>
                  </a:lnTo>
                  <a:lnTo>
                    <a:pt x="69473" y="139718"/>
                  </a:lnTo>
                  <a:lnTo>
                    <a:pt x="78361" y="126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137077" y="3000621"/>
              <a:ext cx="63172" cy="136803"/>
            </a:xfrm>
            <a:custGeom>
              <a:avLst/>
              <a:gdLst/>
              <a:ahLst/>
              <a:cxnLst/>
              <a:rect l="0" t="0" r="0" b="0"/>
              <a:pathLst>
                <a:path w="63172" h="136803">
                  <a:moveTo>
                    <a:pt x="0" y="94757"/>
                  </a:moveTo>
                  <a:lnTo>
                    <a:pt x="2934" y="106425"/>
                  </a:lnTo>
                  <a:lnTo>
                    <a:pt x="5716" y="116914"/>
                  </a:lnTo>
                  <a:lnTo>
                    <a:pt x="8599" y="127144"/>
                  </a:lnTo>
                  <a:lnTo>
                    <a:pt x="10998" y="134802"/>
                  </a:lnTo>
                  <a:lnTo>
                    <a:pt x="11992" y="136802"/>
                  </a:lnTo>
                  <a:lnTo>
                    <a:pt x="11571" y="134154"/>
                  </a:lnTo>
                  <a:lnTo>
                    <a:pt x="10110" y="128493"/>
                  </a:lnTo>
                  <a:lnTo>
                    <a:pt x="8114" y="120817"/>
                  </a:lnTo>
                  <a:lnTo>
                    <a:pt x="6133" y="111540"/>
                  </a:lnTo>
                  <a:lnTo>
                    <a:pt x="4460" y="100971"/>
                  </a:lnTo>
                  <a:lnTo>
                    <a:pt x="3330" y="89565"/>
                  </a:lnTo>
                  <a:lnTo>
                    <a:pt x="3018" y="77891"/>
                  </a:lnTo>
                  <a:lnTo>
                    <a:pt x="3590" y="66292"/>
                  </a:lnTo>
                  <a:lnTo>
                    <a:pt x="5108" y="55058"/>
                  </a:lnTo>
                  <a:lnTo>
                    <a:pt x="7722" y="44512"/>
                  </a:lnTo>
                  <a:lnTo>
                    <a:pt x="11409" y="34761"/>
                  </a:lnTo>
                  <a:lnTo>
                    <a:pt x="16279" y="26032"/>
                  </a:lnTo>
                  <a:lnTo>
                    <a:pt x="23444" y="17908"/>
                  </a:lnTo>
                  <a:lnTo>
                    <a:pt x="36888" y="9675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260107" y="3045295"/>
              <a:ext cx="150712" cy="59972"/>
            </a:xfrm>
            <a:custGeom>
              <a:avLst/>
              <a:gdLst/>
              <a:ahLst/>
              <a:cxnLst/>
              <a:rect l="0" t="0" r="0" b="0"/>
              <a:pathLst>
                <a:path w="150712" h="59972">
                  <a:moveTo>
                    <a:pt x="66483" y="50083"/>
                  </a:moveTo>
                  <a:lnTo>
                    <a:pt x="66349" y="38482"/>
                  </a:lnTo>
                  <a:lnTo>
                    <a:pt x="65069" y="28633"/>
                  </a:lnTo>
                  <a:lnTo>
                    <a:pt x="62467" y="19642"/>
                  </a:lnTo>
                  <a:lnTo>
                    <a:pt x="58401" y="11719"/>
                  </a:lnTo>
                  <a:lnTo>
                    <a:pt x="52472" y="5636"/>
                  </a:lnTo>
                  <a:lnTo>
                    <a:pt x="44646" y="1682"/>
                  </a:lnTo>
                  <a:lnTo>
                    <a:pt x="35666" y="0"/>
                  </a:lnTo>
                  <a:lnTo>
                    <a:pt x="26804" y="835"/>
                  </a:lnTo>
                  <a:lnTo>
                    <a:pt x="18785" y="4070"/>
                  </a:lnTo>
                  <a:lnTo>
                    <a:pt x="11950" y="9478"/>
                  </a:lnTo>
                  <a:lnTo>
                    <a:pt x="6511" y="16911"/>
                  </a:lnTo>
                  <a:lnTo>
                    <a:pt x="2427" y="26068"/>
                  </a:lnTo>
                  <a:lnTo>
                    <a:pt x="0" y="35775"/>
                  </a:lnTo>
                  <a:lnTo>
                    <a:pt x="817" y="44287"/>
                  </a:lnTo>
                  <a:lnTo>
                    <a:pt x="5260" y="50333"/>
                  </a:lnTo>
                  <a:lnTo>
                    <a:pt x="11275" y="53095"/>
                  </a:lnTo>
                  <a:lnTo>
                    <a:pt x="17850" y="52982"/>
                  </a:lnTo>
                  <a:lnTo>
                    <a:pt x="24650" y="50721"/>
                  </a:lnTo>
                  <a:lnTo>
                    <a:pt x="31552" y="46939"/>
                  </a:lnTo>
                  <a:lnTo>
                    <a:pt x="38505" y="42133"/>
                  </a:lnTo>
                  <a:lnTo>
                    <a:pt x="45486" y="37452"/>
                  </a:lnTo>
                  <a:lnTo>
                    <a:pt x="52483" y="34664"/>
                  </a:lnTo>
                  <a:lnTo>
                    <a:pt x="59488" y="34570"/>
                  </a:lnTo>
                  <a:lnTo>
                    <a:pt x="66498" y="36950"/>
                  </a:lnTo>
                  <a:lnTo>
                    <a:pt x="73512" y="41061"/>
                  </a:lnTo>
                  <a:lnTo>
                    <a:pt x="80532" y="46254"/>
                  </a:lnTo>
                  <a:lnTo>
                    <a:pt x="87722" y="51615"/>
                  </a:lnTo>
                  <a:lnTo>
                    <a:pt x="95388" y="55965"/>
                  </a:lnTo>
                  <a:lnTo>
                    <a:pt x="103650" y="58760"/>
                  </a:lnTo>
                  <a:lnTo>
                    <a:pt x="112210" y="59971"/>
                  </a:lnTo>
                  <a:lnTo>
                    <a:pt x="121388" y="59810"/>
                  </a:lnTo>
                  <a:lnTo>
                    <a:pt x="133108" y="57137"/>
                  </a:lnTo>
                  <a:lnTo>
                    <a:pt x="150711" y="5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53335" y="2811108"/>
              <a:ext cx="10127" cy="294799"/>
            </a:xfrm>
            <a:custGeom>
              <a:avLst/>
              <a:gdLst/>
              <a:ahLst/>
              <a:cxnLst/>
              <a:rect l="0" t="0" r="0" b="0"/>
              <a:pathLst>
                <a:path w="10127" h="294799">
                  <a:moveTo>
                    <a:pt x="10126" y="0"/>
                  </a:moveTo>
                  <a:lnTo>
                    <a:pt x="7259" y="9003"/>
                  </a:lnTo>
                  <a:lnTo>
                    <a:pt x="5117" y="19270"/>
                  </a:lnTo>
                  <a:lnTo>
                    <a:pt x="3514" y="31850"/>
                  </a:lnTo>
                  <a:lnTo>
                    <a:pt x="2333" y="46204"/>
                  </a:lnTo>
                  <a:lnTo>
                    <a:pt x="1485" y="61351"/>
                  </a:lnTo>
                  <a:lnTo>
                    <a:pt x="887" y="76646"/>
                  </a:lnTo>
                  <a:lnTo>
                    <a:pt x="473" y="92125"/>
                  </a:lnTo>
                  <a:lnTo>
                    <a:pt x="189" y="108324"/>
                  </a:lnTo>
                  <a:lnTo>
                    <a:pt x="0" y="125506"/>
                  </a:lnTo>
                  <a:lnTo>
                    <a:pt x="42" y="143484"/>
                  </a:lnTo>
                  <a:lnTo>
                    <a:pt x="602" y="161791"/>
                  </a:lnTo>
                  <a:lnTo>
                    <a:pt x="1791" y="180107"/>
                  </a:lnTo>
                  <a:lnTo>
                    <a:pt x="3404" y="198136"/>
                  </a:lnTo>
                  <a:lnTo>
                    <a:pt x="5026" y="215542"/>
                  </a:lnTo>
                  <a:lnTo>
                    <a:pt x="6411" y="232191"/>
                  </a:lnTo>
                  <a:lnTo>
                    <a:pt x="7494" y="247540"/>
                  </a:lnTo>
                  <a:lnTo>
                    <a:pt x="8413" y="262054"/>
                  </a:lnTo>
                  <a:lnTo>
                    <a:pt x="9244" y="277004"/>
                  </a:lnTo>
                  <a:lnTo>
                    <a:pt x="1012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358176" y="291639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5664" y="2867"/>
                  </a:lnTo>
                  <a:lnTo>
                    <a:pt x="124535" y="5009"/>
                  </a:lnTo>
                  <a:lnTo>
                    <a:pt x="112936" y="6617"/>
                  </a:lnTo>
                  <a:lnTo>
                    <a:pt x="100775" y="7970"/>
                  </a:lnTo>
                  <a:lnTo>
                    <a:pt x="88115" y="9467"/>
                  </a:lnTo>
                  <a:lnTo>
                    <a:pt x="75068" y="11313"/>
                  </a:lnTo>
                  <a:lnTo>
                    <a:pt x="61957" y="13390"/>
                  </a:lnTo>
                  <a:lnTo>
                    <a:pt x="47802" y="15546"/>
                  </a:lnTo>
                  <a:lnTo>
                    <a:pt x="29128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525646" y="2969036"/>
              <a:ext cx="89006" cy="113097"/>
            </a:xfrm>
            <a:custGeom>
              <a:avLst/>
              <a:gdLst/>
              <a:ahLst/>
              <a:cxnLst/>
              <a:rect l="0" t="0" r="0" b="0"/>
              <a:pathLst>
                <a:path w="89006" h="113097">
                  <a:moveTo>
                    <a:pt x="64157" y="0"/>
                  </a:moveTo>
                  <a:lnTo>
                    <a:pt x="52556" y="3001"/>
                  </a:lnTo>
                  <a:lnTo>
                    <a:pt x="42707" y="6423"/>
                  </a:lnTo>
                  <a:lnTo>
                    <a:pt x="33706" y="10628"/>
                  </a:lnTo>
                  <a:lnTo>
                    <a:pt x="25438" y="15874"/>
                  </a:lnTo>
                  <a:lnTo>
                    <a:pt x="18059" y="22652"/>
                  </a:lnTo>
                  <a:lnTo>
                    <a:pt x="11598" y="31084"/>
                  </a:lnTo>
                  <a:lnTo>
                    <a:pt x="6265" y="40824"/>
                  </a:lnTo>
                  <a:lnTo>
                    <a:pt x="2507" y="51268"/>
                  </a:lnTo>
                  <a:lnTo>
                    <a:pt x="430" y="61986"/>
                  </a:lnTo>
                  <a:lnTo>
                    <a:pt x="0" y="72603"/>
                  </a:lnTo>
                  <a:lnTo>
                    <a:pt x="1225" y="82724"/>
                  </a:lnTo>
                  <a:lnTo>
                    <a:pt x="3941" y="92179"/>
                  </a:lnTo>
                  <a:lnTo>
                    <a:pt x="8034" y="100509"/>
                  </a:lnTo>
                  <a:lnTo>
                    <a:pt x="13522" y="106902"/>
                  </a:lnTo>
                  <a:lnTo>
                    <a:pt x="20285" y="111084"/>
                  </a:lnTo>
                  <a:lnTo>
                    <a:pt x="28096" y="113096"/>
                  </a:lnTo>
                  <a:lnTo>
                    <a:pt x="36708" y="113017"/>
                  </a:lnTo>
                  <a:lnTo>
                    <a:pt x="45899" y="111110"/>
                  </a:lnTo>
                  <a:lnTo>
                    <a:pt x="55170" y="107577"/>
                  </a:lnTo>
                  <a:lnTo>
                    <a:pt x="63782" y="102475"/>
                  </a:lnTo>
                  <a:lnTo>
                    <a:pt x="71380" y="95969"/>
                  </a:lnTo>
                  <a:lnTo>
                    <a:pt x="77802" y="88163"/>
                  </a:lnTo>
                  <a:lnTo>
                    <a:pt x="82899" y="79022"/>
                  </a:lnTo>
                  <a:lnTo>
                    <a:pt x="86721" y="68663"/>
                  </a:lnTo>
                  <a:lnTo>
                    <a:pt x="88983" y="57793"/>
                  </a:lnTo>
                  <a:lnTo>
                    <a:pt x="89005" y="47569"/>
                  </a:lnTo>
                  <a:lnTo>
                    <a:pt x="86589" y="38561"/>
                  </a:lnTo>
                  <a:lnTo>
                    <a:pt x="82327" y="30083"/>
                  </a:lnTo>
                  <a:lnTo>
                    <a:pt x="75325" y="21253"/>
                  </a:lnTo>
                  <a:lnTo>
                    <a:pt x="64157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652974" y="2947979"/>
              <a:ext cx="84229" cy="116728"/>
            </a:xfrm>
            <a:custGeom>
              <a:avLst/>
              <a:gdLst/>
              <a:ahLst/>
              <a:cxnLst/>
              <a:rect l="0" t="0" r="0" b="0"/>
              <a:pathLst>
                <a:path w="84229" h="116728">
                  <a:moveTo>
                    <a:pt x="0" y="52642"/>
                  </a:moveTo>
                  <a:lnTo>
                    <a:pt x="3001" y="64244"/>
                  </a:lnTo>
                  <a:lnTo>
                    <a:pt x="6423" y="74092"/>
                  </a:lnTo>
                  <a:lnTo>
                    <a:pt x="10619" y="83102"/>
                  </a:lnTo>
                  <a:lnTo>
                    <a:pt x="15519" y="91716"/>
                  </a:lnTo>
                  <a:lnTo>
                    <a:pt x="21000" y="100392"/>
                  </a:lnTo>
                  <a:lnTo>
                    <a:pt x="26913" y="109291"/>
                  </a:lnTo>
                  <a:lnTo>
                    <a:pt x="32499" y="115785"/>
                  </a:lnTo>
                  <a:lnTo>
                    <a:pt x="36279" y="116727"/>
                  </a:lnTo>
                  <a:lnTo>
                    <a:pt x="37648" y="113434"/>
                  </a:lnTo>
                  <a:lnTo>
                    <a:pt x="37337" y="107304"/>
                  </a:lnTo>
                  <a:lnTo>
                    <a:pt x="36324" y="99040"/>
                  </a:lnTo>
                  <a:lnTo>
                    <a:pt x="35209" y="89136"/>
                  </a:lnTo>
                  <a:lnTo>
                    <a:pt x="34404" y="78170"/>
                  </a:lnTo>
                  <a:lnTo>
                    <a:pt x="34286" y="66787"/>
                  </a:lnTo>
                  <a:lnTo>
                    <a:pt x="34984" y="55385"/>
                  </a:lnTo>
                  <a:lnTo>
                    <a:pt x="36920" y="44452"/>
                  </a:lnTo>
                  <a:lnTo>
                    <a:pt x="40876" y="34639"/>
                  </a:lnTo>
                  <a:lnTo>
                    <a:pt x="47076" y="26194"/>
                  </a:lnTo>
                  <a:lnTo>
                    <a:pt x="54681" y="19164"/>
                  </a:lnTo>
                  <a:lnTo>
                    <a:pt x="62810" y="12896"/>
                  </a:lnTo>
                  <a:lnTo>
                    <a:pt x="72177" y="6841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826309" y="2905865"/>
              <a:ext cx="79027" cy="147400"/>
            </a:xfrm>
            <a:custGeom>
              <a:avLst/>
              <a:gdLst/>
              <a:ahLst/>
              <a:cxnLst/>
              <a:rect l="0" t="0" r="0" b="0"/>
              <a:pathLst>
                <a:path w="79027" h="147400">
                  <a:moveTo>
                    <a:pt x="58292" y="0"/>
                  </a:moveTo>
                  <a:lnTo>
                    <a:pt x="49557" y="3001"/>
                  </a:lnTo>
                  <a:lnTo>
                    <a:pt x="41851" y="6423"/>
                  </a:lnTo>
                  <a:lnTo>
                    <a:pt x="34448" y="10619"/>
                  </a:lnTo>
                  <a:lnTo>
                    <a:pt x="27187" y="15519"/>
                  </a:lnTo>
                  <a:lnTo>
                    <a:pt x="20009" y="21001"/>
                  </a:lnTo>
                  <a:lnTo>
                    <a:pt x="12902" y="26931"/>
                  </a:lnTo>
                  <a:lnTo>
                    <a:pt x="6502" y="33193"/>
                  </a:lnTo>
                  <a:lnTo>
                    <a:pt x="2029" y="39692"/>
                  </a:lnTo>
                  <a:lnTo>
                    <a:pt x="0" y="46351"/>
                  </a:lnTo>
                  <a:lnTo>
                    <a:pt x="608" y="52957"/>
                  </a:lnTo>
                  <a:lnTo>
                    <a:pt x="4057" y="59165"/>
                  </a:lnTo>
                  <a:lnTo>
                    <a:pt x="10154" y="64822"/>
                  </a:lnTo>
                  <a:lnTo>
                    <a:pt x="18281" y="69942"/>
                  </a:lnTo>
                  <a:lnTo>
                    <a:pt x="27620" y="74616"/>
                  </a:lnTo>
                  <a:lnTo>
                    <a:pt x="37584" y="78955"/>
                  </a:lnTo>
                  <a:lnTo>
                    <a:pt x="47522" y="83380"/>
                  </a:lnTo>
                  <a:lnTo>
                    <a:pt x="56653" y="88576"/>
                  </a:lnTo>
                  <a:lnTo>
                    <a:pt x="64631" y="94858"/>
                  </a:lnTo>
                  <a:lnTo>
                    <a:pt x="71155" y="102198"/>
                  </a:lnTo>
                  <a:lnTo>
                    <a:pt x="75796" y="110422"/>
                  </a:lnTo>
                  <a:lnTo>
                    <a:pt x="78498" y="119307"/>
                  </a:lnTo>
                  <a:lnTo>
                    <a:pt x="79026" y="128016"/>
                  </a:lnTo>
                  <a:lnTo>
                    <a:pt x="76812" y="135178"/>
                  </a:lnTo>
                  <a:lnTo>
                    <a:pt x="71818" y="140171"/>
                  </a:lnTo>
                  <a:lnTo>
                    <a:pt x="64843" y="143216"/>
                  </a:lnTo>
                  <a:lnTo>
                    <a:pt x="56471" y="145304"/>
                  </a:lnTo>
                  <a:lnTo>
                    <a:pt x="44849" y="146612"/>
                  </a:lnTo>
                  <a:lnTo>
                    <a:pt x="2670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010943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021471" y="30216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337326" y="2748927"/>
              <a:ext cx="209132" cy="356980"/>
            </a:xfrm>
            <a:custGeom>
              <a:avLst/>
              <a:gdLst/>
              <a:ahLst/>
              <a:cxnLst/>
              <a:rect l="0" t="0" r="0" b="0"/>
              <a:pathLst>
                <a:path w="209132" h="356980">
                  <a:moveTo>
                    <a:pt x="0" y="30596"/>
                  </a:moveTo>
                  <a:lnTo>
                    <a:pt x="8936" y="27729"/>
                  </a:lnTo>
                  <a:lnTo>
                    <a:pt x="18562" y="25587"/>
                  </a:lnTo>
                  <a:lnTo>
                    <a:pt x="29850" y="23984"/>
                  </a:lnTo>
                  <a:lnTo>
                    <a:pt x="42517" y="22804"/>
                  </a:lnTo>
                  <a:lnTo>
                    <a:pt x="55997" y="21955"/>
                  </a:lnTo>
                  <a:lnTo>
                    <a:pt x="69868" y="21353"/>
                  </a:lnTo>
                  <a:lnTo>
                    <a:pt x="83905" y="20766"/>
                  </a:lnTo>
                  <a:lnTo>
                    <a:pt x="97996" y="19833"/>
                  </a:lnTo>
                  <a:lnTo>
                    <a:pt x="112093" y="18387"/>
                  </a:lnTo>
                  <a:lnTo>
                    <a:pt x="126014" y="16430"/>
                  </a:lnTo>
                  <a:lnTo>
                    <a:pt x="139447" y="14046"/>
                  </a:lnTo>
                  <a:lnTo>
                    <a:pt x="152264" y="11330"/>
                  </a:lnTo>
                  <a:lnTo>
                    <a:pt x="164500" y="8372"/>
                  </a:lnTo>
                  <a:lnTo>
                    <a:pt x="176258" y="5241"/>
                  </a:lnTo>
                  <a:lnTo>
                    <a:pt x="187632" y="2025"/>
                  </a:lnTo>
                  <a:lnTo>
                    <a:pt x="198015" y="0"/>
                  </a:lnTo>
                  <a:lnTo>
                    <a:pt x="205612" y="847"/>
                  </a:lnTo>
                  <a:lnTo>
                    <a:pt x="209131" y="4508"/>
                  </a:lnTo>
                  <a:lnTo>
                    <a:pt x="208837" y="10696"/>
                  </a:lnTo>
                  <a:lnTo>
                    <a:pt x="205528" y="19008"/>
                  </a:lnTo>
                  <a:lnTo>
                    <a:pt x="199834" y="29145"/>
                  </a:lnTo>
                  <a:lnTo>
                    <a:pt x="192088" y="40988"/>
                  </a:lnTo>
                  <a:lnTo>
                    <a:pt x="182643" y="54321"/>
                  </a:lnTo>
                  <a:lnTo>
                    <a:pt x="172039" y="68849"/>
                  </a:lnTo>
                  <a:lnTo>
                    <a:pt x="160925" y="84277"/>
                  </a:lnTo>
                  <a:lnTo>
                    <a:pt x="149716" y="100351"/>
                  </a:lnTo>
                  <a:lnTo>
                    <a:pt x="138919" y="116550"/>
                  </a:lnTo>
                  <a:lnTo>
                    <a:pt x="129199" y="132120"/>
                  </a:lnTo>
                  <a:lnTo>
                    <a:pt x="120813" y="146704"/>
                  </a:lnTo>
                  <a:lnTo>
                    <a:pt x="113674" y="160464"/>
                  </a:lnTo>
                  <a:lnTo>
                    <a:pt x="107554" y="173858"/>
                  </a:lnTo>
                  <a:lnTo>
                    <a:pt x="102210" y="187203"/>
                  </a:lnTo>
                  <a:lnTo>
                    <a:pt x="97431" y="200473"/>
                  </a:lnTo>
                  <a:lnTo>
                    <a:pt x="93052" y="213397"/>
                  </a:lnTo>
                  <a:lnTo>
                    <a:pt x="88952" y="225838"/>
                  </a:lnTo>
                  <a:lnTo>
                    <a:pt x="85043" y="237804"/>
                  </a:lnTo>
                  <a:lnTo>
                    <a:pt x="81265" y="249373"/>
                  </a:lnTo>
                  <a:lnTo>
                    <a:pt x="77575" y="260640"/>
                  </a:lnTo>
                  <a:lnTo>
                    <a:pt x="73944" y="271851"/>
                  </a:lnTo>
                  <a:lnTo>
                    <a:pt x="70353" y="283377"/>
                  </a:lnTo>
                  <a:lnTo>
                    <a:pt x="66794" y="295383"/>
                  </a:lnTo>
                  <a:lnTo>
                    <a:pt x="63409" y="307454"/>
                  </a:lnTo>
                  <a:lnTo>
                    <a:pt x="60156" y="319984"/>
                  </a:lnTo>
                  <a:lnTo>
                    <a:pt x="56749" y="335192"/>
                  </a:lnTo>
                  <a:lnTo>
                    <a:pt x="52643" y="3569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79349" y="2823722"/>
              <a:ext cx="194973" cy="177944"/>
            </a:xfrm>
            <a:custGeom>
              <a:avLst/>
              <a:gdLst/>
              <a:ahLst/>
              <a:cxnLst/>
              <a:rect l="0" t="0" r="0" b="0"/>
              <a:pathLst>
                <a:path w="194973" h="177944">
                  <a:moveTo>
                    <a:pt x="100215" y="103200"/>
                  </a:moveTo>
                  <a:lnTo>
                    <a:pt x="103149" y="94332"/>
                  </a:lnTo>
                  <a:lnTo>
                    <a:pt x="105931" y="85345"/>
                  </a:lnTo>
                  <a:lnTo>
                    <a:pt x="108817" y="75359"/>
                  </a:lnTo>
                  <a:lnTo>
                    <a:pt x="111339" y="64724"/>
                  </a:lnTo>
                  <a:lnTo>
                    <a:pt x="112559" y="54209"/>
                  </a:lnTo>
                  <a:lnTo>
                    <a:pt x="112059" y="44257"/>
                  </a:lnTo>
                  <a:lnTo>
                    <a:pt x="109748" y="34970"/>
                  </a:lnTo>
                  <a:lnTo>
                    <a:pt x="105601" y="26282"/>
                  </a:lnTo>
                  <a:lnTo>
                    <a:pt x="99809" y="18086"/>
                  </a:lnTo>
                  <a:lnTo>
                    <a:pt x="92683" y="10753"/>
                  </a:lnTo>
                  <a:lnTo>
                    <a:pt x="84545" y="5105"/>
                  </a:lnTo>
                  <a:lnTo>
                    <a:pt x="75681" y="1463"/>
                  </a:lnTo>
                  <a:lnTo>
                    <a:pt x="66631" y="0"/>
                  </a:lnTo>
                  <a:lnTo>
                    <a:pt x="58169" y="988"/>
                  </a:lnTo>
                  <a:lnTo>
                    <a:pt x="50664" y="4317"/>
                  </a:lnTo>
                  <a:lnTo>
                    <a:pt x="43964" y="9450"/>
                  </a:lnTo>
                  <a:lnTo>
                    <a:pt x="37616" y="15636"/>
                  </a:lnTo>
                  <a:lnTo>
                    <a:pt x="31309" y="22350"/>
                  </a:lnTo>
                  <a:lnTo>
                    <a:pt x="25070" y="29634"/>
                  </a:lnTo>
                  <a:lnTo>
                    <a:pt x="19173" y="37959"/>
                  </a:lnTo>
                  <a:lnTo>
                    <a:pt x="13762" y="47524"/>
                  </a:lnTo>
                  <a:lnTo>
                    <a:pt x="8991" y="58236"/>
                  </a:lnTo>
                  <a:lnTo>
                    <a:pt x="5092" y="69884"/>
                  </a:lnTo>
                  <a:lnTo>
                    <a:pt x="2112" y="82238"/>
                  </a:lnTo>
                  <a:lnTo>
                    <a:pt x="265" y="94942"/>
                  </a:lnTo>
                  <a:lnTo>
                    <a:pt x="0" y="107536"/>
                  </a:lnTo>
                  <a:lnTo>
                    <a:pt x="1416" y="119780"/>
                  </a:lnTo>
                  <a:lnTo>
                    <a:pt x="4315" y="131627"/>
                  </a:lnTo>
                  <a:lnTo>
                    <a:pt x="8394" y="143122"/>
                  </a:lnTo>
                  <a:lnTo>
                    <a:pt x="13363" y="154316"/>
                  </a:lnTo>
                  <a:lnTo>
                    <a:pt x="19137" y="164460"/>
                  </a:lnTo>
                  <a:lnTo>
                    <a:pt x="25836" y="172078"/>
                  </a:lnTo>
                  <a:lnTo>
                    <a:pt x="33447" y="176562"/>
                  </a:lnTo>
                  <a:lnTo>
                    <a:pt x="41675" y="177943"/>
                  </a:lnTo>
                  <a:lnTo>
                    <a:pt x="50044" y="176444"/>
                  </a:lnTo>
                  <a:lnTo>
                    <a:pt x="58260" y="172509"/>
                  </a:lnTo>
                  <a:lnTo>
                    <a:pt x="66065" y="166667"/>
                  </a:lnTo>
                  <a:lnTo>
                    <a:pt x="73154" y="159408"/>
                  </a:lnTo>
                  <a:lnTo>
                    <a:pt x="79438" y="151126"/>
                  </a:lnTo>
                  <a:lnTo>
                    <a:pt x="84996" y="141961"/>
                  </a:lnTo>
                  <a:lnTo>
                    <a:pt x="89972" y="131826"/>
                  </a:lnTo>
                  <a:lnTo>
                    <a:pt x="94522" y="120792"/>
                  </a:lnTo>
                  <a:lnTo>
                    <a:pt x="99259" y="110609"/>
                  </a:lnTo>
                  <a:lnTo>
                    <a:pt x="104386" y="104514"/>
                  </a:lnTo>
                  <a:lnTo>
                    <a:pt x="109106" y="103532"/>
                  </a:lnTo>
                  <a:lnTo>
                    <a:pt x="113341" y="106543"/>
                  </a:lnTo>
                  <a:lnTo>
                    <a:pt x="117258" y="112230"/>
                  </a:lnTo>
                  <a:lnTo>
                    <a:pt x="121162" y="119635"/>
                  </a:lnTo>
                  <a:lnTo>
                    <a:pt x="125442" y="128137"/>
                  </a:lnTo>
                  <a:lnTo>
                    <a:pt x="130282" y="137330"/>
                  </a:lnTo>
                  <a:lnTo>
                    <a:pt x="136001" y="146473"/>
                  </a:lnTo>
                  <a:lnTo>
                    <a:pt x="143127" y="154486"/>
                  </a:lnTo>
                  <a:lnTo>
                    <a:pt x="151794" y="160873"/>
                  </a:lnTo>
                  <a:lnTo>
                    <a:pt x="161231" y="165484"/>
                  </a:lnTo>
                  <a:lnTo>
                    <a:pt x="170870" y="168584"/>
                  </a:lnTo>
                  <a:lnTo>
                    <a:pt x="181560" y="169321"/>
                  </a:lnTo>
                  <a:lnTo>
                    <a:pt x="194972" y="1663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101298" y="2869541"/>
              <a:ext cx="109894" cy="120553"/>
            </a:xfrm>
            <a:custGeom>
              <a:avLst/>
              <a:gdLst/>
              <a:ahLst/>
              <a:cxnLst/>
              <a:rect l="0" t="0" r="0" b="0"/>
              <a:pathLst>
                <a:path w="109894" h="120553">
                  <a:moveTo>
                    <a:pt x="4608" y="46852"/>
                  </a:moveTo>
                  <a:lnTo>
                    <a:pt x="1809" y="55654"/>
                  </a:lnTo>
                  <a:lnTo>
                    <a:pt x="307" y="64001"/>
                  </a:lnTo>
                  <a:lnTo>
                    <a:pt x="0" y="72699"/>
                  </a:lnTo>
                  <a:lnTo>
                    <a:pt x="680" y="81820"/>
                  </a:lnTo>
                  <a:lnTo>
                    <a:pt x="2147" y="91315"/>
                  </a:lnTo>
                  <a:lnTo>
                    <a:pt x="4195" y="101028"/>
                  </a:lnTo>
                  <a:lnTo>
                    <a:pt x="5897" y="108100"/>
                  </a:lnTo>
                  <a:lnTo>
                    <a:pt x="6402" y="109047"/>
                  </a:lnTo>
                  <a:lnTo>
                    <a:pt x="6278" y="104940"/>
                  </a:lnTo>
                  <a:lnTo>
                    <a:pt x="6127" y="97246"/>
                  </a:lnTo>
                  <a:lnTo>
                    <a:pt x="6443" y="86835"/>
                  </a:lnTo>
                  <a:lnTo>
                    <a:pt x="7415" y="74366"/>
                  </a:lnTo>
                  <a:lnTo>
                    <a:pt x="9026" y="60704"/>
                  </a:lnTo>
                  <a:lnTo>
                    <a:pt x="11165" y="46894"/>
                  </a:lnTo>
                  <a:lnTo>
                    <a:pt x="13718" y="33539"/>
                  </a:lnTo>
                  <a:lnTo>
                    <a:pt x="16904" y="21465"/>
                  </a:lnTo>
                  <a:lnTo>
                    <a:pt x="21252" y="11868"/>
                  </a:lnTo>
                  <a:lnTo>
                    <a:pt x="26951" y="5164"/>
                  </a:lnTo>
                  <a:lnTo>
                    <a:pt x="33728" y="1273"/>
                  </a:lnTo>
                  <a:lnTo>
                    <a:pt x="41040" y="0"/>
                  </a:lnTo>
                  <a:lnTo>
                    <a:pt x="48513" y="953"/>
                  </a:lnTo>
                  <a:lnTo>
                    <a:pt x="55969" y="3654"/>
                  </a:lnTo>
                  <a:lnTo>
                    <a:pt x="63348" y="7658"/>
                  </a:lnTo>
                  <a:lnTo>
                    <a:pt x="70637" y="12604"/>
                  </a:lnTo>
                  <a:lnTo>
                    <a:pt x="77682" y="18378"/>
                  </a:lnTo>
                  <a:lnTo>
                    <a:pt x="84194" y="25083"/>
                  </a:lnTo>
                  <a:lnTo>
                    <a:pt x="90054" y="32711"/>
                  </a:lnTo>
                  <a:lnTo>
                    <a:pt x="95142" y="41291"/>
                  </a:lnTo>
                  <a:lnTo>
                    <a:pt x="99262" y="50962"/>
                  </a:lnTo>
                  <a:lnTo>
                    <a:pt x="102403" y="61680"/>
                  </a:lnTo>
                  <a:lnTo>
                    <a:pt x="104704" y="72866"/>
                  </a:lnTo>
                  <a:lnTo>
                    <a:pt x="106589" y="84696"/>
                  </a:lnTo>
                  <a:lnTo>
                    <a:pt x="108224" y="99327"/>
                  </a:lnTo>
                  <a:lnTo>
                    <a:pt x="109893" y="120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262687" y="2641764"/>
              <a:ext cx="136582" cy="400258"/>
            </a:xfrm>
            <a:custGeom>
              <a:avLst/>
              <a:gdLst/>
              <a:ahLst/>
              <a:cxnLst/>
              <a:rect l="0" t="0" r="0" b="0"/>
              <a:pathLst>
                <a:path w="136582" h="400258">
                  <a:moveTo>
                    <a:pt x="106432" y="316743"/>
                  </a:moveTo>
                  <a:lnTo>
                    <a:pt x="106298" y="302276"/>
                  </a:lnTo>
                  <a:lnTo>
                    <a:pt x="105017" y="290285"/>
                  </a:lnTo>
                  <a:lnTo>
                    <a:pt x="102419" y="279681"/>
                  </a:lnTo>
                  <a:lnTo>
                    <a:pt x="98527" y="270232"/>
                  </a:lnTo>
                  <a:lnTo>
                    <a:pt x="93246" y="262005"/>
                  </a:lnTo>
                  <a:lnTo>
                    <a:pt x="86660" y="254946"/>
                  </a:lnTo>
                  <a:lnTo>
                    <a:pt x="78987" y="249198"/>
                  </a:lnTo>
                  <a:lnTo>
                    <a:pt x="70476" y="245157"/>
                  </a:lnTo>
                  <a:lnTo>
                    <a:pt x="61354" y="242890"/>
                  </a:lnTo>
                  <a:lnTo>
                    <a:pt x="51961" y="242504"/>
                  </a:lnTo>
                  <a:lnTo>
                    <a:pt x="42736" y="244288"/>
                  </a:lnTo>
                  <a:lnTo>
                    <a:pt x="33909" y="248199"/>
                  </a:lnTo>
                  <a:lnTo>
                    <a:pt x="25678" y="254077"/>
                  </a:lnTo>
                  <a:lnTo>
                    <a:pt x="18295" y="261835"/>
                  </a:lnTo>
                  <a:lnTo>
                    <a:pt x="11820" y="271241"/>
                  </a:lnTo>
                  <a:lnTo>
                    <a:pt x="6471" y="282131"/>
                  </a:lnTo>
                  <a:lnTo>
                    <a:pt x="2701" y="294488"/>
                  </a:lnTo>
                  <a:lnTo>
                    <a:pt x="609" y="308160"/>
                  </a:lnTo>
                  <a:lnTo>
                    <a:pt x="0" y="322577"/>
                  </a:lnTo>
                  <a:lnTo>
                    <a:pt x="571" y="336867"/>
                  </a:lnTo>
                  <a:lnTo>
                    <a:pt x="2035" y="350540"/>
                  </a:lnTo>
                  <a:lnTo>
                    <a:pt x="4473" y="363159"/>
                  </a:lnTo>
                  <a:lnTo>
                    <a:pt x="8312" y="374184"/>
                  </a:lnTo>
                  <a:lnTo>
                    <a:pt x="13671" y="383475"/>
                  </a:lnTo>
                  <a:lnTo>
                    <a:pt x="20387" y="390900"/>
                  </a:lnTo>
                  <a:lnTo>
                    <a:pt x="28192" y="396155"/>
                  </a:lnTo>
                  <a:lnTo>
                    <a:pt x="36808" y="399277"/>
                  </a:lnTo>
                  <a:lnTo>
                    <a:pt x="45847" y="400257"/>
                  </a:lnTo>
                  <a:lnTo>
                    <a:pt x="54827" y="398880"/>
                  </a:lnTo>
                  <a:lnTo>
                    <a:pt x="63488" y="395251"/>
                  </a:lnTo>
                  <a:lnTo>
                    <a:pt x="71605" y="389733"/>
                  </a:lnTo>
                  <a:lnTo>
                    <a:pt x="78911" y="382749"/>
                  </a:lnTo>
                  <a:lnTo>
                    <a:pt x="85344" y="374677"/>
                  </a:lnTo>
                  <a:lnTo>
                    <a:pt x="91004" y="365497"/>
                  </a:lnTo>
                  <a:lnTo>
                    <a:pt x="96047" y="354826"/>
                  </a:lnTo>
                  <a:lnTo>
                    <a:pt x="100630" y="342581"/>
                  </a:lnTo>
                  <a:lnTo>
                    <a:pt x="104880" y="329274"/>
                  </a:lnTo>
                  <a:lnTo>
                    <a:pt x="108895" y="315804"/>
                  </a:lnTo>
                  <a:lnTo>
                    <a:pt x="112748" y="302703"/>
                  </a:lnTo>
                  <a:lnTo>
                    <a:pt x="116489" y="289976"/>
                  </a:lnTo>
                  <a:lnTo>
                    <a:pt x="120154" y="277289"/>
                  </a:lnTo>
                  <a:lnTo>
                    <a:pt x="123763" y="264408"/>
                  </a:lnTo>
                  <a:lnTo>
                    <a:pt x="127170" y="250774"/>
                  </a:lnTo>
                  <a:lnTo>
                    <a:pt x="130078" y="235476"/>
                  </a:lnTo>
                  <a:lnTo>
                    <a:pt x="132366" y="218176"/>
                  </a:lnTo>
                  <a:lnTo>
                    <a:pt x="134070" y="199180"/>
                  </a:lnTo>
                  <a:lnTo>
                    <a:pt x="135298" y="179139"/>
                  </a:lnTo>
                  <a:lnTo>
                    <a:pt x="136156" y="158564"/>
                  </a:lnTo>
                  <a:lnTo>
                    <a:pt x="136581" y="138226"/>
                  </a:lnTo>
                  <a:lnTo>
                    <a:pt x="136342" y="119192"/>
                  </a:lnTo>
                  <a:lnTo>
                    <a:pt x="135367" y="101913"/>
                  </a:lnTo>
                  <a:lnTo>
                    <a:pt x="133729" y="86161"/>
                  </a:lnTo>
                  <a:lnTo>
                    <a:pt x="131560" y="71340"/>
                  </a:lnTo>
                  <a:lnTo>
                    <a:pt x="128988" y="56995"/>
                  </a:lnTo>
                  <a:lnTo>
                    <a:pt x="126127" y="43034"/>
                  </a:lnTo>
                  <a:lnTo>
                    <a:pt x="123061" y="29637"/>
                  </a:lnTo>
                  <a:lnTo>
                    <a:pt x="119839" y="16906"/>
                  </a:lnTo>
                  <a:lnTo>
                    <a:pt x="116034" y="5908"/>
                  </a:lnTo>
                  <a:lnTo>
                    <a:pt x="111263" y="0"/>
                  </a:lnTo>
                  <a:lnTo>
                    <a:pt x="106549" y="1087"/>
                  </a:lnTo>
                  <a:lnTo>
                    <a:pt x="102985" y="7351"/>
                  </a:lnTo>
                  <a:lnTo>
                    <a:pt x="100563" y="17329"/>
                  </a:lnTo>
                  <a:lnTo>
                    <a:pt x="98967" y="30237"/>
                  </a:lnTo>
                  <a:lnTo>
                    <a:pt x="97926" y="45447"/>
                  </a:lnTo>
                  <a:lnTo>
                    <a:pt x="97414" y="62392"/>
                  </a:lnTo>
                  <a:lnTo>
                    <a:pt x="97612" y="80600"/>
                  </a:lnTo>
                  <a:lnTo>
                    <a:pt x="98563" y="99705"/>
                  </a:lnTo>
                  <a:lnTo>
                    <a:pt x="100019" y="119434"/>
                  </a:lnTo>
                  <a:lnTo>
                    <a:pt x="101537" y="139592"/>
                  </a:lnTo>
                  <a:lnTo>
                    <a:pt x="102857" y="160040"/>
                  </a:lnTo>
                  <a:lnTo>
                    <a:pt x="104066" y="180517"/>
                  </a:lnTo>
                  <a:lnTo>
                    <a:pt x="105484" y="200654"/>
                  </a:lnTo>
                  <a:lnTo>
                    <a:pt x="107290" y="220275"/>
                  </a:lnTo>
                  <a:lnTo>
                    <a:pt x="109504" y="239385"/>
                  </a:lnTo>
                  <a:lnTo>
                    <a:pt x="112069" y="258064"/>
                  </a:lnTo>
                  <a:lnTo>
                    <a:pt x="114904" y="276387"/>
                  </a:lnTo>
                  <a:lnTo>
                    <a:pt x="117785" y="293688"/>
                  </a:lnTo>
                  <a:lnTo>
                    <a:pt x="120638" y="310254"/>
                  </a:lnTo>
                  <a:lnTo>
                    <a:pt x="123711" y="327544"/>
                  </a:lnTo>
                  <a:lnTo>
                    <a:pt x="127489" y="3483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800787" y="2590010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0" y="11936"/>
                  </a:lnTo>
                  <a:lnTo>
                    <a:pt x="0" y="24986"/>
                  </a:lnTo>
                  <a:lnTo>
                    <a:pt x="5" y="40455"/>
                  </a:lnTo>
                  <a:lnTo>
                    <a:pt x="178" y="57504"/>
                  </a:lnTo>
                  <a:lnTo>
                    <a:pt x="826" y="74520"/>
                  </a:lnTo>
                  <a:lnTo>
                    <a:pt x="2075" y="90572"/>
                  </a:lnTo>
                  <a:lnTo>
                    <a:pt x="3727" y="105739"/>
                  </a:lnTo>
                  <a:lnTo>
                    <a:pt x="5376" y="120736"/>
                  </a:lnTo>
                  <a:lnTo>
                    <a:pt x="6782" y="136035"/>
                  </a:lnTo>
                  <a:lnTo>
                    <a:pt x="8049" y="151631"/>
                  </a:lnTo>
                  <a:lnTo>
                    <a:pt x="9505" y="167201"/>
                  </a:lnTo>
                  <a:lnTo>
                    <a:pt x="11327" y="182538"/>
                  </a:lnTo>
                  <a:lnTo>
                    <a:pt x="13212" y="197586"/>
                  </a:lnTo>
                  <a:lnTo>
                    <a:pt x="14491" y="212371"/>
                  </a:lnTo>
                  <a:lnTo>
                    <a:pt x="14841" y="226943"/>
                  </a:lnTo>
                  <a:lnTo>
                    <a:pt x="14584" y="241355"/>
                  </a:lnTo>
                  <a:lnTo>
                    <a:pt x="14479" y="255651"/>
                  </a:lnTo>
                  <a:lnTo>
                    <a:pt x="14967" y="269861"/>
                  </a:lnTo>
                  <a:lnTo>
                    <a:pt x="16144" y="283846"/>
                  </a:lnTo>
                  <a:lnTo>
                    <a:pt x="17939" y="297317"/>
                  </a:lnTo>
                  <a:lnTo>
                    <a:pt x="20221" y="310161"/>
                  </a:lnTo>
                  <a:lnTo>
                    <a:pt x="22703" y="322582"/>
                  </a:lnTo>
                  <a:lnTo>
                    <a:pt x="24975" y="334997"/>
                  </a:lnTo>
                  <a:lnTo>
                    <a:pt x="26834" y="347630"/>
                  </a:lnTo>
                  <a:lnTo>
                    <a:pt x="28450" y="359941"/>
                  </a:lnTo>
                  <a:lnTo>
                    <a:pt x="30535" y="371921"/>
                  </a:lnTo>
                  <a:lnTo>
                    <a:pt x="34388" y="384627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955912" y="2611067"/>
              <a:ext cx="177166" cy="427181"/>
            </a:xfrm>
            <a:custGeom>
              <a:avLst/>
              <a:gdLst/>
              <a:ahLst/>
              <a:cxnLst/>
              <a:rect l="0" t="0" r="0" b="0"/>
              <a:pathLst>
                <a:path w="177166" h="427181">
                  <a:moveTo>
                    <a:pt x="65974" y="0"/>
                  </a:moveTo>
                  <a:lnTo>
                    <a:pt x="60106" y="11735"/>
                  </a:lnTo>
                  <a:lnTo>
                    <a:pt x="54541" y="22864"/>
                  </a:lnTo>
                  <a:lnTo>
                    <a:pt x="48747" y="34458"/>
                  </a:lnTo>
                  <a:lnTo>
                    <a:pt x="42839" y="46446"/>
                  </a:lnTo>
                  <a:lnTo>
                    <a:pt x="37157" y="58458"/>
                  </a:lnTo>
                  <a:lnTo>
                    <a:pt x="31883" y="70279"/>
                  </a:lnTo>
                  <a:lnTo>
                    <a:pt x="27032" y="82497"/>
                  </a:lnTo>
                  <a:lnTo>
                    <a:pt x="22546" y="96359"/>
                  </a:lnTo>
                  <a:lnTo>
                    <a:pt x="18345" y="112426"/>
                  </a:lnTo>
                  <a:lnTo>
                    <a:pt x="14354" y="130456"/>
                  </a:lnTo>
                  <a:lnTo>
                    <a:pt x="10513" y="149779"/>
                  </a:lnTo>
                  <a:lnTo>
                    <a:pt x="6787" y="169855"/>
                  </a:lnTo>
                  <a:lnTo>
                    <a:pt x="3470" y="190350"/>
                  </a:lnTo>
                  <a:lnTo>
                    <a:pt x="1154" y="211081"/>
                  </a:lnTo>
                  <a:lnTo>
                    <a:pt x="78" y="231940"/>
                  </a:lnTo>
                  <a:lnTo>
                    <a:pt x="0" y="252706"/>
                  </a:lnTo>
                  <a:lnTo>
                    <a:pt x="403" y="273043"/>
                  </a:lnTo>
                  <a:lnTo>
                    <a:pt x="941" y="292797"/>
                  </a:lnTo>
                  <a:lnTo>
                    <a:pt x="1775" y="311826"/>
                  </a:lnTo>
                  <a:lnTo>
                    <a:pt x="3465" y="329920"/>
                  </a:lnTo>
                  <a:lnTo>
                    <a:pt x="6268" y="347047"/>
                  </a:lnTo>
                  <a:lnTo>
                    <a:pt x="10134" y="363006"/>
                  </a:lnTo>
                  <a:lnTo>
                    <a:pt x="14878" y="377361"/>
                  </a:lnTo>
                  <a:lnTo>
                    <a:pt x="20304" y="390013"/>
                  </a:lnTo>
                  <a:lnTo>
                    <a:pt x="26558" y="401002"/>
                  </a:lnTo>
                  <a:lnTo>
                    <a:pt x="34113" y="410328"/>
                  </a:lnTo>
                  <a:lnTo>
                    <a:pt x="43116" y="418141"/>
                  </a:lnTo>
                  <a:lnTo>
                    <a:pt x="53263" y="424068"/>
                  </a:lnTo>
                  <a:lnTo>
                    <a:pt x="63991" y="427170"/>
                  </a:lnTo>
                  <a:lnTo>
                    <a:pt x="74910" y="427180"/>
                  </a:lnTo>
                  <a:lnTo>
                    <a:pt x="85834" y="424424"/>
                  </a:lnTo>
                  <a:lnTo>
                    <a:pt x="96694" y="419453"/>
                  </a:lnTo>
                  <a:lnTo>
                    <a:pt x="107474" y="412810"/>
                  </a:lnTo>
                  <a:lnTo>
                    <a:pt x="118016" y="404795"/>
                  </a:lnTo>
                  <a:lnTo>
                    <a:pt x="128029" y="395454"/>
                  </a:lnTo>
                  <a:lnTo>
                    <a:pt x="137392" y="384918"/>
                  </a:lnTo>
                  <a:lnTo>
                    <a:pt x="145987" y="373406"/>
                  </a:lnTo>
                  <a:lnTo>
                    <a:pt x="153614" y="361148"/>
                  </a:lnTo>
                  <a:lnTo>
                    <a:pt x="160258" y="348343"/>
                  </a:lnTo>
                  <a:lnTo>
                    <a:pt x="165889" y="335151"/>
                  </a:lnTo>
                  <a:lnTo>
                    <a:pt x="170382" y="321689"/>
                  </a:lnTo>
                  <a:lnTo>
                    <a:pt x="173772" y="308045"/>
                  </a:lnTo>
                  <a:lnTo>
                    <a:pt x="176066" y="294442"/>
                  </a:lnTo>
                  <a:lnTo>
                    <a:pt x="177165" y="281229"/>
                  </a:lnTo>
                  <a:lnTo>
                    <a:pt x="177114" y="268581"/>
                  </a:lnTo>
                  <a:lnTo>
                    <a:pt x="175606" y="257139"/>
                  </a:lnTo>
                  <a:lnTo>
                    <a:pt x="171935" y="248043"/>
                  </a:lnTo>
                  <a:lnTo>
                    <a:pt x="165914" y="241723"/>
                  </a:lnTo>
                  <a:lnTo>
                    <a:pt x="158124" y="238448"/>
                  </a:lnTo>
                  <a:lnTo>
                    <a:pt x="149601" y="238661"/>
                  </a:lnTo>
                  <a:lnTo>
                    <a:pt x="141023" y="242242"/>
                  </a:lnTo>
                  <a:lnTo>
                    <a:pt x="132675" y="248339"/>
                  </a:lnTo>
                  <a:lnTo>
                    <a:pt x="124623" y="255701"/>
                  </a:lnTo>
                  <a:lnTo>
                    <a:pt x="116842" y="263498"/>
                  </a:lnTo>
                  <a:lnTo>
                    <a:pt x="109280" y="271658"/>
                  </a:lnTo>
                  <a:lnTo>
                    <a:pt x="101881" y="280646"/>
                  </a:lnTo>
                  <a:lnTo>
                    <a:pt x="94604" y="290686"/>
                  </a:lnTo>
                  <a:lnTo>
                    <a:pt x="87579" y="301565"/>
                  </a:lnTo>
                  <a:lnTo>
                    <a:pt x="81087" y="312800"/>
                  </a:lnTo>
                  <a:lnTo>
                    <a:pt x="75239" y="324067"/>
                  </a:lnTo>
                  <a:lnTo>
                    <a:pt x="69991" y="335228"/>
                  </a:lnTo>
                  <a:lnTo>
                    <a:pt x="65231" y="346249"/>
                  </a:lnTo>
                  <a:lnTo>
                    <a:pt x="60847" y="357126"/>
                  </a:lnTo>
                  <a:lnTo>
                    <a:pt x="56890" y="367433"/>
                  </a:lnTo>
                  <a:lnTo>
                    <a:pt x="53182" y="377318"/>
                  </a:lnTo>
                  <a:lnTo>
                    <a:pt x="49395" y="387649"/>
                  </a:lnTo>
                  <a:lnTo>
                    <a:pt x="44917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421139" y="3400704"/>
            <a:ext cx="3337535" cy="536955"/>
            <a:chOff x="421139" y="3400704"/>
            <a:chExt cx="3337535" cy="536955"/>
          </a:xfrm>
        </p:grpSpPr>
        <p:sp>
          <p:nvSpPr>
            <p:cNvPr id="138" name="Freeform 137"/>
            <p:cNvSpPr/>
            <p:nvPr/>
          </p:nvSpPr>
          <p:spPr>
            <a:xfrm>
              <a:off x="505367" y="3663917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210570"/>
                  </a:moveTo>
                  <a:lnTo>
                    <a:pt x="28719" y="201635"/>
                  </a:lnTo>
                  <a:lnTo>
                    <a:pt x="26577" y="192007"/>
                  </a:lnTo>
                  <a:lnTo>
                    <a:pt x="24970" y="180719"/>
                  </a:lnTo>
                  <a:lnTo>
                    <a:pt x="23616" y="168052"/>
                  </a:lnTo>
                  <a:lnTo>
                    <a:pt x="22119" y="154573"/>
                  </a:lnTo>
                  <a:lnTo>
                    <a:pt x="20273" y="140701"/>
                  </a:lnTo>
                  <a:lnTo>
                    <a:pt x="18206" y="126665"/>
                  </a:lnTo>
                  <a:lnTo>
                    <a:pt x="16274" y="112574"/>
                  </a:lnTo>
                  <a:lnTo>
                    <a:pt x="14673" y="98477"/>
                  </a:lnTo>
                  <a:lnTo>
                    <a:pt x="13276" y="84556"/>
                  </a:lnTo>
                  <a:lnTo>
                    <a:pt x="11732" y="71123"/>
                  </a:lnTo>
                  <a:lnTo>
                    <a:pt x="9846" y="58315"/>
                  </a:lnTo>
                  <a:lnTo>
                    <a:pt x="7739" y="46356"/>
                  </a:lnTo>
                  <a:lnTo>
                    <a:pt x="5557" y="34362"/>
                  </a:lnTo>
                  <a:lnTo>
                    <a:pt x="3106" y="2016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21139" y="3644439"/>
              <a:ext cx="242351" cy="293220"/>
            </a:xfrm>
            <a:custGeom>
              <a:avLst/>
              <a:gdLst/>
              <a:ahLst/>
              <a:cxnLst/>
              <a:rect l="0" t="0" r="0" b="0"/>
              <a:pathLst>
                <a:path w="242351" h="293220">
                  <a:moveTo>
                    <a:pt x="0" y="30006"/>
                  </a:moveTo>
                  <a:lnTo>
                    <a:pt x="6002" y="24206"/>
                  </a:lnTo>
                  <a:lnTo>
                    <a:pt x="12847" y="19281"/>
                  </a:lnTo>
                  <a:lnTo>
                    <a:pt x="21239" y="14784"/>
                  </a:lnTo>
                  <a:lnTo>
                    <a:pt x="31039" y="10736"/>
                  </a:lnTo>
                  <a:lnTo>
                    <a:pt x="42002" y="7371"/>
                  </a:lnTo>
                  <a:lnTo>
                    <a:pt x="53863" y="4762"/>
                  </a:lnTo>
                  <a:lnTo>
                    <a:pt x="66386" y="2835"/>
                  </a:lnTo>
                  <a:lnTo>
                    <a:pt x="79383" y="1456"/>
                  </a:lnTo>
                  <a:lnTo>
                    <a:pt x="92707" y="495"/>
                  </a:lnTo>
                  <a:lnTo>
                    <a:pt x="106092" y="0"/>
                  </a:lnTo>
                  <a:lnTo>
                    <a:pt x="119157" y="192"/>
                  </a:lnTo>
                  <a:lnTo>
                    <a:pt x="131724" y="1140"/>
                  </a:lnTo>
                  <a:lnTo>
                    <a:pt x="143790" y="2929"/>
                  </a:lnTo>
                  <a:lnTo>
                    <a:pt x="155434" y="5733"/>
                  </a:lnTo>
                  <a:lnTo>
                    <a:pt x="166750" y="9552"/>
                  </a:lnTo>
                  <a:lnTo>
                    <a:pt x="177826" y="14406"/>
                  </a:lnTo>
                  <a:lnTo>
                    <a:pt x="188730" y="20413"/>
                  </a:lnTo>
                  <a:lnTo>
                    <a:pt x="199505" y="27527"/>
                  </a:lnTo>
                  <a:lnTo>
                    <a:pt x="209862" y="35576"/>
                  </a:lnTo>
                  <a:lnTo>
                    <a:pt x="219210" y="44348"/>
                  </a:lnTo>
                  <a:lnTo>
                    <a:pt x="227302" y="53665"/>
                  </a:lnTo>
                  <a:lnTo>
                    <a:pt x="233886" y="63699"/>
                  </a:lnTo>
                  <a:lnTo>
                    <a:pt x="238560" y="74952"/>
                  </a:lnTo>
                  <a:lnTo>
                    <a:pt x="241294" y="87595"/>
                  </a:lnTo>
                  <a:lnTo>
                    <a:pt x="242350" y="101340"/>
                  </a:lnTo>
                  <a:lnTo>
                    <a:pt x="242087" y="115638"/>
                  </a:lnTo>
                  <a:lnTo>
                    <a:pt x="240838" y="130103"/>
                  </a:lnTo>
                  <a:lnTo>
                    <a:pt x="238715" y="144390"/>
                  </a:lnTo>
                  <a:lnTo>
                    <a:pt x="235621" y="158130"/>
                  </a:lnTo>
                  <a:lnTo>
                    <a:pt x="231576" y="171178"/>
                  </a:lnTo>
                  <a:lnTo>
                    <a:pt x="226554" y="183413"/>
                  </a:lnTo>
                  <a:lnTo>
                    <a:pt x="220428" y="194644"/>
                  </a:lnTo>
                  <a:lnTo>
                    <a:pt x="213233" y="204870"/>
                  </a:lnTo>
                  <a:lnTo>
                    <a:pt x="205300" y="214230"/>
                  </a:lnTo>
                  <a:lnTo>
                    <a:pt x="197136" y="222912"/>
                  </a:lnTo>
                  <a:lnTo>
                    <a:pt x="189051" y="231090"/>
                  </a:lnTo>
                  <a:lnTo>
                    <a:pt x="180997" y="238908"/>
                  </a:lnTo>
                  <a:lnTo>
                    <a:pt x="172676" y="246471"/>
                  </a:lnTo>
                  <a:lnTo>
                    <a:pt x="163930" y="253854"/>
                  </a:lnTo>
                  <a:lnTo>
                    <a:pt x="154750" y="260949"/>
                  </a:lnTo>
                  <a:lnTo>
                    <a:pt x="145201" y="267487"/>
                  </a:lnTo>
                  <a:lnTo>
                    <a:pt x="135362" y="273361"/>
                  </a:lnTo>
                  <a:lnTo>
                    <a:pt x="125143" y="278457"/>
                  </a:lnTo>
                  <a:lnTo>
                    <a:pt x="114297" y="282581"/>
                  </a:lnTo>
                  <a:lnTo>
                    <a:pt x="102759" y="285724"/>
                  </a:lnTo>
                  <a:lnTo>
                    <a:pt x="91205" y="288027"/>
                  </a:lnTo>
                  <a:lnTo>
                    <a:pt x="79823" y="289913"/>
                  </a:lnTo>
                  <a:lnTo>
                    <a:pt x="67614" y="291548"/>
                  </a:lnTo>
                  <a:lnTo>
                    <a:pt x="52643" y="29321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95949" y="3729709"/>
              <a:ext cx="146331" cy="180680"/>
            </a:xfrm>
            <a:custGeom>
              <a:avLst/>
              <a:gdLst/>
              <a:ahLst/>
              <a:cxnLst/>
              <a:rect l="0" t="0" r="0" b="0"/>
              <a:pathLst>
                <a:path w="146331" h="180680">
                  <a:moveTo>
                    <a:pt x="9460" y="81607"/>
                  </a:moveTo>
                  <a:lnTo>
                    <a:pt x="21128" y="81472"/>
                  </a:lnTo>
                  <a:lnTo>
                    <a:pt x="31617" y="80192"/>
                  </a:lnTo>
                  <a:lnTo>
                    <a:pt x="41909" y="77595"/>
                  </a:lnTo>
                  <a:lnTo>
                    <a:pt x="51865" y="73703"/>
                  </a:lnTo>
                  <a:lnTo>
                    <a:pt x="60912" y="68421"/>
                  </a:lnTo>
                  <a:lnTo>
                    <a:pt x="68786" y="61835"/>
                  </a:lnTo>
                  <a:lnTo>
                    <a:pt x="75218" y="54163"/>
                  </a:lnTo>
                  <a:lnTo>
                    <a:pt x="79786" y="45652"/>
                  </a:lnTo>
                  <a:lnTo>
                    <a:pt x="82438" y="36533"/>
                  </a:lnTo>
                  <a:lnTo>
                    <a:pt x="83100" y="27313"/>
                  </a:lnTo>
                  <a:lnTo>
                    <a:pt x="81507" y="18737"/>
                  </a:lnTo>
                  <a:lnTo>
                    <a:pt x="77738" y="11172"/>
                  </a:lnTo>
                  <a:lnTo>
                    <a:pt x="72295" y="5112"/>
                  </a:lnTo>
                  <a:lnTo>
                    <a:pt x="65895" y="1322"/>
                  </a:lnTo>
                  <a:lnTo>
                    <a:pt x="59041" y="0"/>
                  </a:lnTo>
                  <a:lnTo>
                    <a:pt x="52003" y="876"/>
                  </a:lnTo>
                  <a:lnTo>
                    <a:pt x="44905" y="3506"/>
                  </a:lnTo>
                  <a:lnTo>
                    <a:pt x="37801" y="7463"/>
                  </a:lnTo>
                  <a:lnTo>
                    <a:pt x="30710" y="12709"/>
                  </a:lnTo>
                  <a:lnTo>
                    <a:pt x="23634" y="19576"/>
                  </a:lnTo>
                  <a:lnTo>
                    <a:pt x="16587" y="28115"/>
                  </a:lnTo>
                  <a:lnTo>
                    <a:pt x="10057" y="37948"/>
                  </a:lnTo>
                  <a:lnTo>
                    <a:pt x="4962" y="48465"/>
                  </a:lnTo>
                  <a:lnTo>
                    <a:pt x="1689" y="59248"/>
                  </a:lnTo>
                  <a:lnTo>
                    <a:pt x="136" y="70250"/>
                  </a:lnTo>
                  <a:lnTo>
                    <a:pt x="0" y="81695"/>
                  </a:lnTo>
                  <a:lnTo>
                    <a:pt x="950" y="93685"/>
                  </a:lnTo>
                  <a:lnTo>
                    <a:pt x="2855" y="106025"/>
                  </a:lnTo>
                  <a:lnTo>
                    <a:pt x="5796" y="118315"/>
                  </a:lnTo>
                  <a:lnTo>
                    <a:pt x="9736" y="130317"/>
                  </a:lnTo>
                  <a:lnTo>
                    <a:pt x="14684" y="141648"/>
                  </a:lnTo>
                  <a:lnTo>
                    <a:pt x="20761" y="151726"/>
                  </a:lnTo>
                  <a:lnTo>
                    <a:pt x="27932" y="160348"/>
                  </a:lnTo>
                  <a:lnTo>
                    <a:pt x="36188" y="167474"/>
                  </a:lnTo>
                  <a:lnTo>
                    <a:pt x="45633" y="173053"/>
                  </a:lnTo>
                  <a:lnTo>
                    <a:pt x="56201" y="177206"/>
                  </a:lnTo>
                  <a:lnTo>
                    <a:pt x="67381" y="179862"/>
                  </a:lnTo>
                  <a:lnTo>
                    <a:pt x="78345" y="180679"/>
                  </a:lnTo>
                  <a:lnTo>
                    <a:pt x="88641" y="179638"/>
                  </a:lnTo>
                  <a:lnTo>
                    <a:pt x="98179" y="176992"/>
                  </a:lnTo>
                  <a:lnTo>
                    <a:pt x="107045" y="173083"/>
                  </a:lnTo>
                  <a:lnTo>
                    <a:pt x="115370" y="168242"/>
                  </a:lnTo>
                  <a:lnTo>
                    <a:pt x="122988" y="163041"/>
                  </a:lnTo>
                  <a:lnTo>
                    <a:pt x="130171" y="157775"/>
                  </a:lnTo>
                  <a:lnTo>
                    <a:pt x="137554" y="151988"/>
                  </a:lnTo>
                  <a:lnTo>
                    <a:pt x="146330" y="14477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864575" y="3762118"/>
              <a:ext cx="125104" cy="133427"/>
            </a:xfrm>
            <a:custGeom>
              <a:avLst/>
              <a:gdLst/>
              <a:ahLst/>
              <a:cxnLst/>
              <a:rect l="0" t="0" r="0" b="0"/>
              <a:pathLst>
                <a:path w="125104" h="133427">
                  <a:moveTo>
                    <a:pt x="9290" y="59726"/>
                  </a:moveTo>
                  <a:lnTo>
                    <a:pt x="9290" y="71461"/>
                  </a:lnTo>
                  <a:lnTo>
                    <a:pt x="9290" y="82590"/>
                  </a:lnTo>
                  <a:lnTo>
                    <a:pt x="9268" y="94098"/>
                  </a:lnTo>
                  <a:lnTo>
                    <a:pt x="8472" y="102899"/>
                  </a:lnTo>
                  <a:lnTo>
                    <a:pt x="6500" y="104902"/>
                  </a:lnTo>
                  <a:lnTo>
                    <a:pt x="4455" y="101176"/>
                  </a:lnTo>
                  <a:lnTo>
                    <a:pt x="2796" y="93655"/>
                  </a:lnTo>
                  <a:lnTo>
                    <a:pt x="1563" y="83746"/>
                  </a:lnTo>
                  <a:lnTo>
                    <a:pt x="683" y="72345"/>
                  </a:lnTo>
                  <a:lnTo>
                    <a:pt x="77" y="60017"/>
                  </a:lnTo>
                  <a:lnTo>
                    <a:pt x="0" y="47429"/>
                  </a:lnTo>
                  <a:lnTo>
                    <a:pt x="1008" y="35410"/>
                  </a:lnTo>
                  <a:lnTo>
                    <a:pt x="3324" y="24366"/>
                  </a:lnTo>
                  <a:lnTo>
                    <a:pt x="7016" y="14810"/>
                  </a:lnTo>
                  <a:lnTo>
                    <a:pt x="12169" y="7517"/>
                  </a:lnTo>
                  <a:lnTo>
                    <a:pt x="18670" y="2692"/>
                  </a:lnTo>
                  <a:lnTo>
                    <a:pt x="26119" y="231"/>
                  </a:lnTo>
                  <a:lnTo>
                    <a:pt x="33950" y="0"/>
                  </a:lnTo>
                  <a:lnTo>
                    <a:pt x="41803" y="1691"/>
                  </a:lnTo>
                  <a:lnTo>
                    <a:pt x="49530" y="4907"/>
                  </a:lnTo>
                  <a:lnTo>
                    <a:pt x="57098" y="9265"/>
                  </a:lnTo>
                  <a:lnTo>
                    <a:pt x="64522" y="14457"/>
                  </a:lnTo>
                  <a:lnTo>
                    <a:pt x="71829" y="20567"/>
                  </a:lnTo>
                  <a:lnTo>
                    <a:pt x="79050" y="28030"/>
                  </a:lnTo>
                  <a:lnTo>
                    <a:pt x="86203" y="36981"/>
                  </a:lnTo>
                  <a:lnTo>
                    <a:pt x="93144" y="47263"/>
                  </a:lnTo>
                  <a:lnTo>
                    <a:pt x="99579" y="58616"/>
                  </a:lnTo>
                  <a:lnTo>
                    <a:pt x="105384" y="70759"/>
                  </a:lnTo>
                  <a:lnTo>
                    <a:pt x="110450" y="83055"/>
                  </a:lnTo>
                  <a:lnTo>
                    <a:pt x="115095" y="95825"/>
                  </a:lnTo>
                  <a:lnTo>
                    <a:pt x="119728" y="111303"/>
                  </a:lnTo>
                  <a:lnTo>
                    <a:pt x="125103" y="1334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024885" y="3695502"/>
              <a:ext cx="86084" cy="158289"/>
            </a:xfrm>
            <a:custGeom>
              <a:avLst/>
              <a:gdLst/>
              <a:ahLst/>
              <a:cxnLst/>
              <a:rect l="0" t="0" r="0" b="0"/>
              <a:pathLst>
                <a:path w="86084" h="158289">
                  <a:moveTo>
                    <a:pt x="38493" y="0"/>
                  </a:moveTo>
                  <a:lnTo>
                    <a:pt x="32692" y="5934"/>
                  </a:lnTo>
                  <a:lnTo>
                    <a:pt x="27768" y="12139"/>
                  </a:lnTo>
                  <a:lnTo>
                    <a:pt x="23265" y="19240"/>
                  </a:lnTo>
                  <a:lnTo>
                    <a:pt x="19044" y="27353"/>
                  </a:lnTo>
                  <a:lnTo>
                    <a:pt x="15031" y="36648"/>
                  </a:lnTo>
                  <a:lnTo>
                    <a:pt x="11174" y="47095"/>
                  </a:lnTo>
                  <a:lnTo>
                    <a:pt x="7595" y="58521"/>
                  </a:lnTo>
                  <a:lnTo>
                    <a:pt x="4567" y="70707"/>
                  </a:lnTo>
                  <a:lnTo>
                    <a:pt x="2203" y="83451"/>
                  </a:lnTo>
                  <a:lnTo>
                    <a:pt x="616" y="96430"/>
                  </a:lnTo>
                  <a:lnTo>
                    <a:pt x="0" y="109215"/>
                  </a:lnTo>
                  <a:lnTo>
                    <a:pt x="379" y="121577"/>
                  </a:lnTo>
                  <a:lnTo>
                    <a:pt x="2109" y="132995"/>
                  </a:lnTo>
                  <a:lnTo>
                    <a:pt x="5930" y="142607"/>
                  </a:lnTo>
                  <a:lnTo>
                    <a:pt x="12055" y="150095"/>
                  </a:lnTo>
                  <a:lnTo>
                    <a:pt x="20084" y="155310"/>
                  </a:lnTo>
                  <a:lnTo>
                    <a:pt x="29300" y="158001"/>
                  </a:lnTo>
                  <a:lnTo>
                    <a:pt x="39152" y="158288"/>
                  </a:lnTo>
                  <a:lnTo>
                    <a:pt x="49001" y="156399"/>
                  </a:lnTo>
                  <a:lnTo>
                    <a:pt x="58066" y="152482"/>
                  </a:lnTo>
                  <a:lnTo>
                    <a:pt x="66000" y="146811"/>
                  </a:lnTo>
                  <a:lnTo>
                    <a:pt x="72663" y="139584"/>
                  </a:lnTo>
                  <a:lnTo>
                    <a:pt x="77929" y="130839"/>
                  </a:lnTo>
                  <a:lnTo>
                    <a:pt x="81878" y="120737"/>
                  </a:lnTo>
                  <a:lnTo>
                    <a:pt x="84566" y="109531"/>
                  </a:lnTo>
                  <a:lnTo>
                    <a:pt x="85937" y="97485"/>
                  </a:lnTo>
                  <a:lnTo>
                    <a:pt x="86083" y="84836"/>
                  </a:lnTo>
                  <a:lnTo>
                    <a:pt x="85047" y="72090"/>
                  </a:lnTo>
                  <a:lnTo>
                    <a:pt x="82758" y="59991"/>
                  </a:lnTo>
                  <a:lnTo>
                    <a:pt x="79297" y="48899"/>
                  </a:lnTo>
                  <a:lnTo>
                    <a:pt x="74977" y="38917"/>
                  </a:lnTo>
                  <a:lnTo>
                    <a:pt x="69728" y="28999"/>
                  </a:lnTo>
                  <a:lnTo>
                    <a:pt x="61973" y="17158"/>
                  </a:lnTo>
                  <a:lnTo>
                    <a:pt x="4902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116020" y="3711531"/>
              <a:ext cx="210571" cy="120843"/>
            </a:xfrm>
            <a:custGeom>
              <a:avLst/>
              <a:gdLst/>
              <a:ahLst/>
              <a:cxnLst/>
              <a:rect l="0" t="0" r="0" b="0"/>
              <a:pathLst>
                <a:path w="210571" h="120843">
                  <a:moveTo>
                    <a:pt x="0" y="57671"/>
                  </a:moveTo>
                  <a:lnTo>
                    <a:pt x="8667" y="63605"/>
                  </a:lnTo>
                  <a:lnTo>
                    <a:pt x="15734" y="69810"/>
                  </a:lnTo>
                  <a:lnTo>
                    <a:pt x="21839" y="76905"/>
                  </a:lnTo>
                  <a:lnTo>
                    <a:pt x="27241" y="84846"/>
                  </a:lnTo>
                  <a:lnTo>
                    <a:pt x="32103" y="93492"/>
                  </a:lnTo>
                  <a:lnTo>
                    <a:pt x="36547" y="102615"/>
                  </a:lnTo>
                  <a:lnTo>
                    <a:pt x="40144" y="109531"/>
                  </a:lnTo>
                  <a:lnTo>
                    <a:pt x="42232" y="110673"/>
                  </a:lnTo>
                  <a:lnTo>
                    <a:pt x="43065" y="106408"/>
                  </a:lnTo>
                  <a:lnTo>
                    <a:pt x="43218" y="98061"/>
                  </a:lnTo>
                  <a:lnTo>
                    <a:pt x="43090" y="86970"/>
                  </a:lnTo>
                  <a:lnTo>
                    <a:pt x="42885" y="74333"/>
                  </a:lnTo>
                  <a:lnTo>
                    <a:pt x="42701" y="60938"/>
                  </a:lnTo>
                  <a:lnTo>
                    <a:pt x="43058" y="48015"/>
                  </a:lnTo>
                  <a:lnTo>
                    <a:pt x="44880" y="37304"/>
                  </a:lnTo>
                  <a:lnTo>
                    <a:pt x="48542" y="29557"/>
                  </a:lnTo>
                  <a:lnTo>
                    <a:pt x="53610" y="24983"/>
                  </a:lnTo>
                  <a:lnTo>
                    <a:pt x="59159" y="23708"/>
                  </a:lnTo>
                  <a:lnTo>
                    <a:pt x="64595" y="25437"/>
                  </a:lnTo>
                  <a:lnTo>
                    <a:pt x="69851" y="29455"/>
                  </a:lnTo>
                  <a:lnTo>
                    <a:pt x="75206" y="34874"/>
                  </a:lnTo>
                  <a:lnTo>
                    <a:pt x="80835" y="41063"/>
                  </a:lnTo>
                  <a:lnTo>
                    <a:pt x="86615" y="47820"/>
                  </a:lnTo>
                  <a:lnTo>
                    <a:pt x="92202" y="55260"/>
                  </a:lnTo>
                  <a:lnTo>
                    <a:pt x="97395" y="63316"/>
                  </a:lnTo>
                  <a:lnTo>
                    <a:pt x="101685" y="68566"/>
                  </a:lnTo>
                  <a:lnTo>
                    <a:pt x="104535" y="67362"/>
                  </a:lnTo>
                  <a:lnTo>
                    <a:pt x="106420" y="61865"/>
                  </a:lnTo>
                  <a:lnTo>
                    <a:pt x="108076" y="54064"/>
                  </a:lnTo>
                  <a:lnTo>
                    <a:pt x="109924" y="45042"/>
                  </a:lnTo>
                  <a:lnTo>
                    <a:pt x="112106" y="35363"/>
                  </a:lnTo>
                  <a:lnTo>
                    <a:pt x="114634" y="25344"/>
                  </a:lnTo>
                  <a:lnTo>
                    <a:pt x="117943" y="15796"/>
                  </a:lnTo>
                  <a:lnTo>
                    <a:pt x="122892" y="8035"/>
                  </a:lnTo>
                  <a:lnTo>
                    <a:pt x="129796" y="2641"/>
                  </a:lnTo>
                  <a:lnTo>
                    <a:pt x="138023" y="0"/>
                  </a:lnTo>
                  <a:lnTo>
                    <a:pt x="146314" y="645"/>
                  </a:lnTo>
                  <a:lnTo>
                    <a:pt x="153921" y="4523"/>
                  </a:lnTo>
                  <a:lnTo>
                    <a:pt x="160635" y="10989"/>
                  </a:lnTo>
                  <a:lnTo>
                    <a:pt x="166518" y="19132"/>
                  </a:lnTo>
                  <a:lnTo>
                    <a:pt x="171728" y="28262"/>
                  </a:lnTo>
                  <a:lnTo>
                    <a:pt x="176430" y="37961"/>
                  </a:lnTo>
                  <a:lnTo>
                    <a:pt x="180763" y="47989"/>
                  </a:lnTo>
                  <a:lnTo>
                    <a:pt x="184836" y="58209"/>
                  </a:lnTo>
                  <a:lnTo>
                    <a:pt x="188728" y="68546"/>
                  </a:lnTo>
                  <a:lnTo>
                    <a:pt x="192496" y="78953"/>
                  </a:lnTo>
                  <a:lnTo>
                    <a:pt x="196193" y="89403"/>
                  </a:lnTo>
                  <a:lnTo>
                    <a:pt x="200044" y="99872"/>
                  </a:lnTo>
                  <a:lnTo>
                    <a:pt x="204556" y="110355"/>
                  </a:lnTo>
                  <a:lnTo>
                    <a:pt x="210570" y="1208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353568" y="3716559"/>
              <a:ext cx="15137" cy="94758"/>
            </a:xfrm>
            <a:custGeom>
              <a:avLst/>
              <a:gdLst/>
              <a:ahLst/>
              <a:cxnLst/>
              <a:rect l="0" t="0" r="0" b="0"/>
              <a:pathLst>
                <a:path w="15137" h="94758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42"/>
                  </a:lnTo>
                  <a:lnTo>
                    <a:pt x="714" y="38576"/>
                  </a:lnTo>
                  <a:lnTo>
                    <a:pt x="2487" y="50716"/>
                  </a:lnTo>
                  <a:lnTo>
                    <a:pt x="6592" y="67567"/>
                  </a:lnTo>
                  <a:lnTo>
                    <a:pt x="15136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347647" y="359021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434953" y="3667276"/>
              <a:ext cx="112737" cy="144041"/>
            </a:xfrm>
            <a:custGeom>
              <a:avLst/>
              <a:gdLst/>
              <a:ahLst/>
              <a:cxnLst/>
              <a:rect l="0" t="0" r="0" b="0"/>
              <a:pathLst>
                <a:path w="112737" h="144041">
                  <a:moveTo>
                    <a:pt x="7451" y="80869"/>
                  </a:moveTo>
                  <a:lnTo>
                    <a:pt x="7518" y="92537"/>
                  </a:lnTo>
                  <a:lnTo>
                    <a:pt x="8158" y="103026"/>
                  </a:lnTo>
                  <a:lnTo>
                    <a:pt x="9435" y="113256"/>
                  </a:lnTo>
                  <a:lnTo>
                    <a:pt x="10578" y="120909"/>
                  </a:lnTo>
                  <a:lnTo>
                    <a:pt x="10581" y="122736"/>
                  </a:lnTo>
                  <a:lnTo>
                    <a:pt x="9503" y="119441"/>
                  </a:lnTo>
                  <a:lnTo>
                    <a:pt x="7643" y="112531"/>
                  </a:lnTo>
                  <a:lnTo>
                    <a:pt x="5409" y="103202"/>
                  </a:lnTo>
                  <a:lnTo>
                    <a:pt x="3286" y="92278"/>
                  </a:lnTo>
                  <a:lnTo>
                    <a:pt x="1527" y="80305"/>
                  </a:lnTo>
                  <a:lnTo>
                    <a:pt x="345" y="67806"/>
                  </a:lnTo>
                  <a:lnTo>
                    <a:pt x="0" y="55324"/>
                  </a:lnTo>
                  <a:lnTo>
                    <a:pt x="555" y="43152"/>
                  </a:lnTo>
                  <a:lnTo>
                    <a:pt x="2233" y="31686"/>
                  </a:lnTo>
                  <a:lnTo>
                    <a:pt x="5486" y="21508"/>
                  </a:lnTo>
                  <a:lnTo>
                    <a:pt x="10412" y="12824"/>
                  </a:lnTo>
                  <a:lnTo>
                    <a:pt x="16651" y="5992"/>
                  </a:lnTo>
                  <a:lnTo>
                    <a:pt x="23594" y="1676"/>
                  </a:lnTo>
                  <a:lnTo>
                    <a:pt x="30816" y="0"/>
                  </a:lnTo>
                  <a:lnTo>
                    <a:pt x="38102" y="807"/>
                  </a:lnTo>
                  <a:lnTo>
                    <a:pt x="45367" y="3923"/>
                  </a:lnTo>
                  <a:lnTo>
                    <a:pt x="52578" y="9015"/>
                  </a:lnTo>
                  <a:lnTo>
                    <a:pt x="59572" y="15668"/>
                  </a:lnTo>
                  <a:lnTo>
                    <a:pt x="66049" y="23487"/>
                  </a:lnTo>
                  <a:lnTo>
                    <a:pt x="71890" y="32150"/>
                  </a:lnTo>
                  <a:lnTo>
                    <a:pt x="77136" y="41575"/>
                  </a:lnTo>
                  <a:lnTo>
                    <a:pt x="81894" y="51886"/>
                  </a:lnTo>
                  <a:lnTo>
                    <a:pt x="86281" y="63078"/>
                  </a:lnTo>
                  <a:lnTo>
                    <a:pt x="90398" y="74866"/>
                  </a:lnTo>
                  <a:lnTo>
                    <a:pt x="94324" y="86778"/>
                  </a:lnTo>
                  <a:lnTo>
                    <a:pt x="98112" y="98518"/>
                  </a:lnTo>
                  <a:lnTo>
                    <a:pt x="101652" y="109541"/>
                  </a:lnTo>
                  <a:lnTo>
                    <a:pt x="105027" y="120052"/>
                  </a:lnTo>
                  <a:lnTo>
                    <a:pt x="108533" y="130968"/>
                  </a:lnTo>
                  <a:lnTo>
                    <a:pt x="112736" y="1440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555962" y="3642829"/>
              <a:ext cx="181241" cy="123072"/>
            </a:xfrm>
            <a:custGeom>
              <a:avLst/>
              <a:gdLst/>
              <a:ahLst/>
              <a:cxnLst/>
              <a:rect l="0" t="0" r="0" b="0"/>
              <a:pathLst>
                <a:path w="181241" h="123072">
                  <a:moveTo>
                    <a:pt x="86483" y="63202"/>
                  </a:moveTo>
                  <a:lnTo>
                    <a:pt x="83549" y="54400"/>
                  </a:lnTo>
                  <a:lnTo>
                    <a:pt x="80767" y="46053"/>
                  </a:lnTo>
                  <a:lnTo>
                    <a:pt x="77858" y="37364"/>
                  </a:lnTo>
                  <a:lnTo>
                    <a:pt x="74472" y="28589"/>
                  </a:lnTo>
                  <a:lnTo>
                    <a:pt x="70011" y="20391"/>
                  </a:lnTo>
                  <a:lnTo>
                    <a:pt x="64236" y="13114"/>
                  </a:lnTo>
                  <a:lnTo>
                    <a:pt x="57074" y="7097"/>
                  </a:lnTo>
                  <a:lnTo>
                    <a:pt x="48441" y="2812"/>
                  </a:lnTo>
                  <a:lnTo>
                    <a:pt x="38465" y="358"/>
                  </a:lnTo>
                  <a:lnTo>
                    <a:pt x="28040" y="0"/>
                  </a:lnTo>
                  <a:lnTo>
                    <a:pt x="18655" y="2329"/>
                  </a:lnTo>
                  <a:lnTo>
                    <a:pt x="11064" y="7411"/>
                  </a:lnTo>
                  <a:lnTo>
                    <a:pt x="5481" y="14719"/>
                  </a:lnTo>
                  <a:lnTo>
                    <a:pt x="1945" y="23443"/>
                  </a:lnTo>
                  <a:lnTo>
                    <a:pt x="235" y="32975"/>
                  </a:lnTo>
                  <a:lnTo>
                    <a:pt x="0" y="43116"/>
                  </a:lnTo>
                  <a:lnTo>
                    <a:pt x="881" y="53974"/>
                  </a:lnTo>
                  <a:lnTo>
                    <a:pt x="2582" y="65562"/>
                  </a:lnTo>
                  <a:lnTo>
                    <a:pt x="5193" y="77460"/>
                  </a:lnTo>
                  <a:lnTo>
                    <a:pt x="9153" y="88922"/>
                  </a:lnTo>
                  <a:lnTo>
                    <a:pt x="14598" y="99545"/>
                  </a:lnTo>
                  <a:lnTo>
                    <a:pt x="21373" y="108797"/>
                  </a:lnTo>
                  <a:lnTo>
                    <a:pt x="29217" y="115875"/>
                  </a:lnTo>
                  <a:lnTo>
                    <a:pt x="37861" y="120551"/>
                  </a:lnTo>
                  <a:lnTo>
                    <a:pt x="46919" y="122910"/>
                  </a:lnTo>
                  <a:lnTo>
                    <a:pt x="55911" y="123071"/>
                  </a:lnTo>
                  <a:lnTo>
                    <a:pt x="64575" y="121323"/>
                  </a:lnTo>
                  <a:lnTo>
                    <a:pt x="72525" y="117730"/>
                  </a:lnTo>
                  <a:lnTo>
                    <a:pt x="79186" y="112055"/>
                  </a:lnTo>
                  <a:lnTo>
                    <a:pt x="84364" y="104356"/>
                  </a:lnTo>
                  <a:lnTo>
                    <a:pt x="88027" y="95104"/>
                  </a:lnTo>
                  <a:lnTo>
                    <a:pt x="90127" y="84986"/>
                  </a:lnTo>
                  <a:lnTo>
                    <a:pt x="90832" y="74557"/>
                  </a:lnTo>
                  <a:lnTo>
                    <a:pt x="91476" y="66785"/>
                  </a:lnTo>
                  <a:lnTo>
                    <a:pt x="93354" y="65212"/>
                  </a:lnTo>
                  <a:lnTo>
                    <a:pt x="95870" y="68885"/>
                  </a:lnTo>
                  <a:lnTo>
                    <a:pt x="98853" y="75980"/>
                  </a:lnTo>
                  <a:lnTo>
                    <a:pt x="102506" y="84948"/>
                  </a:lnTo>
                  <a:lnTo>
                    <a:pt x="106918" y="94817"/>
                  </a:lnTo>
                  <a:lnTo>
                    <a:pt x="112345" y="104434"/>
                  </a:lnTo>
                  <a:lnTo>
                    <a:pt x="119272" y="112325"/>
                  </a:lnTo>
                  <a:lnTo>
                    <a:pt x="127810" y="117863"/>
                  </a:lnTo>
                  <a:lnTo>
                    <a:pt x="137359" y="121103"/>
                  </a:lnTo>
                  <a:lnTo>
                    <a:pt x="147828" y="122612"/>
                  </a:lnTo>
                  <a:lnTo>
                    <a:pt x="161259" y="121399"/>
                  </a:lnTo>
                  <a:lnTo>
                    <a:pt x="181240" y="11584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726673" y="3484932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14736"/>
                  </a:lnTo>
                  <a:lnTo>
                    <a:pt x="0" y="29287"/>
                  </a:lnTo>
                  <a:lnTo>
                    <a:pt x="5" y="45069"/>
                  </a:lnTo>
                  <a:lnTo>
                    <a:pt x="178" y="61611"/>
                  </a:lnTo>
                  <a:lnTo>
                    <a:pt x="826" y="77807"/>
                  </a:lnTo>
                  <a:lnTo>
                    <a:pt x="2074" y="93043"/>
                  </a:lnTo>
                  <a:lnTo>
                    <a:pt x="3727" y="107526"/>
                  </a:lnTo>
                  <a:lnTo>
                    <a:pt x="5375" y="121996"/>
                  </a:lnTo>
                  <a:lnTo>
                    <a:pt x="6783" y="136905"/>
                  </a:lnTo>
                  <a:lnTo>
                    <a:pt x="8048" y="152053"/>
                  </a:lnTo>
                  <a:lnTo>
                    <a:pt x="9505" y="166783"/>
                  </a:lnTo>
                  <a:lnTo>
                    <a:pt x="11332" y="180744"/>
                  </a:lnTo>
                  <a:lnTo>
                    <a:pt x="13389" y="194223"/>
                  </a:lnTo>
                  <a:lnTo>
                    <a:pt x="15317" y="207947"/>
                  </a:lnTo>
                  <a:lnTo>
                    <a:pt x="16911" y="222306"/>
                  </a:lnTo>
                  <a:lnTo>
                    <a:pt x="18136" y="236614"/>
                  </a:lnTo>
                  <a:lnTo>
                    <a:pt x="19166" y="250689"/>
                  </a:lnTo>
                  <a:lnTo>
                    <a:pt x="20088" y="26577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631917" y="3592931"/>
              <a:ext cx="157928" cy="28873"/>
            </a:xfrm>
            <a:custGeom>
              <a:avLst/>
              <a:gdLst/>
              <a:ahLst/>
              <a:cxnLst/>
              <a:rect l="0" t="0" r="0" b="0"/>
              <a:pathLst>
                <a:path w="157928" h="28873">
                  <a:moveTo>
                    <a:pt x="157927" y="7815"/>
                  </a:moveTo>
                  <a:lnTo>
                    <a:pt x="149059" y="4948"/>
                  </a:lnTo>
                  <a:lnTo>
                    <a:pt x="140072" y="2806"/>
                  </a:lnTo>
                  <a:lnTo>
                    <a:pt x="130081" y="1207"/>
                  </a:lnTo>
                  <a:lnTo>
                    <a:pt x="119273" y="200"/>
                  </a:lnTo>
                  <a:lnTo>
                    <a:pt x="108110" y="0"/>
                  </a:lnTo>
                  <a:lnTo>
                    <a:pt x="96905" y="655"/>
                  </a:lnTo>
                  <a:lnTo>
                    <a:pt x="85793" y="2066"/>
                  </a:lnTo>
                  <a:lnTo>
                    <a:pt x="74809" y="4079"/>
                  </a:lnTo>
                  <a:lnTo>
                    <a:pt x="63947" y="6541"/>
                  </a:lnTo>
                  <a:lnTo>
                    <a:pt x="53255" y="9369"/>
                  </a:lnTo>
                  <a:lnTo>
                    <a:pt x="41582" y="12922"/>
                  </a:lnTo>
                  <a:lnTo>
                    <a:pt x="25665" y="18629"/>
                  </a:lnTo>
                  <a:lnTo>
                    <a:pt x="0" y="288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795672" y="3621803"/>
              <a:ext cx="65861" cy="154595"/>
            </a:xfrm>
            <a:custGeom>
              <a:avLst/>
              <a:gdLst/>
              <a:ahLst/>
              <a:cxnLst/>
              <a:rect l="0" t="0" r="0" b="0"/>
              <a:pathLst>
                <a:path w="65861" h="154595">
                  <a:moveTo>
                    <a:pt x="46815" y="21057"/>
                  </a:moveTo>
                  <a:lnTo>
                    <a:pt x="38080" y="27058"/>
                  </a:lnTo>
                  <a:lnTo>
                    <a:pt x="30374" y="33903"/>
                  </a:lnTo>
                  <a:lnTo>
                    <a:pt x="22981" y="42295"/>
                  </a:lnTo>
                  <a:lnTo>
                    <a:pt x="16065" y="52095"/>
                  </a:lnTo>
                  <a:lnTo>
                    <a:pt x="10184" y="63058"/>
                  </a:lnTo>
                  <a:lnTo>
                    <a:pt x="5569" y="74915"/>
                  </a:lnTo>
                  <a:lnTo>
                    <a:pt x="2303" y="87265"/>
                  </a:lnTo>
                  <a:lnTo>
                    <a:pt x="477" y="99614"/>
                  </a:lnTo>
                  <a:lnTo>
                    <a:pt x="0" y="111680"/>
                  </a:lnTo>
                  <a:lnTo>
                    <a:pt x="968" y="123066"/>
                  </a:lnTo>
                  <a:lnTo>
                    <a:pt x="3737" y="133187"/>
                  </a:lnTo>
                  <a:lnTo>
                    <a:pt x="8334" y="141831"/>
                  </a:lnTo>
                  <a:lnTo>
                    <a:pt x="14352" y="148635"/>
                  </a:lnTo>
                  <a:lnTo>
                    <a:pt x="21146" y="152932"/>
                  </a:lnTo>
                  <a:lnTo>
                    <a:pt x="28263" y="154594"/>
                  </a:lnTo>
                  <a:lnTo>
                    <a:pt x="35310" y="153779"/>
                  </a:lnTo>
                  <a:lnTo>
                    <a:pt x="41881" y="150657"/>
                  </a:lnTo>
                  <a:lnTo>
                    <a:pt x="47809" y="145556"/>
                  </a:lnTo>
                  <a:lnTo>
                    <a:pt x="52957" y="138728"/>
                  </a:lnTo>
                  <a:lnTo>
                    <a:pt x="57125" y="130259"/>
                  </a:lnTo>
                  <a:lnTo>
                    <a:pt x="60301" y="120346"/>
                  </a:lnTo>
                  <a:lnTo>
                    <a:pt x="62622" y="109268"/>
                  </a:lnTo>
                  <a:lnTo>
                    <a:pt x="64272" y="97308"/>
                  </a:lnTo>
                  <a:lnTo>
                    <a:pt x="65414" y="84713"/>
                  </a:lnTo>
                  <a:lnTo>
                    <a:pt x="65860" y="71833"/>
                  </a:lnTo>
                  <a:lnTo>
                    <a:pt x="65104" y="59111"/>
                  </a:lnTo>
                  <a:lnTo>
                    <a:pt x="62963" y="46793"/>
                  </a:lnTo>
                  <a:lnTo>
                    <a:pt x="59485" y="35364"/>
                  </a:lnTo>
                  <a:lnTo>
                    <a:pt x="54222" y="24529"/>
                  </a:lnTo>
                  <a:lnTo>
                    <a:pt x="44474" y="13340"/>
                  </a:lnTo>
                  <a:lnTo>
                    <a:pt x="257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916186" y="3621803"/>
              <a:ext cx="63172" cy="125942"/>
            </a:xfrm>
            <a:custGeom>
              <a:avLst/>
              <a:gdLst/>
              <a:ahLst/>
              <a:cxnLst/>
              <a:rect l="0" t="0" r="0" b="0"/>
              <a:pathLst>
                <a:path w="63172" h="125942">
                  <a:moveTo>
                    <a:pt x="0" y="84228"/>
                  </a:moveTo>
                  <a:lnTo>
                    <a:pt x="134" y="95895"/>
                  </a:lnTo>
                  <a:lnTo>
                    <a:pt x="1414" y="106384"/>
                  </a:lnTo>
                  <a:lnTo>
                    <a:pt x="3984" y="116612"/>
                  </a:lnTo>
                  <a:lnTo>
                    <a:pt x="6807" y="124155"/>
                  </a:lnTo>
                  <a:lnTo>
                    <a:pt x="8307" y="125941"/>
                  </a:lnTo>
                  <a:lnTo>
                    <a:pt x="8171" y="123198"/>
                  </a:lnTo>
                  <a:lnTo>
                    <a:pt x="6972" y="117391"/>
                  </a:lnTo>
                  <a:lnTo>
                    <a:pt x="5453" y="109311"/>
                  </a:lnTo>
                  <a:lnTo>
                    <a:pt x="4054" y="99512"/>
                  </a:lnTo>
                  <a:lnTo>
                    <a:pt x="3255" y="88606"/>
                  </a:lnTo>
                  <a:lnTo>
                    <a:pt x="3686" y="77258"/>
                  </a:lnTo>
                  <a:lnTo>
                    <a:pt x="5564" y="65873"/>
                  </a:lnTo>
                  <a:lnTo>
                    <a:pt x="8771" y="54780"/>
                  </a:lnTo>
                  <a:lnTo>
                    <a:pt x="13055" y="44327"/>
                  </a:lnTo>
                  <a:lnTo>
                    <a:pt x="18156" y="34638"/>
                  </a:lnTo>
                  <a:lnTo>
                    <a:pt x="23928" y="25950"/>
                  </a:lnTo>
                  <a:lnTo>
                    <a:pt x="31127" y="17858"/>
                  </a:lnTo>
                  <a:lnTo>
                    <a:pt x="42616" y="965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056395" y="3621803"/>
              <a:ext cx="114168" cy="189514"/>
            </a:xfrm>
            <a:custGeom>
              <a:avLst/>
              <a:gdLst/>
              <a:ahLst/>
              <a:cxnLst/>
              <a:rect l="0" t="0" r="0" b="0"/>
              <a:pathLst>
                <a:path w="114168" h="189514">
                  <a:moveTo>
                    <a:pt x="70361" y="0"/>
                  </a:moveTo>
                  <a:lnTo>
                    <a:pt x="61627" y="3001"/>
                  </a:lnTo>
                  <a:lnTo>
                    <a:pt x="53920" y="6423"/>
                  </a:lnTo>
                  <a:lnTo>
                    <a:pt x="46518" y="10619"/>
                  </a:lnTo>
                  <a:lnTo>
                    <a:pt x="39257" y="15519"/>
                  </a:lnTo>
                  <a:lnTo>
                    <a:pt x="32079" y="21001"/>
                  </a:lnTo>
                  <a:lnTo>
                    <a:pt x="24957" y="26935"/>
                  </a:lnTo>
                  <a:lnTo>
                    <a:pt x="18040" y="33370"/>
                  </a:lnTo>
                  <a:lnTo>
                    <a:pt x="11621" y="40517"/>
                  </a:lnTo>
                  <a:lnTo>
                    <a:pt x="5847" y="48421"/>
                  </a:lnTo>
                  <a:lnTo>
                    <a:pt x="1496" y="56506"/>
                  </a:lnTo>
                  <a:lnTo>
                    <a:pt x="0" y="63715"/>
                  </a:lnTo>
                  <a:lnTo>
                    <a:pt x="1894" y="69521"/>
                  </a:lnTo>
                  <a:lnTo>
                    <a:pt x="6915" y="73909"/>
                  </a:lnTo>
                  <a:lnTo>
                    <a:pt x="14479" y="77094"/>
                  </a:lnTo>
                  <a:lnTo>
                    <a:pt x="23966" y="79355"/>
                  </a:lnTo>
                  <a:lnTo>
                    <a:pt x="34688" y="81266"/>
                  </a:lnTo>
                  <a:lnTo>
                    <a:pt x="45926" y="83638"/>
                  </a:lnTo>
                  <a:lnTo>
                    <a:pt x="57244" y="86877"/>
                  </a:lnTo>
                  <a:lnTo>
                    <a:pt x="68295" y="91023"/>
                  </a:lnTo>
                  <a:lnTo>
                    <a:pt x="78723" y="95951"/>
                  </a:lnTo>
                  <a:lnTo>
                    <a:pt x="88395" y="101496"/>
                  </a:lnTo>
                  <a:lnTo>
                    <a:pt x="97045" y="107829"/>
                  </a:lnTo>
                  <a:lnTo>
                    <a:pt x="104184" y="115436"/>
                  </a:lnTo>
                  <a:lnTo>
                    <a:pt x="109678" y="124464"/>
                  </a:lnTo>
                  <a:lnTo>
                    <a:pt x="113215" y="134289"/>
                  </a:lnTo>
                  <a:lnTo>
                    <a:pt x="114167" y="143735"/>
                  </a:lnTo>
                  <a:lnTo>
                    <a:pt x="112434" y="152158"/>
                  </a:lnTo>
                  <a:lnTo>
                    <a:pt x="108356" y="159437"/>
                  </a:lnTo>
                  <a:lnTo>
                    <a:pt x="102421" y="165709"/>
                  </a:lnTo>
                  <a:lnTo>
                    <a:pt x="95107" y="171179"/>
                  </a:lnTo>
                  <a:lnTo>
                    <a:pt x="86872" y="175901"/>
                  </a:lnTo>
                  <a:lnTo>
                    <a:pt x="77148" y="180221"/>
                  </a:lnTo>
                  <a:lnTo>
                    <a:pt x="62853" y="184523"/>
                  </a:lnTo>
                  <a:lnTo>
                    <a:pt x="38776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242570" y="356916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2242570" y="374814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566780" y="3463875"/>
              <a:ext cx="130348" cy="344180"/>
            </a:xfrm>
            <a:custGeom>
              <a:avLst/>
              <a:gdLst/>
              <a:ahLst/>
              <a:cxnLst/>
              <a:rect l="0" t="0" r="0" b="0"/>
              <a:pathLst>
                <a:path w="130348" h="344180">
                  <a:moveTo>
                    <a:pt x="117986" y="52643"/>
                  </a:moveTo>
                  <a:lnTo>
                    <a:pt x="112119" y="61511"/>
                  </a:lnTo>
                  <a:lnTo>
                    <a:pt x="106554" y="70498"/>
                  </a:lnTo>
                  <a:lnTo>
                    <a:pt x="100760" y="80489"/>
                  </a:lnTo>
                  <a:lnTo>
                    <a:pt x="94852" y="91297"/>
                  </a:lnTo>
                  <a:lnTo>
                    <a:pt x="89170" y="102460"/>
                  </a:lnTo>
                  <a:lnTo>
                    <a:pt x="83891" y="113674"/>
                  </a:lnTo>
                  <a:lnTo>
                    <a:pt x="78868" y="125132"/>
                  </a:lnTo>
                  <a:lnTo>
                    <a:pt x="73733" y="137413"/>
                  </a:lnTo>
                  <a:lnTo>
                    <a:pt x="68283" y="150785"/>
                  </a:lnTo>
                  <a:lnTo>
                    <a:pt x="62639" y="165206"/>
                  </a:lnTo>
                  <a:lnTo>
                    <a:pt x="57150" y="180497"/>
                  </a:lnTo>
                  <a:lnTo>
                    <a:pt x="52013" y="196449"/>
                  </a:lnTo>
                  <a:lnTo>
                    <a:pt x="47257" y="212721"/>
                  </a:lnTo>
                  <a:lnTo>
                    <a:pt x="42837" y="228865"/>
                  </a:lnTo>
                  <a:lnTo>
                    <a:pt x="38689" y="244640"/>
                  </a:lnTo>
                  <a:lnTo>
                    <a:pt x="35074" y="259841"/>
                  </a:lnTo>
                  <a:lnTo>
                    <a:pt x="32550" y="274210"/>
                  </a:lnTo>
                  <a:lnTo>
                    <a:pt x="31340" y="287686"/>
                  </a:lnTo>
                  <a:lnTo>
                    <a:pt x="31511" y="300211"/>
                  </a:lnTo>
                  <a:lnTo>
                    <a:pt x="33145" y="311639"/>
                  </a:lnTo>
                  <a:lnTo>
                    <a:pt x="36141" y="321982"/>
                  </a:lnTo>
                  <a:lnTo>
                    <a:pt x="40422" y="330912"/>
                  </a:lnTo>
                  <a:lnTo>
                    <a:pt x="46037" y="337708"/>
                  </a:lnTo>
                  <a:lnTo>
                    <a:pt x="52886" y="342157"/>
                  </a:lnTo>
                  <a:lnTo>
                    <a:pt x="60753" y="344179"/>
                  </a:lnTo>
                  <a:lnTo>
                    <a:pt x="69404" y="343573"/>
                  </a:lnTo>
                  <a:lnTo>
                    <a:pt x="78620" y="340499"/>
                  </a:lnTo>
                  <a:lnTo>
                    <a:pt x="87909" y="335369"/>
                  </a:lnTo>
                  <a:lnTo>
                    <a:pt x="96532" y="328654"/>
                  </a:lnTo>
                  <a:lnTo>
                    <a:pt x="104142" y="320774"/>
                  </a:lnTo>
                  <a:lnTo>
                    <a:pt x="110742" y="312065"/>
                  </a:lnTo>
                  <a:lnTo>
                    <a:pt x="116490" y="302774"/>
                  </a:lnTo>
                  <a:lnTo>
                    <a:pt x="121573" y="293080"/>
                  </a:lnTo>
                  <a:lnTo>
                    <a:pt x="125835" y="282943"/>
                  </a:lnTo>
                  <a:lnTo>
                    <a:pt x="128802" y="272146"/>
                  </a:lnTo>
                  <a:lnTo>
                    <a:pt x="130314" y="260629"/>
                  </a:lnTo>
                  <a:lnTo>
                    <a:pt x="130347" y="248791"/>
                  </a:lnTo>
                  <a:lnTo>
                    <a:pt x="128849" y="237376"/>
                  </a:lnTo>
                  <a:lnTo>
                    <a:pt x="125951" y="226775"/>
                  </a:lnTo>
                  <a:lnTo>
                    <a:pt x="121904" y="217030"/>
                  </a:lnTo>
                  <a:lnTo>
                    <a:pt x="116979" y="208024"/>
                  </a:lnTo>
                  <a:lnTo>
                    <a:pt x="111411" y="199596"/>
                  </a:lnTo>
                  <a:lnTo>
                    <a:pt x="105387" y="191596"/>
                  </a:lnTo>
                  <a:lnTo>
                    <a:pt x="99045" y="183903"/>
                  </a:lnTo>
                  <a:lnTo>
                    <a:pt x="92480" y="176429"/>
                  </a:lnTo>
                  <a:lnTo>
                    <a:pt x="85597" y="169271"/>
                  </a:lnTo>
                  <a:lnTo>
                    <a:pt x="78137" y="162690"/>
                  </a:lnTo>
                  <a:lnTo>
                    <a:pt x="70008" y="156779"/>
                  </a:lnTo>
                  <a:lnTo>
                    <a:pt x="61430" y="151318"/>
                  </a:lnTo>
                  <a:lnTo>
                    <a:pt x="52825" y="145883"/>
                  </a:lnTo>
                  <a:lnTo>
                    <a:pt x="44449" y="140220"/>
                  </a:lnTo>
                  <a:lnTo>
                    <a:pt x="36538" y="134093"/>
                  </a:lnTo>
                  <a:lnTo>
                    <a:pt x="29378" y="127215"/>
                  </a:lnTo>
                  <a:lnTo>
                    <a:pt x="23046" y="119508"/>
                  </a:lnTo>
                  <a:lnTo>
                    <a:pt x="17456" y="111059"/>
                  </a:lnTo>
                  <a:lnTo>
                    <a:pt x="12460" y="102018"/>
                  </a:lnTo>
                  <a:lnTo>
                    <a:pt x="7918" y="92530"/>
                  </a:lnTo>
                  <a:lnTo>
                    <a:pt x="4036" y="82720"/>
                  </a:lnTo>
                  <a:lnTo>
                    <a:pt x="1332" y="72683"/>
                  </a:lnTo>
                  <a:lnTo>
                    <a:pt x="0" y="62492"/>
                  </a:lnTo>
                  <a:lnTo>
                    <a:pt x="90" y="52361"/>
                  </a:lnTo>
                  <a:lnTo>
                    <a:pt x="1670" y="42632"/>
                  </a:lnTo>
                  <a:lnTo>
                    <a:pt x="4633" y="33468"/>
                  </a:lnTo>
                  <a:lnTo>
                    <a:pt x="9063" y="25179"/>
                  </a:lnTo>
                  <a:lnTo>
                    <a:pt x="15310" y="18289"/>
                  </a:lnTo>
                  <a:lnTo>
                    <a:pt x="23387" y="12954"/>
                  </a:lnTo>
                  <a:lnTo>
                    <a:pt x="32624" y="9007"/>
                  </a:lnTo>
                  <a:lnTo>
                    <a:pt x="42851" y="5756"/>
                  </a:lnTo>
                  <a:lnTo>
                    <a:pt x="56083" y="2918"/>
                  </a:lnTo>
                  <a:lnTo>
                    <a:pt x="758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10003" y="3646711"/>
              <a:ext cx="159075" cy="126079"/>
            </a:xfrm>
            <a:custGeom>
              <a:avLst/>
              <a:gdLst/>
              <a:ahLst/>
              <a:cxnLst/>
              <a:rect l="0" t="0" r="0" b="0"/>
              <a:pathLst>
                <a:path w="159075" h="126079">
                  <a:moveTo>
                    <a:pt x="106432" y="101434"/>
                  </a:moveTo>
                  <a:lnTo>
                    <a:pt x="106298" y="86832"/>
                  </a:lnTo>
                  <a:lnTo>
                    <a:pt x="105018" y="73561"/>
                  </a:lnTo>
                  <a:lnTo>
                    <a:pt x="102420" y="60368"/>
                  </a:lnTo>
                  <a:lnTo>
                    <a:pt x="98527" y="47373"/>
                  </a:lnTo>
                  <a:lnTo>
                    <a:pt x="93246" y="35161"/>
                  </a:lnTo>
                  <a:lnTo>
                    <a:pt x="86660" y="24027"/>
                  </a:lnTo>
                  <a:lnTo>
                    <a:pt x="78987" y="14431"/>
                  </a:lnTo>
                  <a:lnTo>
                    <a:pt x="70476" y="7119"/>
                  </a:lnTo>
                  <a:lnTo>
                    <a:pt x="61354" y="2291"/>
                  </a:lnTo>
                  <a:lnTo>
                    <a:pt x="51961" y="0"/>
                  </a:lnTo>
                  <a:lnTo>
                    <a:pt x="42736" y="417"/>
                  </a:lnTo>
                  <a:lnTo>
                    <a:pt x="33909" y="3362"/>
                  </a:lnTo>
                  <a:lnTo>
                    <a:pt x="25678" y="8404"/>
                  </a:lnTo>
                  <a:lnTo>
                    <a:pt x="18295" y="15059"/>
                  </a:lnTo>
                  <a:lnTo>
                    <a:pt x="11820" y="22902"/>
                  </a:lnTo>
                  <a:lnTo>
                    <a:pt x="6471" y="31757"/>
                  </a:lnTo>
                  <a:lnTo>
                    <a:pt x="2701" y="41677"/>
                  </a:lnTo>
                  <a:lnTo>
                    <a:pt x="609" y="52608"/>
                  </a:lnTo>
                  <a:lnTo>
                    <a:pt x="0" y="64389"/>
                  </a:lnTo>
                  <a:lnTo>
                    <a:pt x="571" y="76829"/>
                  </a:lnTo>
                  <a:lnTo>
                    <a:pt x="2040" y="89732"/>
                  </a:lnTo>
                  <a:lnTo>
                    <a:pt x="4651" y="102141"/>
                  </a:lnTo>
                  <a:lnTo>
                    <a:pt x="9137" y="112417"/>
                  </a:lnTo>
                  <a:lnTo>
                    <a:pt x="15741" y="119831"/>
                  </a:lnTo>
                  <a:lnTo>
                    <a:pt x="23938" y="124331"/>
                  </a:lnTo>
                  <a:lnTo>
                    <a:pt x="32742" y="126078"/>
                  </a:lnTo>
                  <a:lnTo>
                    <a:pt x="41508" y="125463"/>
                  </a:lnTo>
                  <a:lnTo>
                    <a:pt x="49814" y="122493"/>
                  </a:lnTo>
                  <a:lnTo>
                    <a:pt x="57306" y="116720"/>
                  </a:lnTo>
                  <a:lnTo>
                    <a:pt x="63883" y="108143"/>
                  </a:lnTo>
                  <a:lnTo>
                    <a:pt x="69314" y="97322"/>
                  </a:lnTo>
                  <a:lnTo>
                    <a:pt x="73147" y="85079"/>
                  </a:lnTo>
                  <a:lnTo>
                    <a:pt x="75322" y="72122"/>
                  </a:lnTo>
                  <a:lnTo>
                    <a:pt x="77372" y="61949"/>
                  </a:lnTo>
                  <a:lnTo>
                    <a:pt x="80921" y="58301"/>
                  </a:lnTo>
                  <a:lnTo>
                    <a:pt x="85370" y="59415"/>
                  </a:lnTo>
                  <a:lnTo>
                    <a:pt x="90750" y="62908"/>
                  </a:lnTo>
                  <a:lnTo>
                    <a:pt x="97576" y="66910"/>
                  </a:lnTo>
                  <a:lnTo>
                    <a:pt x="106003" y="70476"/>
                  </a:lnTo>
                  <a:lnTo>
                    <a:pt x="115455" y="73122"/>
                  </a:lnTo>
                  <a:lnTo>
                    <a:pt x="125839" y="74658"/>
                  </a:lnTo>
                  <a:lnTo>
                    <a:pt x="139187" y="74087"/>
                  </a:lnTo>
                  <a:lnTo>
                    <a:pt x="159074" y="6984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179606" y="3607464"/>
              <a:ext cx="115814" cy="140682"/>
            </a:xfrm>
            <a:custGeom>
              <a:avLst/>
              <a:gdLst/>
              <a:ahLst/>
              <a:cxnLst/>
              <a:rect l="0" t="0" r="0" b="0"/>
              <a:pathLst>
                <a:path w="115814" h="140682">
                  <a:moveTo>
                    <a:pt x="0" y="35396"/>
                  </a:moveTo>
                  <a:lnTo>
                    <a:pt x="67" y="47064"/>
                  </a:lnTo>
                  <a:lnTo>
                    <a:pt x="707" y="57552"/>
                  </a:lnTo>
                  <a:lnTo>
                    <a:pt x="2004" y="67854"/>
                  </a:lnTo>
                  <a:lnTo>
                    <a:pt x="3863" y="78156"/>
                  </a:lnTo>
                  <a:lnTo>
                    <a:pt x="6180" y="88500"/>
                  </a:lnTo>
                  <a:lnTo>
                    <a:pt x="8846" y="98889"/>
                  </a:lnTo>
                  <a:lnTo>
                    <a:pt x="11770" y="109317"/>
                  </a:lnTo>
                  <a:lnTo>
                    <a:pt x="14877" y="119775"/>
                  </a:lnTo>
                  <a:lnTo>
                    <a:pt x="18096" y="130184"/>
                  </a:lnTo>
                  <a:lnTo>
                    <a:pt x="20801" y="138054"/>
                  </a:lnTo>
                  <a:lnTo>
                    <a:pt x="22057" y="140250"/>
                  </a:lnTo>
                  <a:lnTo>
                    <a:pt x="21816" y="137741"/>
                  </a:lnTo>
                  <a:lnTo>
                    <a:pt x="20465" y="132165"/>
                  </a:lnTo>
                  <a:lnTo>
                    <a:pt x="18535" y="124542"/>
                  </a:lnTo>
                  <a:lnTo>
                    <a:pt x="16594" y="115297"/>
                  </a:lnTo>
                  <a:lnTo>
                    <a:pt x="14936" y="104743"/>
                  </a:lnTo>
                  <a:lnTo>
                    <a:pt x="13477" y="93176"/>
                  </a:lnTo>
                  <a:lnTo>
                    <a:pt x="11877" y="80861"/>
                  </a:lnTo>
                  <a:lnTo>
                    <a:pt x="9953" y="68014"/>
                  </a:lnTo>
                  <a:lnTo>
                    <a:pt x="7998" y="54958"/>
                  </a:lnTo>
                  <a:lnTo>
                    <a:pt x="6669" y="42117"/>
                  </a:lnTo>
                  <a:lnTo>
                    <a:pt x="6313" y="29721"/>
                  </a:lnTo>
                  <a:lnTo>
                    <a:pt x="7585" y="18448"/>
                  </a:lnTo>
                  <a:lnTo>
                    <a:pt x="11563" y="9467"/>
                  </a:lnTo>
                  <a:lnTo>
                    <a:pt x="18571" y="3224"/>
                  </a:lnTo>
                  <a:lnTo>
                    <a:pt x="27822" y="0"/>
                  </a:lnTo>
                  <a:lnTo>
                    <a:pt x="37857" y="247"/>
                  </a:lnTo>
                  <a:lnTo>
                    <a:pt x="47739" y="3856"/>
                  </a:lnTo>
                  <a:lnTo>
                    <a:pt x="56942" y="10141"/>
                  </a:lnTo>
                  <a:lnTo>
                    <a:pt x="65109" y="18161"/>
                  </a:lnTo>
                  <a:lnTo>
                    <a:pt x="72189" y="27214"/>
                  </a:lnTo>
                  <a:lnTo>
                    <a:pt x="78484" y="37031"/>
                  </a:lnTo>
                  <a:lnTo>
                    <a:pt x="84500" y="47670"/>
                  </a:lnTo>
                  <a:lnTo>
                    <a:pt x="90552" y="59115"/>
                  </a:lnTo>
                  <a:lnTo>
                    <a:pt x="96457" y="71219"/>
                  </a:lnTo>
                  <a:lnTo>
                    <a:pt x="102217" y="85269"/>
                  </a:lnTo>
                  <a:lnTo>
                    <a:pt x="108343" y="105854"/>
                  </a:lnTo>
                  <a:lnTo>
                    <a:pt x="115813" y="1406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321148" y="3477351"/>
              <a:ext cx="111143" cy="278104"/>
            </a:xfrm>
            <a:custGeom>
              <a:avLst/>
              <a:gdLst/>
              <a:ahLst/>
              <a:cxnLst/>
              <a:rect l="0" t="0" r="0" b="0"/>
              <a:pathLst>
                <a:path w="111143" h="278104">
                  <a:moveTo>
                    <a:pt x="90085" y="176037"/>
                  </a:moveTo>
                  <a:lnTo>
                    <a:pt x="84083" y="167504"/>
                  </a:lnTo>
                  <a:lnTo>
                    <a:pt x="77238" y="161718"/>
                  </a:lnTo>
                  <a:lnTo>
                    <a:pt x="68855" y="158210"/>
                  </a:lnTo>
                  <a:lnTo>
                    <a:pt x="59401" y="156701"/>
                  </a:lnTo>
                  <a:lnTo>
                    <a:pt x="49735" y="157120"/>
                  </a:lnTo>
                  <a:lnTo>
                    <a:pt x="40385" y="159251"/>
                  </a:lnTo>
                  <a:lnTo>
                    <a:pt x="31685" y="162931"/>
                  </a:lnTo>
                  <a:lnTo>
                    <a:pt x="23930" y="168130"/>
                  </a:lnTo>
                  <a:lnTo>
                    <a:pt x="17171" y="174700"/>
                  </a:lnTo>
                  <a:lnTo>
                    <a:pt x="11449" y="182548"/>
                  </a:lnTo>
                  <a:lnTo>
                    <a:pt x="6889" y="191716"/>
                  </a:lnTo>
                  <a:lnTo>
                    <a:pt x="3451" y="202103"/>
                  </a:lnTo>
                  <a:lnTo>
                    <a:pt x="1122" y="213331"/>
                  </a:lnTo>
                  <a:lnTo>
                    <a:pt x="0" y="224860"/>
                  </a:lnTo>
                  <a:lnTo>
                    <a:pt x="30" y="236344"/>
                  </a:lnTo>
                  <a:lnTo>
                    <a:pt x="1355" y="247324"/>
                  </a:lnTo>
                  <a:lnTo>
                    <a:pt x="4371" y="257166"/>
                  </a:lnTo>
                  <a:lnTo>
                    <a:pt x="9147" y="265619"/>
                  </a:lnTo>
                  <a:lnTo>
                    <a:pt x="15626" y="272293"/>
                  </a:lnTo>
                  <a:lnTo>
                    <a:pt x="23795" y="276504"/>
                  </a:lnTo>
                  <a:lnTo>
                    <a:pt x="33461" y="278103"/>
                  </a:lnTo>
                  <a:lnTo>
                    <a:pt x="43848" y="277076"/>
                  </a:lnTo>
                  <a:lnTo>
                    <a:pt x="53740" y="273279"/>
                  </a:lnTo>
                  <a:lnTo>
                    <a:pt x="62495" y="266908"/>
                  </a:lnTo>
                  <a:lnTo>
                    <a:pt x="70012" y="258243"/>
                  </a:lnTo>
                  <a:lnTo>
                    <a:pt x="76451" y="247469"/>
                  </a:lnTo>
                  <a:lnTo>
                    <a:pt x="82036" y="234894"/>
                  </a:lnTo>
                  <a:lnTo>
                    <a:pt x="86823" y="220894"/>
                  </a:lnTo>
                  <a:lnTo>
                    <a:pt x="90682" y="205828"/>
                  </a:lnTo>
                  <a:lnTo>
                    <a:pt x="93614" y="190002"/>
                  </a:lnTo>
                  <a:lnTo>
                    <a:pt x="95587" y="173969"/>
                  </a:lnTo>
                  <a:lnTo>
                    <a:pt x="96463" y="158512"/>
                  </a:lnTo>
                  <a:lnTo>
                    <a:pt x="96277" y="144003"/>
                  </a:lnTo>
                  <a:lnTo>
                    <a:pt x="95356" y="130295"/>
                  </a:lnTo>
                  <a:lnTo>
                    <a:pt x="94207" y="116934"/>
                  </a:lnTo>
                  <a:lnTo>
                    <a:pt x="93138" y="103608"/>
                  </a:lnTo>
                  <a:lnTo>
                    <a:pt x="92100" y="90180"/>
                  </a:lnTo>
                  <a:lnTo>
                    <a:pt x="90798" y="76618"/>
                  </a:lnTo>
                  <a:lnTo>
                    <a:pt x="89069" y="62935"/>
                  </a:lnTo>
                  <a:lnTo>
                    <a:pt x="86908" y="49321"/>
                  </a:lnTo>
                  <a:lnTo>
                    <a:pt x="84378" y="36107"/>
                  </a:lnTo>
                  <a:lnTo>
                    <a:pt x="81557" y="23466"/>
                  </a:lnTo>
                  <a:lnTo>
                    <a:pt x="78334" y="12207"/>
                  </a:lnTo>
                  <a:lnTo>
                    <a:pt x="73681" y="3995"/>
                  </a:lnTo>
                  <a:lnTo>
                    <a:pt x="67602" y="0"/>
                  </a:lnTo>
                  <a:lnTo>
                    <a:pt x="62113" y="450"/>
                  </a:lnTo>
                  <a:lnTo>
                    <a:pt x="57875" y="4694"/>
                  </a:lnTo>
                  <a:lnTo>
                    <a:pt x="54970" y="12018"/>
                  </a:lnTo>
                  <a:lnTo>
                    <a:pt x="53451" y="21941"/>
                  </a:lnTo>
                  <a:lnTo>
                    <a:pt x="53204" y="33972"/>
                  </a:lnTo>
                  <a:lnTo>
                    <a:pt x="54004" y="47621"/>
                  </a:lnTo>
                  <a:lnTo>
                    <a:pt x="55603" y="62458"/>
                  </a:lnTo>
                  <a:lnTo>
                    <a:pt x="57788" y="78140"/>
                  </a:lnTo>
                  <a:lnTo>
                    <a:pt x="60389" y="94246"/>
                  </a:lnTo>
                  <a:lnTo>
                    <a:pt x="63281" y="110287"/>
                  </a:lnTo>
                  <a:lnTo>
                    <a:pt x="66377" y="126002"/>
                  </a:lnTo>
                  <a:lnTo>
                    <a:pt x="69777" y="141335"/>
                  </a:lnTo>
                  <a:lnTo>
                    <a:pt x="73746" y="156325"/>
                  </a:lnTo>
                  <a:lnTo>
                    <a:pt x="78377" y="171037"/>
                  </a:lnTo>
                  <a:lnTo>
                    <a:pt x="83455" y="185376"/>
                  </a:lnTo>
                  <a:lnTo>
                    <a:pt x="88555" y="199093"/>
                  </a:lnTo>
                  <a:lnTo>
                    <a:pt x="93425" y="212087"/>
                  </a:lnTo>
                  <a:lnTo>
                    <a:pt x="97844" y="223973"/>
                  </a:lnTo>
                  <a:lnTo>
                    <a:pt x="101977" y="235165"/>
                  </a:lnTo>
                  <a:lnTo>
                    <a:pt x="106184" y="246645"/>
                  </a:lnTo>
                  <a:lnTo>
                    <a:pt x="111142" y="2602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695502" y="3400704"/>
              <a:ext cx="63172" cy="389556"/>
            </a:xfrm>
            <a:custGeom>
              <a:avLst/>
              <a:gdLst/>
              <a:ahLst/>
              <a:cxnLst/>
              <a:rect l="0" t="0" r="0" b="0"/>
              <a:pathLst>
                <a:path w="63172" h="389556">
                  <a:moveTo>
                    <a:pt x="0" y="0"/>
                  </a:moveTo>
                  <a:lnTo>
                    <a:pt x="67" y="11936"/>
                  </a:lnTo>
                  <a:lnTo>
                    <a:pt x="707" y="24986"/>
                  </a:lnTo>
                  <a:lnTo>
                    <a:pt x="2004" y="40465"/>
                  </a:lnTo>
                  <a:lnTo>
                    <a:pt x="3864" y="57860"/>
                  </a:lnTo>
                  <a:lnTo>
                    <a:pt x="6180" y="76172"/>
                  </a:lnTo>
                  <a:lnTo>
                    <a:pt x="8842" y="94717"/>
                  </a:lnTo>
                  <a:lnTo>
                    <a:pt x="11593" y="113016"/>
                  </a:lnTo>
                  <a:lnTo>
                    <a:pt x="14052" y="130661"/>
                  </a:lnTo>
                  <a:lnTo>
                    <a:pt x="16038" y="147526"/>
                  </a:lnTo>
                  <a:lnTo>
                    <a:pt x="17710" y="164000"/>
                  </a:lnTo>
                  <a:lnTo>
                    <a:pt x="19446" y="180835"/>
                  </a:lnTo>
                  <a:lnTo>
                    <a:pt x="21473" y="198427"/>
                  </a:lnTo>
                  <a:lnTo>
                    <a:pt x="24007" y="216672"/>
                  </a:lnTo>
                  <a:lnTo>
                    <a:pt x="27319" y="235152"/>
                  </a:lnTo>
                  <a:lnTo>
                    <a:pt x="31473" y="253591"/>
                  </a:lnTo>
                  <a:lnTo>
                    <a:pt x="36214" y="272042"/>
                  </a:lnTo>
                  <a:lnTo>
                    <a:pt x="41081" y="290795"/>
                  </a:lnTo>
                  <a:lnTo>
                    <a:pt x="45790" y="309974"/>
                  </a:lnTo>
                  <a:lnTo>
                    <a:pt x="50099" y="328668"/>
                  </a:lnTo>
                  <a:lnTo>
                    <a:pt x="54145" y="346851"/>
                  </a:lnTo>
                  <a:lnTo>
                    <a:pt x="58282" y="366124"/>
                  </a:lnTo>
                  <a:lnTo>
                    <a:pt x="63171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5" name="Group 174"/>
          <p:cNvGrpSpPr/>
          <p:nvPr/>
        </p:nvGrpSpPr>
        <p:grpSpPr>
          <a:xfrm>
            <a:off x="658682" y="4253513"/>
            <a:ext cx="3563246" cy="683909"/>
            <a:chOff x="658682" y="4253513"/>
            <a:chExt cx="3563246" cy="683909"/>
          </a:xfrm>
        </p:grpSpPr>
        <p:sp>
          <p:nvSpPr>
            <p:cNvPr id="161" name="Freeform 160"/>
            <p:cNvSpPr/>
            <p:nvPr/>
          </p:nvSpPr>
          <p:spPr>
            <a:xfrm>
              <a:off x="658682" y="4527253"/>
              <a:ext cx="15142" cy="389556"/>
            </a:xfrm>
            <a:custGeom>
              <a:avLst/>
              <a:gdLst/>
              <a:ahLst/>
              <a:cxnLst/>
              <a:rect l="0" t="0" r="0" b="0"/>
              <a:pathLst>
                <a:path w="15142" h="389556">
                  <a:moveTo>
                    <a:pt x="4613" y="0"/>
                  </a:moveTo>
                  <a:lnTo>
                    <a:pt x="1813" y="8936"/>
                  </a:lnTo>
                  <a:lnTo>
                    <a:pt x="311" y="18563"/>
                  </a:lnTo>
                  <a:lnTo>
                    <a:pt x="0" y="29864"/>
                  </a:lnTo>
                  <a:lnTo>
                    <a:pt x="507" y="43050"/>
                  </a:lnTo>
                  <a:lnTo>
                    <a:pt x="1326" y="58474"/>
                  </a:lnTo>
                  <a:lnTo>
                    <a:pt x="2142" y="76106"/>
                  </a:lnTo>
                  <a:lnTo>
                    <a:pt x="2826" y="95618"/>
                  </a:lnTo>
                  <a:lnTo>
                    <a:pt x="3352" y="116599"/>
                  </a:lnTo>
                  <a:lnTo>
                    <a:pt x="3743" y="138651"/>
                  </a:lnTo>
                  <a:lnTo>
                    <a:pt x="4190" y="160808"/>
                  </a:lnTo>
                  <a:lnTo>
                    <a:pt x="5030" y="181610"/>
                  </a:lnTo>
                  <a:lnTo>
                    <a:pt x="6411" y="200384"/>
                  </a:lnTo>
                  <a:lnTo>
                    <a:pt x="8154" y="217631"/>
                  </a:lnTo>
                  <a:lnTo>
                    <a:pt x="9863" y="234596"/>
                  </a:lnTo>
                  <a:lnTo>
                    <a:pt x="11307" y="252048"/>
                  </a:lnTo>
                  <a:lnTo>
                    <a:pt x="12428" y="269910"/>
                  </a:lnTo>
                  <a:lnTo>
                    <a:pt x="13254" y="287543"/>
                  </a:lnTo>
                  <a:lnTo>
                    <a:pt x="13845" y="304554"/>
                  </a:lnTo>
                  <a:lnTo>
                    <a:pt x="14259" y="320649"/>
                  </a:lnTo>
                  <a:lnTo>
                    <a:pt x="14589" y="337284"/>
                  </a:lnTo>
                  <a:lnTo>
                    <a:pt x="14867" y="358150"/>
                  </a:lnTo>
                  <a:lnTo>
                    <a:pt x="15141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10694" y="4453554"/>
              <a:ext cx="163823" cy="483868"/>
            </a:xfrm>
            <a:custGeom>
              <a:avLst/>
              <a:gdLst/>
              <a:ahLst/>
              <a:cxnLst/>
              <a:rect l="0" t="0" r="0" b="0"/>
              <a:pathLst>
                <a:path w="163823" h="483868">
                  <a:moveTo>
                    <a:pt x="84228" y="0"/>
                  </a:moveTo>
                  <a:lnTo>
                    <a:pt x="81294" y="8868"/>
                  </a:lnTo>
                  <a:lnTo>
                    <a:pt x="78512" y="17855"/>
                  </a:lnTo>
                  <a:lnTo>
                    <a:pt x="75612" y="27851"/>
                  </a:lnTo>
                  <a:lnTo>
                    <a:pt x="72572" y="38831"/>
                  </a:lnTo>
                  <a:lnTo>
                    <a:pt x="69407" y="50643"/>
                  </a:lnTo>
                  <a:lnTo>
                    <a:pt x="66138" y="63106"/>
                  </a:lnTo>
                  <a:lnTo>
                    <a:pt x="62628" y="76216"/>
                  </a:lnTo>
                  <a:lnTo>
                    <a:pt x="58588" y="90145"/>
                  </a:lnTo>
                  <a:lnTo>
                    <a:pt x="53910" y="104911"/>
                  </a:lnTo>
                  <a:lnTo>
                    <a:pt x="48803" y="120079"/>
                  </a:lnTo>
                  <a:lnTo>
                    <a:pt x="43682" y="134881"/>
                  </a:lnTo>
                  <a:lnTo>
                    <a:pt x="38795" y="148919"/>
                  </a:lnTo>
                  <a:lnTo>
                    <a:pt x="34209" y="162464"/>
                  </a:lnTo>
                  <a:lnTo>
                    <a:pt x="29903" y="176238"/>
                  </a:lnTo>
                  <a:lnTo>
                    <a:pt x="25823" y="190657"/>
                  </a:lnTo>
                  <a:lnTo>
                    <a:pt x="21913" y="205801"/>
                  </a:lnTo>
                  <a:lnTo>
                    <a:pt x="18128" y="221586"/>
                  </a:lnTo>
                  <a:lnTo>
                    <a:pt x="14434" y="237879"/>
                  </a:lnTo>
                  <a:lnTo>
                    <a:pt x="10969" y="254550"/>
                  </a:lnTo>
                  <a:lnTo>
                    <a:pt x="8021" y="271494"/>
                  </a:lnTo>
                  <a:lnTo>
                    <a:pt x="5707" y="288630"/>
                  </a:lnTo>
                  <a:lnTo>
                    <a:pt x="3983" y="305898"/>
                  </a:lnTo>
                  <a:lnTo>
                    <a:pt x="2744" y="323257"/>
                  </a:lnTo>
                  <a:lnTo>
                    <a:pt x="1878" y="340674"/>
                  </a:lnTo>
                  <a:lnTo>
                    <a:pt x="1448" y="357963"/>
                  </a:lnTo>
                  <a:lnTo>
                    <a:pt x="1683" y="374805"/>
                  </a:lnTo>
                  <a:lnTo>
                    <a:pt x="2660" y="391057"/>
                  </a:lnTo>
                  <a:lnTo>
                    <a:pt x="4469" y="406581"/>
                  </a:lnTo>
                  <a:lnTo>
                    <a:pt x="7286" y="421166"/>
                  </a:lnTo>
                  <a:lnTo>
                    <a:pt x="11114" y="434784"/>
                  </a:lnTo>
                  <a:lnTo>
                    <a:pt x="15973" y="447234"/>
                  </a:lnTo>
                  <a:lnTo>
                    <a:pt x="21984" y="458079"/>
                  </a:lnTo>
                  <a:lnTo>
                    <a:pt x="29106" y="467218"/>
                  </a:lnTo>
                  <a:lnTo>
                    <a:pt x="37329" y="474525"/>
                  </a:lnTo>
                  <a:lnTo>
                    <a:pt x="46751" y="479692"/>
                  </a:lnTo>
                  <a:lnTo>
                    <a:pt x="57302" y="482756"/>
                  </a:lnTo>
                  <a:lnTo>
                    <a:pt x="68472" y="483867"/>
                  </a:lnTo>
                  <a:lnTo>
                    <a:pt x="79428" y="483108"/>
                  </a:lnTo>
                  <a:lnTo>
                    <a:pt x="89719" y="480707"/>
                  </a:lnTo>
                  <a:lnTo>
                    <a:pt x="99254" y="476828"/>
                  </a:lnTo>
                  <a:lnTo>
                    <a:pt x="108118" y="471483"/>
                  </a:lnTo>
                  <a:lnTo>
                    <a:pt x="116446" y="464812"/>
                  </a:lnTo>
                  <a:lnTo>
                    <a:pt x="124210" y="456893"/>
                  </a:lnTo>
                  <a:lnTo>
                    <a:pt x="131212" y="447676"/>
                  </a:lnTo>
                  <a:lnTo>
                    <a:pt x="137409" y="437252"/>
                  </a:lnTo>
                  <a:lnTo>
                    <a:pt x="142895" y="425829"/>
                  </a:lnTo>
                  <a:lnTo>
                    <a:pt x="147815" y="413637"/>
                  </a:lnTo>
                  <a:lnTo>
                    <a:pt x="152306" y="400880"/>
                  </a:lnTo>
                  <a:lnTo>
                    <a:pt x="156323" y="387722"/>
                  </a:lnTo>
                  <a:lnTo>
                    <a:pt x="159649" y="374283"/>
                  </a:lnTo>
                  <a:lnTo>
                    <a:pt x="162212" y="360654"/>
                  </a:lnTo>
                  <a:lnTo>
                    <a:pt x="163763" y="347063"/>
                  </a:lnTo>
                  <a:lnTo>
                    <a:pt x="163822" y="333857"/>
                  </a:lnTo>
                  <a:lnTo>
                    <a:pt x="162256" y="321204"/>
                  </a:lnTo>
                  <a:lnTo>
                    <a:pt x="158915" y="309420"/>
                  </a:lnTo>
                  <a:lnTo>
                    <a:pt x="153474" y="299030"/>
                  </a:lnTo>
                  <a:lnTo>
                    <a:pt x="145964" y="290206"/>
                  </a:lnTo>
                  <a:lnTo>
                    <a:pt x="136855" y="283280"/>
                  </a:lnTo>
                  <a:lnTo>
                    <a:pt x="126839" y="278901"/>
                  </a:lnTo>
                  <a:lnTo>
                    <a:pt x="116405" y="277184"/>
                  </a:lnTo>
                  <a:lnTo>
                    <a:pt x="105810" y="277963"/>
                  </a:lnTo>
                  <a:lnTo>
                    <a:pt x="95171" y="281060"/>
                  </a:lnTo>
                  <a:lnTo>
                    <a:pt x="84541" y="286140"/>
                  </a:lnTo>
                  <a:lnTo>
                    <a:pt x="74098" y="292784"/>
                  </a:lnTo>
                  <a:lnTo>
                    <a:pt x="64152" y="300598"/>
                  </a:lnTo>
                  <a:lnTo>
                    <a:pt x="54829" y="309254"/>
                  </a:lnTo>
                  <a:lnTo>
                    <a:pt x="46092" y="318503"/>
                  </a:lnTo>
                  <a:lnTo>
                    <a:pt x="37836" y="328163"/>
                  </a:lnTo>
                  <a:lnTo>
                    <a:pt x="29957" y="338092"/>
                  </a:lnTo>
                  <a:lnTo>
                    <a:pt x="22656" y="347744"/>
                  </a:lnTo>
                  <a:lnTo>
                    <a:pt x="15727" y="357110"/>
                  </a:lnTo>
                  <a:lnTo>
                    <a:pt x="8560" y="3670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1328173" y="4609048"/>
              <a:ext cx="251102" cy="244013"/>
            </a:xfrm>
            <a:custGeom>
              <a:avLst/>
              <a:gdLst/>
              <a:ahLst/>
              <a:cxnLst/>
              <a:rect l="0" t="0" r="0" b="0"/>
              <a:pathLst>
                <a:path w="251102" h="244013">
                  <a:moveTo>
                    <a:pt x="124759" y="139304"/>
                  </a:moveTo>
                  <a:lnTo>
                    <a:pt x="124692" y="124702"/>
                  </a:lnTo>
                  <a:lnTo>
                    <a:pt x="124052" y="111431"/>
                  </a:lnTo>
                  <a:lnTo>
                    <a:pt x="122755" y="98234"/>
                  </a:lnTo>
                  <a:lnTo>
                    <a:pt x="120896" y="85065"/>
                  </a:lnTo>
                  <a:lnTo>
                    <a:pt x="118579" y="72205"/>
                  </a:lnTo>
                  <a:lnTo>
                    <a:pt x="115908" y="59810"/>
                  </a:lnTo>
                  <a:lnTo>
                    <a:pt x="112812" y="48041"/>
                  </a:lnTo>
                  <a:lnTo>
                    <a:pt x="109056" y="37137"/>
                  </a:lnTo>
                  <a:lnTo>
                    <a:pt x="104558" y="27147"/>
                  </a:lnTo>
                  <a:lnTo>
                    <a:pt x="99063" y="18286"/>
                  </a:lnTo>
                  <a:lnTo>
                    <a:pt x="92086" y="11006"/>
                  </a:lnTo>
                  <a:lnTo>
                    <a:pt x="83507" y="5414"/>
                  </a:lnTo>
                  <a:lnTo>
                    <a:pt x="73830" y="1641"/>
                  </a:lnTo>
                  <a:lnTo>
                    <a:pt x="63958" y="0"/>
                  </a:lnTo>
                  <a:lnTo>
                    <a:pt x="54439" y="456"/>
                  </a:lnTo>
                  <a:lnTo>
                    <a:pt x="45610" y="2863"/>
                  </a:lnTo>
                  <a:lnTo>
                    <a:pt x="37760" y="7136"/>
                  </a:lnTo>
                  <a:lnTo>
                    <a:pt x="30930" y="13045"/>
                  </a:lnTo>
                  <a:lnTo>
                    <a:pt x="24988" y="20264"/>
                  </a:lnTo>
                  <a:lnTo>
                    <a:pt x="19748" y="28471"/>
                  </a:lnTo>
                  <a:lnTo>
                    <a:pt x="15035" y="37399"/>
                  </a:lnTo>
                  <a:lnTo>
                    <a:pt x="10866" y="47003"/>
                  </a:lnTo>
                  <a:lnTo>
                    <a:pt x="7437" y="57433"/>
                  </a:lnTo>
                  <a:lnTo>
                    <a:pt x="4795" y="68716"/>
                  </a:lnTo>
                  <a:lnTo>
                    <a:pt x="2851" y="80903"/>
                  </a:lnTo>
                  <a:lnTo>
                    <a:pt x="1463" y="94149"/>
                  </a:lnTo>
                  <a:lnTo>
                    <a:pt x="497" y="108429"/>
                  </a:lnTo>
                  <a:lnTo>
                    <a:pt x="0" y="123427"/>
                  </a:lnTo>
                  <a:lnTo>
                    <a:pt x="190" y="138640"/>
                  </a:lnTo>
                  <a:lnTo>
                    <a:pt x="1133" y="153755"/>
                  </a:lnTo>
                  <a:lnTo>
                    <a:pt x="2749" y="168496"/>
                  </a:lnTo>
                  <a:lnTo>
                    <a:pt x="4904" y="182548"/>
                  </a:lnTo>
                  <a:lnTo>
                    <a:pt x="7475" y="195804"/>
                  </a:lnTo>
                  <a:lnTo>
                    <a:pt x="10675" y="208010"/>
                  </a:lnTo>
                  <a:lnTo>
                    <a:pt x="15034" y="218691"/>
                  </a:lnTo>
                  <a:lnTo>
                    <a:pt x="20746" y="227719"/>
                  </a:lnTo>
                  <a:lnTo>
                    <a:pt x="27701" y="234952"/>
                  </a:lnTo>
                  <a:lnTo>
                    <a:pt x="35666" y="240070"/>
                  </a:lnTo>
                  <a:lnTo>
                    <a:pt x="44390" y="243097"/>
                  </a:lnTo>
                  <a:lnTo>
                    <a:pt x="53501" y="244012"/>
                  </a:lnTo>
                  <a:lnTo>
                    <a:pt x="62530" y="242590"/>
                  </a:lnTo>
                  <a:lnTo>
                    <a:pt x="71222" y="238930"/>
                  </a:lnTo>
                  <a:lnTo>
                    <a:pt x="79361" y="233392"/>
                  </a:lnTo>
                  <a:lnTo>
                    <a:pt x="86681" y="226395"/>
                  </a:lnTo>
                  <a:lnTo>
                    <a:pt x="93124" y="218323"/>
                  </a:lnTo>
                  <a:lnTo>
                    <a:pt x="98790" y="209482"/>
                  </a:lnTo>
                  <a:lnTo>
                    <a:pt x="103838" y="200103"/>
                  </a:lnTo>
                  <a:lnTo>
                    <a:pt x="108423" y="190349"/>
                  </a:lnTo>
                  <a:lnTo>
                    <a:pt x="112675" y="180173"/>
                  </a:lnTo>
                  <a:lnTo>
                    <a:pt x="116691" y="169350"/>
                  </a:lnTo>
                  <a:lnTo>
                    <a:pt x="120540" y="157800"/>
                  </a:lnTo>
                  <a:lnTo>
                    <a:pt x="124109" y="145431"/>
                  </a:lnTo>
                  <a:lnTo>
                    <a:pt x="127126" y="132065"/>
                  </a:lnTo>
                  <a:lnTo>
                    <a:pt x="129496" y="117788"/>
                  </a:lnTo>
                  <a:lnTo>
                    <a:pt x="131564" y="105926"/>
                  </a:lnTo>
                  <a:lnTo>
                    <a:pt x="133737" y="100850"/>
                  </a:lnTo>
                  <a:lnTo>
                    <a:pt x="135986" y="101706"/>
                  </a:lnTo>
                  <a:lnTo>
                    <a:pt x="138396" y="106430"/>
                  </a:lnTo>
                  <a:lnTo>
                    <a:pt x="141024" y="113469"/>
                  </a:lnTo>
                  <a:lnTo>
                    <a:pt x="143874" y="121876"/>
                  </a:lnTo>
                  <a:lnTo>
                    <a:pt x="147074" y="131093"/>
                  </a:lnTo>
                  <a:lnTo>
                    <a:pt x="150890" y="140798"/>
                  </a:lnTo>
                  <a:lnTo>
                    <a:pt x="155416" y="150799"/>
                  </a:lnTo>
                  <a:lnTo>
                    <a:pt x="160588" y="160819"/>
                  </a:lnTo>
                  <a:lnTo>
                    <a:pt x="166284" y="170481"/>
                  </a:lnTo>
                  <a:lnTo>
                    <a:pt x="172383" y="179605"/>
                  </a:lnTo>
                  <a:lnTo>
                    <a:pt x="179106" y="187869"/>
                  </a:lnTo>
                  <a:lnTo>
                    <a:pt x="186983" y="194744"/>
                  </a:lnTo>
                  <a:lnTo>
                    <a:pt x="196196" y="200065"/>
                  </a:lnTo>
                  <a:lnTo>
                    <a:pt x="206216" y="203803"/>
                  </a:lnTo>
                  <a:lnTo>
                    <a:pt x="217063" y="206148"/>
                  </a:lnTo>
                  <a:lnTo>
                    <a:pt x="230810" y="206184"/>
                  </a:lnTo>
                  <a:lnTo>
                    <a:pt x="251101" y="20247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564704" y="4602988"/>
              <a:ext cx="161970" cy="188032"/>
            </a:xfrm>
            <a:custGeom>
              <a:avLst/>
              <a:gdLst/>
              <a:ahLst/>
              <a:cxnLst/>
              <a:rect l="0" t="0" r="0" b="0"/>
              <a:pathLst>
                <a:path w="161970" h="188032">
                  <a:moveTo>
                    <a:pt x="4042" y="71665"/>
                  </a:moveTo>
                  <a:lnTo>
                    <a:pt x="4109" y="83333"/>
                  </a:lnTo>
                  <a:lnTo>
                    <a:pt x="4749" y="93821"/>
                  </a:lnTo>
                  <a:lnTo>
                    <a:pt x="6041" y="104128"/>
                  </a:lnTo>
                  <a:lnTo>
                    <a:pt x="7728" y="114602"/>
                  </a:lnTo>
                  <a:lnTo>
                    <a:pt x="9396" y="125594"/>
                  </a:lnTo>
                  <a:lnTo>
                    <a:pt x="10814" y="137232"/>
                  </a:lnTo>
                  <a:lnTo>
                    <a:pt x="12085" y="149313"/>
                  </a:lnTo>
                  <a:lnTo>
                    <a:pt x="13544" y="161419"/>
                  </a:lnTo>
                  <a:lnTo>
                    <a:pt x="15336" y="173255"/>
                  </a:lnTo>
                  <a:lnTo>
                    <a:pt x="16081" y="183084"/>
                  </a:lnTo>
                  <a:lnTo>
                    <a:pt x="14586" y="188031"/>
                  </a:lnTo>
                  <a:lnTo>
                    <a:pt x="12311" y="187557"/>
                  </a:lnTo>
                  <a:lnTo>
                    <a:pt x="10156" y="182781"/>
                  </a:lnTo>
                  <a:lnTo>
                    <a:pt x="8240" y="174971"/>
                  </a:lnTo>
                  <a:lnTo>
                    <a:pt x="6279" y="165097"/>
                  </a:lnTo>
                  <a:lnTo>
                    <a:pt x="4086" y="153843"/>
                  </a:lnTo>
                  <a:lnTo>
                    <a:pt x="1936" y="141832"/>
                  </a:lnTo>
                  <a:lnTo>
                    <a:pt x="473" y="129679"/>
                  </a:lnTo>
                  <a:lnTo>
                    <a:pt x="0" y="117714"/>
                  </a:lnTo>
                  <a:lnTo>
                    <a:pt x="344" y="105878"/>
                  </a:lnTo>
                  <a:lnTo>
                    <a:pt x="1037" y="93854"/>
                  </a:lnTo>
                  <a:lnTo>
                    <a:pt x="1772" y="81472"/>
                  </a:lnTo>
                  <a:lnTo>
                    <a:pt x="2740" y="69036"/>
                  </a:lnTo>
                  <a:lnTo>
                    <a:pt x="4520" y="57212"/>
                  </a:lnTo>
                  <a:lnTo>
                    <a:pt x="7384" y="46330"/>
                  </a:lnTo>
                  <a:lnTo>
                    <a:pt x="11290" y="36396"/>
                  </a:lnTo>
                  <a:lnTo>
                    <a:pt x="16062" y="27263"/>
                  </a:lnTo>
                  <a:lnTo>
                    <a:pt x="21506" y="18764"/>
                  </a:lnTo>
                  <a:lnTo>
                    <a:pt x="27773" y="11225"/>
                  </a:lnTo>
                  <a:lnTo>
                    <a:pt x="35336" y="5438"/>
                  </a:lnTo>
                  <a:lnTo>
                    <a:pt x="44344" y="1698"/>
                  </a:lnTo>
                  <a:lnTo>
                    <a:pt x="54495" y="0"/>
                  </a:lnTo>
                  <a:lnTo>
                    <a:pt x="65225" y="297"/>
                  </a:lnTo>
                  <a:lnTo>
                    <a:pt x="76142" y="2359"/>
                  </a:lnTo>
                  <a:lnTo>
                    <a:pt x="86894" y="6167"/>
                  </a:lnTo>
                  <a:lnTo>
                    <a:pt x="97106" y="11987"/>
                  </a:lnTo>
                  <a:lnTo>
                    <a:pt x="106632" y="19783"/>
                  </a:lnTo>
                  <a:lnTo>
                    <a:pt x="115350" y="29101"/>
                  </a:lnTo>
                  <a:lnTo>
                    <a:pt x="123067" y="39263"/>
                  </a:lnTo>
                  <a:lnTo>
                    <a:pt x="129779" y="49799"/>
                  </a:lnTo>
                  <a:lnTo>
                    <a:pt x="135627" y="60465"/>
                  </a:lnTo>
                  <a:lnTo>
                    <a:pt x="140798" y="71151"/>
                  </a:lnTo>
                  <a:lnTo>
                    <a:pt x="145462" y="81823"/>
                  </a:lnTo>
                  <a:lnTo>
                    <a:pt x="149596" y="92633"/>
                  </a:lnTo>
                  <a:lnTo>
                    <a:pt x="153001" y="103891"/>
                  </a:lnTo>
                  <a:lnTo>
                    <a:pt x="155626" y="115716"/>
                  </a:lnTo>
                  <a:lnTo>
                    <a:pt x="157562" y="127667"/>
                  </a:lnTo>
                  <a:lnTo>
                    <a:pt x="159155" y="140102"/>
                  </a:lnTo>
                  <a:lnTo>
                    <a:pt x="160544" y="155235"/>
                  </a:lnTo>
                  <a:lnTo>
                    <a:pt x="161969" y="1769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778040" y="4339684"/>
              <a:ext cx="138147" cy="447532"/>
            </a:xfrm>
            <a:custGeom>
              <a:avLst/>
              <a:gdLst/>
              <a:ahLst/>
              <a:cxnLst/>
              <a:rect l="0" t="0" r="0" b="0"/>
              <a:pathLst>
                <a:path w="138147" h="447532">
                  <a:moveTo>
                    <a:pt x="106561" y="292854"/>
                  </a:moveTo>
                  <a:lnTo>
                    <a:pt x="100693" y="286987"/>
                  </a:lnTo>
                  <a:lnTo>
                    <a:pt x="95128" y="281423"/>
                  </a:lnTo>
                  <a:lnTo>
                    <a:pt x="89320" y="275633"/>
                  </a:lnTo>
                  <a:lnTo>
                    <a:pt x="82894" y="269898"/>
                  </a:lnTo>
                  <a:lnTo>
                    <a:pt x="75268" y="264864"/>
                  </a:lnTo>
                  <a:lnTo>
                    <a:pt x="66242" y="260861"/>
                  </a:lnTo>
                  <a:lnTo>
                    <a:pt x="56261" y="258527"/>
                  </a:lnTo>
                  <a:lnTo>
                    <a:pt x="46182" y="258931"/>
                  </a:lnTo>
                  <a:lnTo>
                    <a:pt x="36523" y="262398"/>
                  </a:lnTo>
                  <a:lnTo>
                    <a:pt x="27601" y="268627"/>
                  </a:lnTo>
                  <a:lnTo>
                    <a:pt x="19688" y="277077"/>
                  </a:lnTo>
                  <a:lnTo>
                    <a:pt x="12825" y="287195"/>
                  </a:lnTo>
                  <a:lnTo>
                    <a:pt x="7201" y="298358"/>
                  </a:lnTo>
                  <a:lnTo>
                    <a:pt x="3238" y="309898"/>
                  </a:lnTo>
                  <a:lnTo>
                    <a:pt x="1010" y="321433"/>
                  </a:lnTo>
                  <a:lnTo>
                    <a:pt x="138" y="332970"/>
                  </a:lnTo>
                  <a:lnTo>
                    <a:pt x="0" y="344790"/>
                  </a:lnTo>
                  <a:lnTo>
                    <a:pt x="169" y="357037"/>
                  </a:lnTo>
                  <a:lnTo>
                    <a:pt x="754" y="369552"/>
                  </a:lnTo>
                  <a:lnTo>
                    <a:pt x="2277" y="381962"/>
                  </a:lnTo>
                  <a:lnTo>
                    <a:pt x="4968" y="394049"/>
                  </a:lnTo>
                  <a:lnTo>
                    <a:pt x="8758" y="405606"/>
                  </a:lnTo>
                  <a:lnTo>
                    <a:pt x="13452" y="416369"/>
                  </a:lnTo>
                  <a:lnTo>
                    <a:pt x="18844" y="426259"/>
                  </a:lnTo>
                  <a:lnTo>
                    <a:pt x="25076" y="434882"/>
                  </a:lnTo>
                  <a:lnTo>
                    <a:pt x="32616" y="441471"/>
                  </a:lnTo>
                  <a:lnTo>
                    <a:pt x="41600" y="445777"/>
                  </a:lnTo>
                  <a:lnTo>
                    <a:pt x="51395" y="447531"/>
                  </a:lnTo>
                  <a:lnTo>
                    <a:pt x="60821" y="446216"/>
                  </a:lnTo>
                  <a:lnTo>
                    <a:pt x="69231" y="441841"/>
                  </a:lnTo>
                  <a:lnTo>
                    <a:pt x="76502" y="434685"/>
                  </a:lnTo>
                  <a:lnTo>
                    <a:pt x="82768" y="425006"/>
                  </a:lnTo>
                  <a:lnTo>
                    <a:pt x="88239" y="413214"/>
                  </a:lnTo>
                  <a:lnTo>
                    <a:pt x="93117" y="400097"/>
                  </a:lnTo>
                  <a:lnTo>
                    <a:pt x="97569" y="386697"/>
                  </a:lnTo>
                  <a:lnTo>
                    <a:pt x="101717" y="373615"/>
                  </a:lnTo>
                  <a:lnTo>
                    <a:pt x="105490" y="360887"/>
                  </a:lnTo>
                  <a:lnTo>
                    <a:pt x="108646" y="348193"/>
                  </a:lnTo>
                  <a:lnTo>
                    <a:pt x="111100" y="335317"/>
                  </a:lnTo>
                  <a:lnTo>
                    <a:pt x="112916" y="322193"/>
                  </a:lnTo>
                  <a:lnTo>
                    <a:pt x="114218" y="308835"/>
                  </a:lnTo>
                  <a:lnTo>
                    <a:pt x="115132" y="295285"/>
                  </a:lnTo>
                  <a:lnTo>
                    <a:pt x="115763" y="281590"/>
                  </a:lnTo>
                  <a:lnTo>
                    <a:pt x="116194" y="267789"/>
                  </a:lnTo>
                  <a:lnTo>
                    <a:pt x="116487" y="253914"/>
                  </a:lnTo>
                  <a:lnTo>
                    <a:pt x="116685" y="239986"/>
                  </a:lnTo>
                  <a:lnTo>
                    <a:pt x="116819" y="226022"/>
                  </a:lnTo>
                  <a:lnTo>
                    <a:pt x="116908" y="212035"/>
                  </a:lnTo>
                  <a:lnTo>
                    <a:pt x="116968" y="198030"/>
                  </a:lnTo>
                  <a:lnTo>
                    <a:pt x="117008" y="184015"/>
                  </a:lnTo>
                  <a:lnTo>
                    <a:pt x="117030" y="169982"/>
                  </a:lnTo>
                  <a:lnTo>
                    <a:pt x="116876" y="155609"/>
                  </a:lnTo>
                  <a:lnTo>
                    <a:pt x="116239" y="140282"/>
                  </a:lnTo>
                  <a:lnTo>
                    <a:pt x="114994" y="123746"/>
                  </a:lnTo>
                  <a:lnTo>
                    <a:pt x="113174" y="106232"/>
                  </a:lnTo>
                  <a:lnTo>
                    <a:pt x="110881" y="88252"/>
                  </a:lnTo>
                  <a:lnTo>
                    <a:pt x="108227" y="70166"/>
                  </a:lnTo>
                  <a:lnTo>
                    <a:pt x="105310" y="52463"/>
                  </a:lnTo>
                  <a:lnTo>
                    <a:pt x="102207" y="35810"/>
                  </a:lnTo>
                  <a:lnTo>
                    <a:pt x="98960" y="20495"/>
                  </a:lnTo>
                  <a:lnTo>
                    <a:pt x="95139" y="7489"/>
                  </a:lnTo>
                  <a:lnTo>
                    <a:pt x="90355" y="15"/>
                  </a:lnTo>
                  <a:lnTo>
                    <a:pt x="85634" y="0"/>
                  </a:lnTo>
                  <a:lnTo>
                    <a:pt x="82069" y="5572"/>
                  </a:lnTo>
                  <a:lnTo>
                    <a:pt x="79816" y="15137"/>
                  </a:lnTo>
                  <a:lnTo>
                    <a:pt x="78867" y="27799"/>
                  </a:lnTo>
                  <a:lnTo>
                    <a:pt x="79069" y="42865"/>
                  </a:lnTo>
                  <a:lnTo>
                    <a:pt x="80036" y="59893"/>
                  </a:lnTo>
                  <a:lnTo>
                    <a:pt x="81233" y="78693"/>
                  </a:lnTo>
                  <a:lnTo>
                    <a:pt x="82339" y="99002"/>
                  </a:lnTo>
                  <a:lnTo>
                    <a:pt x="83235" y="120016"/>
                  </a:lnTo>
                  <a:lnTo>
                    <a:pt x="83912" y="140512"/>
                  </a:lnTo>
                  <a:lnTo>
                    <a:pt x="84408" y="159846"/>
                  </a:lnTo>
                  <a:lnTo>
                    <a:pt x="84929" y="177760"/>
                  </a:lnTo>
                  <a:lnTo>
                    <a:pt x="85818" y="194106"/>
                  </a:lnTo>
                  <a:lnTo>
                    <a:pt x="87237" y="209005"/>
                  </a:lnTo>
                  <a:lnTo>
                    <a:pt x="89176" y="223199"/>
                  </a:lnTo>
                  <a:lnTo>
                    <a:pt x="91548" y="237893"/>
                  </a:lnTo>
                  <a:lnTo>
                    <a:pt x="94256" y="253708"/>
                  </a:lnTo>
                  <a:lnTo>
                    <a:pt x="97209" y="270250"/>
                  </a:lnTo>
                  <a:lnTo>
                    <a:pt x="100337" y="286443"/>
                  </a:lnTo>
                  <a:lnTo>
                    <a:pt x="103586" y="301671"/>
                  </a:lnTo>
                  <a:lnTo>
                    <a:pt x="106920" y="315978"/>
                  </a:lnTo>
                  <a:lnTo>
                    <a:pt x="110311" y="329799"/>
                  </a:lnTo>
                  <a:lnTo>
                    <a:pt x="113741" y="343454"/>
                  </a:lnTo>
                  <a:lnTo>
                    <a:pt x="117238" y="356882"/>
                  </a:lnTo>
                  <a:lnTo>
                    <a:pt x="121323" y="371235"/>
                  </a:lnTo>
                  <a:lnTo>
                    <a:pt x="127471" y="390019"/>
                  </a:lnTo>
                  <a:lnTo>
                    <a:pt x="138146" y="41919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2199271" y="4347610"/>
              <a:ext cx="185309" cy="414108"/>
            </a:xfrm>
            <a:custGeom>
              <a:avLst/>
              <a:gdLst/>
              <a:ahLst/>
              <a:cxnLst/>
              <a:rect l="0" t="0" r="0" b="0"/>
              <a:pathLst>
                <a:path w="185309" h="414108">
                  <a:moveTo>
                    <a:pt x="148583" y="63830"/>
                  </a:moveTo>
                  <a:lnTo>
                    <a:pt x="145582" y="72631"/>
                  </a:lnTo>
                  <a:lnTo>
                    <a:pt x="142160" y="80978"/>
                  </a:lnTo>
                  <a:lnTo>
                    <a:pt x="137969" y="89681"/>
                  </a:lnTo>
                  <a:lnTo>
                    <a:pt x="133242" y="98975"/>
                  </a:lnTo>
                  <a:lnTo>
                    <a:pt x="128409" y="109118"/>
                  </a:lnTo>
                  <a:lnTo>
                    <a:pt x="123731" y="120169"/>
                  </a:lnTo>
                  <a:lnTo>
                    <a:pt x="119295" y="132181"/>
                  </a:lnTo>
                  <a:lnTo>
                    <a:pt x="115093" y="145299"/>
                  </a:lnTo>
                  <a:lnTo>
                    <a:pt x="111085" y="159495"/>
                  </a:lnTo>
                  <a:lnTo>
                    <a:pt x="107225" y="174603"/>
                  </a:lnTo>
                  <a:lnTo>
                    <a:pt x="103472" y="190421"/>
                  </a:lnTo>
                  <a:lnTo>
                    <a:pt x="99801" y="206765"/>
                  </a:lnTo>
                  <a:lnTo>
                    <a:pt x="96351" y="223486"/>
                  </a:lnTo>
                  <a:lnTo>
                    <a:pt x="93413" y="240469"/>
                  </a:lnTo>
                  <a:lnTo>
                    <a:pt x="91106" y="257630"/>
                  </a:lnTo>
                  <a:lnTo>
                    <a:pt x="89387" y="274747"/>
                  </a:lnTo>
                  <a:lnTo>
                    <a:pt x="88151" y="291473"/>
                  </a:lnTo>
                  <a:lnTo>
                    <a:pt x="87282" y="307651"/>
                  </a:lnTo>
                  <a:lnTo>
                    <a:pt x="86680" y="323295"/>
                  </a:lnTo>
                  <a:lnTo>
                    <a:pt x="86268" y="338494"/>
                  </a:lnTo>
                  <a:lnTo>
                    <a:pt x="85997" y="353341"/>
                  </a:lnTo>
                  <a:lnTo>
                    <a:pt x="86154" y="367602"/>
                  </a:lnTo>
                  <a:lnTo>
                    <a:pt x="87323" y="380733"/>
                  </a:lnTo>
                  <a:lnTo>
                    <a:pt x="89748" y="392511"/>
                  </a:lnTo>
                  <a:lnTo>
                    <a:pt x="93515" y="402386"/>
                  </a:lnTo>
                  <a:lnTo>
                    <a:pt x="98718" y="409358"/>
                  </a:lnTo>
                  <a:lnTo>
                    <a:pt x="105253" y="413153"/>
                  </a:lnTo>
                  <a:lnTo>
                    <a:pt x="112725" y="414107"/>
                  </a:lnTo>
                  <a:lnTo>
                    <a:pt x="120571" y="412786"/>
                  </a:lnTo>
                  <a:lnTo>
                    <a:pt x="128429" y="409747"/>
                  </a:lnTo>
                  <a:lnTo>
                    <a:pt x="135991" y="405135"/>
                  </a:lnTo>
                  <a:lnTo>
                    <a:pt x="142915" y="398702"/>
                  </a:lnTo>
                  <a:lnTo>
                    <a:pt x="149093" y="390458"/>
                  </a:lnTo>
                  <a:lnTo>
                    <a:pt x="154749" y="380824"/>
                  </a:lnTo>
                  <a:lnTo>
                    <a:pt x="160323" y="370441"/>
                  </a:lnTo>
                  <a:lnTo>
                    <a:pt x="166070" y="359749"/>
                  </a:lnTo>
                  <a:lnTo>
                    <a:pt x="171746" y="348807"/>
                  </a:lnTo>
                  <a:lnTo>
                    <a:pt x="176725" y="337402"/>
                  </a:lnTo>
                  <a:lnTo>
                    <a:pt x="180699" y="325439"/>
                  </a:lnTo>
                  <a:lnTo>
                    <a:pt x="183518" y="313117"/>
                  </a:lnTo>
                  <a:lnTo>
                    <a:pt x="185036" y="300838"/>
                  </a:lnTo>
                  <a:lnTo>
                    <a:pt x="185308" y="288839"/>
                  </a:lnTo>
                  <a:lnTo>
                    <a:pt x="184370" y="277341"/>
                  </a:lnTo>
                  <a:lnTo>
                    <a:pt x="182154" y="266618"/>
                  </a:lnTo>
                  <a:lnTo>
                    <a:pt x="178741" y="256742"/>
                  </a:lnTo>
                  <a:lnTo>
                    <a:pt x="174332" y="247618"/>
                  </a:lnTo>
                  <a:lnTo>
                    <a:pt x="169157" y="239096"/>
                  </a:lnTo>
                  <a:lnTo>
                    <a:pt x="163415" y="231030"/>
                  </a:lnTo>
                  <a:lnTo>
                    <a:pt x="157102" y="223458"/>
                  </a:lnTo>
                  <a:lnTo>
                    <a:pt x="150033" y="216591"/>
                  </a:lnTo>
                  <a:lnTo>
                    <a:pt x="142167" y="210485"/>
                  </a:lnTo>
                  <a:lnTo>
                    <a:pt x="133595" y="204891"/>
                  </a:lnTo>
                  <a:lnTo>
                    <a:pt x="124464" y="199367"/>
                  </a:lnTo>
                  <a:lnTo>
                    <a:pt x="114912" y="193648"/>
                  </a:lnTo>
                  <a:lnTo>
                    <a:pt x="105057" y="187653"/>
                  </a:lnTo>
                  <a:lnTo>
                    <a:pt x="94988" y="181396"/>
                  </a:lnTo>
                  <a:lnTo>
                    <a:pt x="84777" y="174925"/>
                  </a:lnTo>
                  <a:lnTo>
                    <a:pt x="74632" y="168290"/>
                  </a:lnTo>
                  <a:lnTo>
                    <a:pt x="64894" y="161537"/>
                  </a:lnTo>
                  <a:lnTo>
                    <a:pt x="55714" y="154695"/>
                  </a:lnTo>
                  <a:lnTo>
                    <a:pt x="47075" y="147626"/>
                  </a:lnTo>
                  <a:lnTo>
                    <a:pt x="38885" y="140043"/>
                  </a:lnTo>
                  <a:lnTo>
                    <a:pt x="31046" y="131827"/>
                  </a:lnTo>
                  <a:lnTo>
                    <a:pt x="23628" y="123020"/>
                  </a:lnTo>
                  <a:lnTo>
                    <a:pt x="16865" y="113730"/>
                  </a:lnTo>
                  <a:lnTo>
                    <a:pt x="10841" y="104068"/>
                  </a:lnTo>
                  <a:lnTo>
                    <a:pt x="5813" y="93968"/>
                  </a:lnTo>
                  <a:lnTo>
                    <a:pt x="2265" y="83204"/>
                  </a:lnTo>
                  <a:lnTo>
                    <a:pt x="331" y="71712"/>
                  </a:lnTo>
                  <a:lnTo>
                    <a:pt x="0" y="59893"/>
                  </a:lnTo>
                  <a:lnTo>
                    <a:pt x="1290" y="48493"/>
                  </a:lnTo>
                  <a:lnTo>
                    <a:pt x="4050" y="37906"/>
                  </a:lnTo>
                  <a:lnTo>
                    <a:pt x="8173" y="28340"/>
                  </a:lnTo>
                  <a:lnTo>
                    <a:pt x="13681" y="19986"/>
                  </a:lnTo>
                  <a:lnTo>
                    <a:pt x="20457" y="12824"/>
                  </a:lnTo>
                  <a:lnTo>
                    <a:pt x="28277" y="6997"/>
                  </a:lnTo>
                  <a:lnTo>
                    <a:pt x="36895" y="2899"/>
                  </a:lnTo>
                  <a:lnTo>
                    <a:pt x="46094" y="588"/>
                  </a:lnTo>
                  <a:lnTo>
                    <a:pt x="55541" y="0"/>
                  </a:lnTo>
                  <a:lnTo>
                    <a:pt x="64803" y="1117"/>
                  </a:lnTo>
                  <a:lnTo>
                    <a:pt x="73655" y="3752"/>
                  </a:lnTo>
                  <a:lnTo>
                    <a:pt x="81960" y="7498"/>
                  </a:lnTo>
                  <a:lnTo>
                    <a:pt x="90489" y="12291"/>
                  </a:lnTo>
                  <a:lnTo>
                    <a:pt x="101106" y="19666"/>
                  </a:lnTo>
                  <a:lnTo>
                    <a:pt x="116998" y="3224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2707847" y="4524039"/>
              <a:ext cx="155905" cy="214768"/>
            </a:xfrm>
            <a:custGeom>
              <a:avLst/>
              <a:gdLst/>
              <a:ahLst/>
              <a:cxnLst/>
              <a:rect l="0" t="0" r="0" b="0"/>
              <a:pathLst>
                <a:path w="155905" h="214768">
                  <a:moveTo>
                    <a:pt x="113790" y="24272"/>
                  </a:moveTo>
                  <a:lnTo>
                    <a:pt x="107788" y="15671"/>
                  </a:lnTo>
                  <a:lnTo>
                    <a:pt x="100943" y="9245"/>
                  </a:lnTo>
                  <a:lnTo>
                    <a:pt x="92560" y="4445"/>
                  </a:lnTo>
                  <a:lnTo>
                    <a:pt x="83106" y="1249"/>
                  </a:lnTo>
                  <a:lnTo>
                    <a:pt x="73440" y="0"/>
                  </a:lnTo>
                  <a:lnTo>
                    <a:pt x="64085" y="718"/>
                  </a:lnTo>
                  <a:lnTo>
                    <a:pt x="55213" y="3299"/>
                  </a:lnTo>
                  <a:lnTo>
                    <a:pt x="46809" y="7689"/>
                  </a:lnTo>
                  <a:lnTo>
                    <a:pt x="38798" y="13673"/>
                  </a:lnTo>
                  <a:lnTo>
                    <a:pt x="31250" y="20943"/>
                  </a:lnTo>
                  <a:lnTo>
                    <a:pt x="24393" y="29184"/>
                  </a:lnTo>
                  <a:lnTo>
                    <a:pt x="18299" y="38135"/>
                  </a:lnTo>
                  <a:lnTo>
                    <a:pt x="13052" y="47754"/>
                  </a:lnTo>
                  <a:lnTo>
                    <a:pt x="8825" y="58195"/>
                  </a:lnTo>
                  <a:lnTo>
                    <a:pt x="5612" y="69484"/>
                  </a:lnTo>
                  <a:lnTo>
                    <a:pt x="3268" y="81675"/>
                  </a:lnTo>
                  <a:lnTo>
                    <a:pt x="1603" y="94924"/>
                  </a:lnTo>
                  <a:lnTo>
                    <a:pt x="452" y="109197"/>
                  </a:lnTo>
                  <a:lnTo>
                    <a:pt x="0" y="123850"/>
                  </a:lnTo>
                  <a:lnTo>
                    <a:pt x="752" y="137767"/>
                  </a:lnTo>
                  <a:lnTo>
                    <a:pt x="2894" y="150385"/>
                  </a:lnTo>
                  <a:lnTo>
                    <a:pt x="6469" y="161822"/>
                  </a:lnTo>
                  <a:lnTo>
                    <a:pt x="11543" y="172577"/>
                  </a:lnTo>
                  <a:lnTo>
                    <a:pt x="18001" y="183024"/>
                  </a:lnTo>
                  <a:lnTo>
                    <a:pt x="25760" y="192871"/>
                  </a:lnTo>
                  <a:lnTo>
                    <a:pt x="34864" y="201287"/>
                  </a:lnTo>
                  <a:lnTo>
                    <a:pt x="45203" y="207906"/>
                  </a:lnTo>
                  <a:lnTo>
                    <a:pt x="56398" y="212504"/>
                  </a:lnTo>
                  <a:lnTo>
                    <a:pt x="67904" y="214767"/>
                  </a:lnTo>
                  <a:lnTo>
                    <a:pt x="79381" y="214764"/>
                  </a:lnTo>
                  <a:lnTo>
                    <a:pt x="90697" y="212847"/>
                  </a:lnTo>
                  <a:lnTo>
                    <a:pt x="101828" y="209442"/>
                  </a:lnTo>
                  <a:lnTo>
                    <a:pt x="112783" y="204943"/>
                  </a:lnTo>
                  <a:lnTo>
                    <a:pt x="123142" y="199775"/>
                  </a:lnTo>
                  <a:lnTo>
                    <a:pt x="133069" y="193792"/>
                  </a:lnTo>
                  <a:lnTo>
                    <a:pt x="143436" y="185358"/>
                  </a:lnTo>
                  <a:lnTo>
                    <a:pt x="155904" y="1716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2904466" y="4550250"/>
              <a:ext cx="201442" cy="162336"/>
            </a:xfrm>
            <a:custGeom>
              <a:avLst/>
              <a:gdLst/>
              <a:ahLst/>
              <a:cxnLst/>
              <a:rect l="0" t="0" r="0" b="0"/>
              <a:pathLst>
                <a:path w="201442" h="162336">
                  <a:moveTo>
                    <a:pt x="117213" y="82288"/>
                  </a:moveTo>
                  <a:lnTo>
                    <a:pt x="117078" y="67821"/>
                  </a:lnTo>
                  <a:lnTo>
                    <a:pt x="115798" y="55830"/>
                  </a:lnTo>
                  <a:lnTo>
                    <a:pt x="113205" y="45222"/>
                  </a:lnTo>
                  <a:lnTo>
                    <a:pt x="109486" y="35600"/>
                  </a:lnTo>
                  <a:lnTo>
                    <a:pt x="104853" y="26724"/>
                  </a:lnTo>
                  <a:lnTo>
                    <a:pt x="99515" y="18418"/>
                  </a:lnTo>
                  <a:lnTo>
                    <a:pt x="93495" y="11017"/>
                  </a:lnTo>
                  <a:lnTo>
                    <a:pt x="86632" y="5326"/>
                  </a:lnTo>
                  <a:lnTo>
                    <a:pt x="78913" y="1653"/>
                  </a:lnTo>
                  <a:lnTo>
                    <a:pt x="70612" y="0"/>
                  </a:lnTo>
                  <a:lnTo>
                    <a:pt x="62196" y="328"/>
                  </a:lnTo>
                  <a:lnTo>
                    <a:pt x="53942" y="2412"/>
                  </a:lnTo>
                  <a:lnTo>
                    <a:pt x="45943" y="6233"/>
                  </a:lnTo>
                  <a:lnTo>
                    <a:pt x="38191" y="12064"/>
                  </a:lnTo>
                  <a:lnTo>
                    <a:pt x="30649" y="19867"/>
                  </a:lnTo>
                  <a:lnTo>
                    <a:pt x="23432" y="29188"/>
                  </a:lnTo>
                  <a:lnTo>
                    <a:pt x="16805" y="39353"/>
                  </a:lnTo>
                  <a:lnTo>
                    <a:pt x="10872" y="49892"/>
                  </a:lnTo>
                  <a:lnTo>
                    <a:pt x="5904" y="60558"/>
                  </a:lnTo>
                  <a:lnTo>
                    <a:pt x="2397" y="71245"/>
                  </a:lnTo>
                  <a:lnTo>
                    <a:pt x="487" y="81918"/>
                  </a:lnTo>
                  <a:lnTo>
                    <a:pt x="0" y="92728"/>
                  </a:lnTo>
                  <a:lnTo>
                    <a:pt x="654" y="103986"/>
                  </a:lnTo>
                  <a:lnTo>
                    <a:pt x="2174" y="115812"/>
                  </a:lnTo>
                  <a:lnTo>
                    <a:pt x="4650" y="127688"/>
                  </a:lnTo>
                  <a:lnTo>
                    <a:pt x="8513" y="138596"/>
                  </a:lnTo>
                  <a:lnTo>
                    <a:pt x="13889" y="148027"/>
                  </a:lnTo>
                  <a:lnTo>
                    <a:pt x="20617" y="155492"/>
                  </a:lnTo>
                  <a:lnTo>
                    <a:pt x="28429" y="160299"/>
                  </a:lnTo>
                  <a:lnTo>
                    <a:pt x="37046" y="162335"/>
                  </a:lnTo>
                  <a:lnTo>
                    <a:pt x="45916" y="161786"/>
                  </a:lnTo>
                  <a:lnTo>
                    <a:pt x="54250" y="158850"/>
                  </a:lnTo>
                  <a:lnTo>
                    <a:pt x="61663" y="153881"/>
                  </a:lnTo>
                  <a:lnTo>
                    <a:pt x="68128" y="147314"/>
                  </a:lnTo>
                  <a:lnTo>
                    <a:pt x="73787" y="139553"/>
                  </a:lnTo>
                  <a:lnTo>
                    <a:pt x="78813" y="130928"/>
                  </a:lnTo>
                  <a:lnTo>
                    <a:pt x="83207" y="121529"/>
                  </a:lnTo>
                  <a:lnTo>
                    <a:pt x="86795" y="111236"/>
                  </a:lnTo>
                  <a:lnTo>
                    <a:pt x="89572" y="100142"/>
                  </a:lnTo>
                  <a:lnTo>
                    <a:pt x="92521" y="91546"/>
                  </a:lnTo>
                  <a:lnTo>
                    <a:pt x="96512" y="89475"/>
                  </a:lnTo>
                  <a:lnTo>
                    <a:pt x="100958" y="92603"/>
                  </a:lnTo>
                  <a:lnTo>
                    <a:pt x="105796" y="98889"/>
                  </a:lnTo>
                  <a:lnTo>
                    <a:pt x="111249" y="106640"/>
                  </a:lnTo>
                  <a:lnTo>
                    <a:pt x="117606" y="114453"/>
                  </a:lnTo>
                  <a:lnTo>
                    <a:pt x="124929" y="121622"/>
                  </a:lnTo>
                  <a:lnTo>
                    <a:pt x="133102" y="127642"/>
                  </a:lnTo>
                  <a:lnTo>
                    <a:pt x="141950" y="131965"/>
                  </a:lnTo>
                  <a:lnTo>
                    <a:pt x="151296" y="134477"/>
                  </a:lnTo>
                  <a:lnTo>
                    <a:pt x="160733" y="135360"/>
                  </a:lnTo>
                  <a:lnTo>
                    <a:pt x="170667" y="134874"/>
                  </a:lnTo>
                  <a:lnTo>
                    <a:pt x="183086" y="131862"/>
                  </a:lnTo>
                  <a:lnTo>
                    <a:pt x="201441" y="12440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3081895" y="4502784"/>
              <a:ext cx="139826" cy="235040"/>
            </a:xfrm>
            <a:custGeom>
              <a:avLst/>
              <a:gdLst/>
              <a:ahLst/>
              <a:cxnLst/>
              <a:rect l="0" t="0" r="0" b="0"/>
              <a:pathLst>
                <a:path w="139826" h="235040">
                  <a:moveTo>
                    <a:pt x="13483" y="98169"/>
                  </a:moveTo>
                  <a:lnTo>
                    <a:pt x="13550" y="109837"/>
                  </a:lnTo>
                  <a:lnTo>
                    <a:pt x="14190" y="120326"/>
                  </a:lnTo>
                  <a:lnTo>
                    <a:pt x="15487" y="130627"/>
                  </a:lnTo>
                  <a:lnTo>
                    <a:pt x="17347" y="140929"/>
                  </a:lnTo>
                  <a:lnTo>
                    <a:pt x="19663" y="151273"/>
                  </a:lnTo>
                  <a:lnTo>
                    <a:pt x="22312" y="161592"/>
                  </a:lnTo>
                  <a:lnTo>
                    <a:pt x="24595" y="169390"/>
                  </a:lnTo>
                  <a:lnTo>
                    <a:pt x="25531" y="171531"/>
                  </a:lnTo>
                  <a:lnTo>
                    <a:pt x="25082" y="168985"/>
                  </a:lnTo>
                  <a:lnTo>
                    <a:pt x="23602" y="163388"/>
                  </a:lnTo>
                  <a:lnTo>
                    <a:pt x="21426" y="155751"/>
                  </a:lnTo>
                  <a:lnTo>
                    <a:pt x="18793" y="146498"/>
                  </a:lnTo>
                  <a:lnTo>
                    <a:pt x="15860" y="135934"/>
                  </a:lnTo>
                  <a:lnTo>
                    <a:pt x="12732" y="124192"/>
                  </a:lnTo>
                  <a:lnTo>
                    <a:pt x="9475" y="111227"/>
                  </a:lnTo>
                  <a:lnTo>
                    <a:pt x="6142" y="97129"/>
                  </a:lnTo>
                  <a:lnTo>
                    <a:pt x="3088" y="82420"/>
                  </a:lnTo>
                  <a:lnTo>
                    <a:pt x="950" y="67930"/>
                  </a:lnTo>
                  <a:lnTo>
                    <a:pt x="0" y="54117"/>
                  </a:lnTo>
                  <a:lnTo>
                    <a:pt x="347" y="41233"/>
                  </a:lnTo>
                  <a:lnTo>
                    <a:pt x="2101" y="29499"/>
                  </a:lnTo>
                  <a:lnTo>
                    <a:pt x="5176" y="18922"/>
                  </a:lnTo>
                  <a:lnTo>
                    <a:pt x="9511" y="9989"/>
                  </a:lnTo>
                  <a:lnTo>
                    <a:pt x="15162" y="3716"/>
                  </a:lnTo>
                  <a:lnTo>
                    <a:pt x="22025" y="428"/>
                  </a:lnTo>
                  <a:lnTo>
                    <a:pt x="29563" y="0"/>
                  </a:lnTo>
                  <a:lnTo>
                    <a:pt x="36928" y="2211"/>
                  </a:lnTo>
                  <a:lnTo>
                    <a:pt x="43658" y="6661"/>
                  </a:lnTo>
                  <a:lnTo>
                    <a:pt x="49819" y="12865"/>
                  </a:lnTo>
                  <a:lnTo>
                    <a:pt x="55797" y="20375"/>
                  </a:lnTo>
                  <a:lnTo>
                    <a:pt x="61857" y="28829"/>
                  </a:lnTo>
                  <a:lnTo>
                    <a:pt x="68098" y="38111"/>
                  </a:lnTo>
                  <a:lnTo>
                    <a:pt x="74528" y="48325"/>
                  </a:lnTo>
                  <a:lnTo>
                    <a:pt x="81115" y="59457"/>
                  </a:lnTo>
                  <a:lnTo>
                    <a:pt x="87659" y="71374"/>
                  </a:lnTo>
                  <a:lnTo>
                    <a:pt x="93820" y="83906"/>
                  </a:lnTo>
                  <a:lnTo>
                    <a:pt x="99442" y="96894"/>
                  </a:lnTo>
                  <a:lnTo>
                    <a:pt x="104537" y="110209"/>
                  </a:lnTo>
                  <a:lnTo>
                    <a:pt x="109193" y="123754"/>
                  </a:lnTo>
                  <a:lnTo>
                    <a:pt x="113512" y="137453"/>
                  </a:lnTo>
                  <a:lnTo>
                    <a:pt x="117582" y="151092"/>
                  </a:lnTo>
                  <a:lnTo>
                    <a:pt x="121476" y="164331"/>
                  </a:lnTo>
                  <a:lnTo>
                    <a:pt x="125243" y="177005"/>
                  </a:lnTo>
                  <a:lnTo>
                    <a:pt x="128770" y="188872"/>
                  </a:lnTo>
                  <a:lnTo>
                    <a:pt x="132133" y="200794"/>
                  </a:lnTo>
                  <a:lnTo>
                    <a:pt x="135631" y="214932"/>
                  </a:lnTo>
                  <a:lnTo>
                    <a:pt x="139825" y="2350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421761" y="4274570"/>
              <a:ext cx="236316" cy="417927"/>
            </a:xfrm>
            <a:custGeom>
              <a:avLst/>
              <a:gdLst/>
              <a:ahLst/>
              <a:cxnLst/>
              <a:rect l="0" t="0" r="0" b="0"/>
              <a:pathLst>
                <a:path w="236316" h="417927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56"/>
                  </a:lnTo>
                  <a:lnTo>
                    <a:pt x="3864" y="50132"/>
                  </a:lnTo>
                  <a:lnTo>
                    <a:pt x="6180" y="63812"/>
                  </a:lnTo>
                  <a:lnTo>
                    <a:pt x="8847" y="77028"/>
                  </a:lnTo>
                  <a:lnTo>
                    <a:pt x="11771" y="89653"/>
                  </a:lnTo>
                  <a:lnTo>
                    <a:pt x="14878" y="101732"/>
                  </a:lnTo>
                  <a:lnTo>
                    <a:pt x="18113" y="113388"/>
                  </a:lnTo>
                  <a:lnTo>
                    <a:pt x="21437" y="125386"/>
                  </a:lnTo>
                  <a:lnTo>
                    <a:pt x="24821" y="139045"/>
                  </a:lnTo>
                  <a:lnTo>
                    <a:pt x="28246" y="154935"/>
                  </a:lnTo>
                  <a:lnTo>
                    <a:pt x="31700" y="172324"/>
                  </a:lnTo>
                  <a:lnTo>
                    <a:pt x="35171" y="189614"/>
                  </a:lnTo>
                  <a:lnTo>
                    <a:pt x="38655" y="205866"/>
                  </a:lnTo>
                  <a:lnTo>
                    <a:pt x="42148" y="220842"/>
                  </a:lnTo>
                  <a:lnTo>
                    <a:pt x="45646" y="234654"/>
                  </a:lnTo>
                  <a:lnTo>
                    <a:pt x="49148" y="247543"/>
                  </a:lnTo>
                  <a:lnTo>
                    <a:pt x="52653" y="260232"/>
                  </a:lnTo>
                  <a:lnTo>
                    <a:pt x="56159" y="273838"/>
                  </a:lnTo>
                  <a:lnTo>
                    <a:pt x="59666" y="288892"/>
                  </a:lnTo>
                  <a:lnTo>
                    <a:pt x="63174" y="305077"/>
                  </a:lnTo>
                  <a:lnTo>
                    <a:pt x="66683" y="321554"/>
                  </a:lnTo>
                  <a:lnTo>
                    <a:pt x="70192" y="337779"/>
                  </a:lnTo>
                  <a:lnTo>
                    <a:pt x="73701" y="353399"/>
                  </a:lnTo>
                  <a:lnTo>
                    <a:pt x="77210" y="368107"/>
                  </a:lnTo>
                  <a:lnTo>
                    <a:pt x="80694" y="381776"/>
                  </a:lnTo>
                  <a:lnTo>
                    <a:pt x="83293" y="392111"/>
                  </a:lnTo>
                  <a:lnTo>
                    <a:pt x="83965" y="396154"/>
                  </a:lnTo>
                  <a:lnTo>
                    <a:pt x="83106" y="394894"/>
                  </a:lnTo>
                  <a:lnTo>
                    <a:pt x="81259" y="390127"/>
                  </a:lnTo>
                  <a:lnTo>
                    <a:pt x="78800" y="383187"/>
                  </a:lnTo>
                  <a:lnTo>
                    <a:pt x="75965" y="374912"/>
                  </a:lnTo>
                  <a:lnTo>
                    <a:pt x="73060" y="365649"/>
                  </a:lnTo>
                  <a:lnTo>
                    <a:pt x="70478" y="355396"/>
                  </a:lnTo>
                  <a:lnTo>
                    <a:pt x="68405" y="344213"/>
                  </a:lnTo>
                  <a:lnTo>
                    <a:pt x="66841" y="332250"/>
                  </a:lnTo>
                  <a:lnTo>
                    <a:pt x="65707" y="319681"/>
                  </a:lnTo>
                  <a:lnTo>
                    <a:pt x="64915" y="306670"/>
                  </a:lnTo>
                  <a:lnTo>
                    <a:pt x="64704" y="293508"/>
                  </a:lnTo>
                  <a:lnTo>
                    <a:pt x="65619" y="280597"/>
                  </a:lnTo>
                  <a:lnTo>
                    <a:pt x="67865" y="268141"/>
                  </a:lnTo>
                  <a:lnTo>
                    <a:pt x="71340" y="256320"/>
                  </a:lnTo>
                  <a:lnTo>
                    <a:pt x="75814" y="245374"/>
                  </a:lnTo>
                  <a:lnTo>
                    <a:pt x="81051" y="235349"/>
                  </a:lnTo>
                  <a:lnTo>
                    <a:pt x="87007" y="226294"/>
                  </a:lnTo>
                  <a:lnTo>
                    <a:pt x="93829" y="218349"/>
                  </a:lnTo>
                  <a:lnTo>
                    <a:pt x="101531" y="211498"/>
                  </a:lnTo>
                  <a:lnTo>
                    <a:pt x="110160" y="206065"/>
                  </a:lnTo>
                  <a:lnTo>
                    <a:pt x="119861" y="202771"/>
                  </a:lnTo>
                  <a:lnTo>
                    <a:pt x="130605" y="201816"/>
                  </a:lnTo>
                  <a:lnTo>
                    <a:pt x="141905" y="202955"/>
                  </a:lnTo>
                  <a:lnTo>
                    <a:pt x="152949" y="205771"/>
                  </a:lnTo>
                  <a:lnTo>
                    <a:pt x="163299" y="209847"/>
                  </a:lnTo>
                  <a:lnTo>
                    <a:pt x="172873" y="214835"/>
                  </a:lnTo>
                  <a:lnTo>
                    <a:pt x="181764" y="220465"/>
                  </a:lnTo>
                  <a:lnTo>
                    <a:pt x="190115" y="226551"/>
                  </a:lnTo>
                  <a:lnTo>
                    <a:pt x="198063" y="233278"/>
                  </a:lnTo>
                  <a:lnTo>
                    <a:pt x="205721" y="241165"/>
                  </a:lnTo>
                  <a:lnTo>
                    <a:pt x="213168" y="250408"/>
                  </a:lnTo>
                  <a:lnTo>
                    <a:pt x="220138" y="261058"/>
                  </a:lnTo>
                  <a:lnTo>
                    <a:pt x="226060" y="273189"/>
                  </a:lnTo>
                  <a:lnTo>
                    <a:pt x="230702" y="286678"/>
                  </a:lnTo>
                  <a:lnTo>
                    <a:pt x="233987" y="300956"/>
                  </a:lnTo>
                  <a:lnTo>
                    <a:pt x="235825" y="315145"/>
                  </a:lnTo>
                  <a:lnTo>
                    <a:pt x="236315" y="328752"/>
                  </a:lnTo>
                  <a:lnTo>
                    <a:pt x="235526" y="341495"/>
                  </a:lnTo>
                  <a:lnTo>
                    <a:pt x="233410" y="353133"/>
                  </a:lnTo>
                  <a:lnTo>
                    <a:pt x="230059" y="363669"/>
                  </a:lnTo>
                  <a:lnTo>
                    <a:pt x="225522" y="373423"/>
                  </a:lnTo>
                  <a:lnTo>
                    <a:pt x="219729" y="382910"/>
                  </a:lnTo>
                  <a:lnTo>
                    <a:pt x="212758" y="392431"/>
                  </a:lnTo>
                  <a:lnTo>
                    <a:pt x="204806" y="401456"/>
                  </a:lnTo>
                  <a:lnTo>
                    <a:pt x="196098" y="408772"/>
                  </a:lnTo>
                  <a:lnTo>
                    <a:pt x="186839" y="413837"/>
                  </a:lnTo>
                  <a:lnTo>
                    <a:pt x="177259" y="416717"/>
                  </a:lnTo>
                  <a:lnTo>
                    <a:pt x="166468" y="417926"/>
                  </a:lnTo>
                  <a:lnTo>
                    <a:pt x="151287" y="416445"/>
                  </a:lnTo>
                  <a:lnTo>
                    <a:pt x="126342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700536" y="4495668"/>
              <a:ext cx="136368" cy="179825"/>
            </a:xfrm>
            <a:custGeom>
              <a:avLst/>
              <a:gdLst/>
              <a:ahLst/>
              <a:cxnLst/>
              <a:rect l="0" t="0" r="0" b="0"/>
              <a:pathLst>
                <a:path w="136368" h="179825">
                  <a:moveTo>
                    <a:pt x="47609" y="0"/>
                  </a:moveTo>
                  <a:lnTo>
                    <a:pt x="41742" y="5935"/>
                  </a:lnTo>
                  <a:lnTo>
                    <a:pt x="36177" y="12139"/>
                  </a:lnTo>
                  <a:lnTo>
                    <a:pt x="30382" y="19235"/>
                  </a:lnTo>
                  <a:lnTo>
                    <a:pt x="24475" y="27175"/>
                  </a:lnTo>
                  <a:lnTo>
                    <a:pt x="18793" y="35822"/>
                  </a:lnTo>
                  <a:lnTo>
                    <a:pt x="13523" y="45021"/>
                  </a:lnTo>
                  <a:lnTo>
                    <a:pt x="8845" y="54793"/>
                  </a:lnTo>
                  <a:lnTo>
                    <a:pt x="5007" y="65331"/>
                  </a:lnTo>
                  <a:lnTo>
                    <a:pt x="2068" y="76673"/>
                  </a:lnTo>
                  <a:lnTo>
                    <a:pt x="248" y="88559"/>
                  </a:lnTo>
                  <a:lnTo>
                    <a:pt x="0" y="100537"/>
                  </a:lnTo>
                  <a:lnTo>
                    <a:pt x="1428" y="112329"/>
                  </a:lnTo>
                  <a:lnTo>
                    <a:pt x="4335" y="123688"/>
                  </a:lnTo>
                  <a:lnTo>
                    <a:pt x="8420" y="134316"/>
                  </a:lnTo>
                  <a:lnTo>
                    <a:pt x="13391" y="144125"/>
                  </a:lnTo>
                  <a:lnTo>
                    <a:pt x="19168" y="153033"/>
                  </a:lnTo>
                  <a:lnTo>
                    <a:pt x="25869" y="160878"/>
                  </a:lnTo>
                  <a:lnTo>
                    <a:pt x="33486" y="167667"/>
                  </a:lnTo>
                  <a:lnTo>
                    <a:pt x="41887" y="173228"/>
                  </a:lnTo>
                  <a:lnTo>
                    <a:pt x="50904" y="177141"/>
                  </a:lnTo>
                  <a:lnTo>
                    <a:pt x="60379" y="179324"/>
                  </a:lnTo>
                  <a:lnTo>
                    <a:pt x="70182" y="179824"/>
                  </a:lnTo>
                  <a:lnTo>
                    <a:pt x="80216" y="178648"/>
                  </a:lnTo>
                  <a:lnTo>
                    <a:pt x="90400" y="175964"/>
                  </a:lnTo>
                  <a:lnTo>
                    <a:pt x="100357" y="171892"/>
                  </a:lnTo>
                  <a:lnTo>
                    <a:pt x="109436" y="166419"/>
                  </a:lnTo>
                  <a:lnTo>
                    <a:pt x="117352" y="159661"/>
                  </a:lnTo>
                  <a:lnTo>
                    <a:pt x="123989" y="151684"/>
                  </a:lnTo>
                  <a:lnTo>
                    <a:pt x="129230" y="142427"/>
                  </a:lnTo>
                  <a:lnTo>
                    <a:pt x="133153" y="131986"/>
                  </a:lnTo>
                  <a:lnTo>
                    <a:pt x="135653" y="120891"/>
                  </a:lnTo>
                  <a:lnTo>
                    <a:pt x="136367" y="109984"/>
                  </a:lnTo>
                  <a:lnTo>
                    <a:pt x="135255" y="99727"/>
                  </a:lnTo>
                  <a:lnTo>
                    <a:pt x="132561" y="90214"/>
                  </a:lnTo>
                  <a:lnTo>
                    <a:pt x="128620" y="81365"/>
                  </a:lnTo>
                  <a:lnTo>
                    <a:pt x="123745" y="73047"/>
                  </a:lnTo>
                  <a:lnTo>
                    <a:pt x="118033" y="65290"/>
                  </a:lnTo>
                  <a:lnTo>
                    <a:pt x="111376" y="58292"/>
                  </a:lnTo>
                  <a:lnTo>
                    <a:pt x="103802" y="52102"/>
                  </a:lnTo>
                  <a:lnTo>
                    <a:pt x="95906" y="46775"/>
                  </a:lnTo>
                  <a:lnTo>
                    <a:pt x="87991" y="41924"/>
                  </a:lnTo>
                  <a:lnTo>
                    <a:pt x="79363" y="37123"/>
                  </a:lnTo>
                  <a:lnTo>
                    <a:pt x="68666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3853430" y="4316684"/>
              <a:ext cx="73700" cy="357970"/>
            </a:xfrm>
            <a:custGeom>
              <a:avLst/>
              <a:gdLst/>
              <a:ahLst/>
              <a:cxnLst/>
              <a:rect l="0" t="0" r="0" b="0"/>
              <a:pathLst>
                <a:path w="73700" h="357970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2" y="77032"/>
                  </a:lnTo>
                  <a:lnTo>
                    <a:pt x="11592" y="89830"/>
                  </a:lnTo>
                  <a:lnTo>
                    <a:pt x="14051" y="102557"/>
                  </a:lnTo>
                  <a:lnTo>
                    <a:pt x="16038" y="115445"/>
                  </a:lnTo>
                  <a:lnTo>
                    <a:pt x="17709" y="128403"/>
                  </a:lnTo>
                  <a:lnTo>
                    <a:pt x="19446" y="141117"/>
                  </a:lnTo>
                  <a:lnTo>
                    <a:pt x="21463" y="153420"/>
                  </a:lnTo>
                  <a:lnTo>
                    <a:pt x="23651" y="165463"/>
                  </a:lnTo>
                  <a:lnTo>
                    <a:pt x="25666" y="177616"/>
                  </a:lnTo>
                  <a:lnTo>
                    <a:pt x="27324" y="190085"/>
                  </a:lnTo>
                  <a:lnTo>
                    <a:pt x="28759" y="202748"/>
                  </a:lnTo>
                  <a:lnTo>
                    <a:pt x="30329" y="215255"/>
                  </a:lnTo>
                  <a:lnTo>
                    <a:pt x="32237" y="227421"/>
                  </a:lnTo>
                  <a:lnTo>
                    <a:pt x="34519" y="239540"/>
                  </a:lnTo>
                  <a:lnTo>
                    <a:pt x="37129" y="252276"/>
                  </a:lnTo>
                  <a:lnTo>
                    <a:pt x="40000" y="265949"/>
                  </a:lnTo>
                  <a:lnTo>
                    <a:pt x="43063" y="280235"/>
                  </a:lnTo>
                  <a:lnTo>
                    <a:pt x="46266" y="294370"/>
                  </a:lnTo>
                  <a:lnTo>
                    <a:pt x="49566" y="307902"/>
                  </a:lnTo>
                  <a:lnTo>
                    <a:pt x="52974" y="320283"/>
                  </a:lnTo>
                  <a:lnTo>
                    <a:pt x="56989" y="331927"/>
                  </a:lnTo>
                  <a:lnTo>
                    <a:pt x="63080" y="343849"/>
                  </a:lnTo>
                  <a:lnTo>
                    <a:pt x="73699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3790259" y="4453554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4978" y="67"/>
                  </a:lnTo>
                  <a:lnTo>
                    <a:pt x="162347" y="708"/>
                  </a:lnTo>
                  <a:lnTo>
                    <a:pt x="150438" y="2004"/>
                  </a:lnTo>
                  <a:lnTo>
                    <a:pt x="138783" y="3864"/>
                  </a:lnTo>
                  <a:lnTo>
                    <a:pt x="126942" y="6180"/>
                  </a:lnTo>
                  <a:lnTo>
                    <a:pt x="114706" y="8847"/>
                  </a:lnTo>
                  <a:lnTo>
                    <a:pt x="102211" y="11771"/>
                  </a:lnTo>
                  <a:lnTo>
                    <a:pt x="89821" y="14877"/>
                  </a:lnTo>
                  <a:lnTo>
                    <a:pt x="77745" y="18112"/>
                  </a:lnTo>
                  <a:lnTo>
                    <a:pt x="66026" y="21437"/>
                  </a:lnTo>
                  <a:lnTo>
                    <a:pt x="54624" y="24821"/>
                  </a:lnTo>
                  <a:lnTo>
                    <a:pt x="43488" y="28242"/>
                  </a:lnTo>
                  <a:lnTo>
                    <a:pt x="33006" y="31535"/>
                  </a:lnTo>
                  <a:lnTo>
                    <a:pt x="22984" y="34715"/>
                  </a:lnTo>
                  <a:lnTo>
                    <a:pt x="12541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3990300" y="4253513"/>
              <a:ext cx="231628" cy="389555"/>
            </a:xfrm>
            <a:custGeom>
              <a:avLst/>
              <a:gdLst/>
              <a:ahLst/>
              <a:cxnLst/>
              <a:rect l="0" t="0" r="0" b="0"/>
              <a:pathLst>
                <a:path w="231628" h="389555">
                  <a:moveTo>
                    <a:pt x="0" y="0"/>
                  </a:moveTo>
                  <a:lnTo>
                    <a:pt x="67" y="11802"/>
                  </a:lnTo>
                  <a:lnTo>
                    <a:pt x="708" y="23571"/>
                  </a:lnTo>
                  <a:lnTo>
                    <a:pt x="2004" y="36457"/>
                  </a:lnTo>
                  <a:lnTo>
                    <a:pt x="3863" y="50132"/>
                  </a:lnTo>
                  <a:lnTo>
                    <a:pt x="6180" y="63812"/>
                  </a:lnTo>
                  <a:lnTo>
                    <a:pt x="8846" y="77042"/>
                  </a:lnTo>
                  <a:lnTo>
                    <a:pt x="11770" y="90184"/>
                  </a:lnTo>
                  <a:lnTo>
                    <a:pt x="14878" y="104208"/>
                  </a:lnTo>
                  <a:lnTo>
                    <a:pt x="18113" y="119593"/>
                  </a:lnTo>
                  <a:lnTo>
                    <a:pt x="21436" y="135858"/>
                  </a:lnTo>
                  <a:lnTo>
                    <a:pt x="24821" y="151868"/>
                  </a:lnTo>
                  <a:lnTo>
                    <a:pt x="28246" y="166972"/>
                  </a:lnTo>
                  <a:lnTo>
                    <a:pt x="31700" y="181028"/>
                  </a:lnTo>
                  <a:lnTo>
                    <a:pt x="35171" y="194149"/>
                  </a:lnTo>
                  <a:lnTo>
                    <a:pt x="38656" y="206525"/>
                  </a:lnTo>
                  <a:lnTo>
                    <a:pt x="42148" y="218345"/>
                  </a:lnTo>
                  <a:lnTo>
                    <a:pt x="45646" y="229762"/>
                  </a:lnTo>
                  <a:lnTo>
                    <a:pt x="49148" y="240908"/>
                  </a:lnTo>
                  <a:lnTo>
                    <a:pt x="52653" y="252194"/>
                  </a:lnTo>
                  <a:lnTo>
                    <a:pt x="56159" y="264297"/>
                  </a:lnTo>
                  <a:lnTo>
                    <a:pt x="59670" y="277514"/>
                  </a:lnTo>
                  <a:lnTo>
                    <a:pt x="63351" y="291647"/>
                  </a:lnTo>
                  <a:lnTo>
                    <a:pt x="67508" y="306204"/>
                  </a:lnTo>
                  <a:lnTo>
                    <a:pt x="72265" y="320843"/>
                  </a:lnTo>
                  <a:lnTo>
                    <a:pt x="77428" y="335247"/>
                  </a:lnTo>
                  <a:lnTo>
                    <a:pt x="82585" y="349066"/>
                  </a:lnTo>
                  <a:lnTo>
                    <a:pt x="87475" y="362101"/>
                  </a:lnTo>
                  <a:lnTo>
                    <a:pt x="91263" y="371963"/>
                  </a:lnTo>
                  <a:lnTo>
                    <a:pt x="92923" y="375644"/>
                  </a:lnTo>
                  <a:lnTo>
                    <a:pt x="92718" y="374147"/>
                  </a:lnTo>
                  <a:lnTo>
                    <a:pt x="91257" y="369073"/>
                  </a:lnTo>
                  <a:lnTo>
                    <a:pt x="89018" y="361409"/>
                  </a:lnTo>
                  <a:lnTo>
                    <a:pt x="86308" y="351843"/>
                  </a:lnTo>
                  <a:lnTo>
                    <a:pt x="83476" y="340901"/>
                  </a:lnTo>
                  <a:lnTo>
                    <a:pt x="80937" y="328986"/>
                  </a:lnTo>
                  <a:lnTo>
                    <a:pt x="78894" y="316392"/>
                  </a:lnTo>
                  <a:lnTo>
                    <a:pt x="77519" y="303331"/>
                  </a:lnTo>
                  <a:lnTo>
                    <a:pt x="77043" y="289951"/>
                  </a:lnTo>
                  <a:lnTo>
                    <a:pt x="77515" y="276374"/>
                  </a:lnTo>
                  <a:lnTo>
                    <a:pt x="79307" y="263324"/>
                  </a:lnTo>
                  <a:lnTo>
                    <a:pt x="83169" y="252077"/>
                  </a:lnTo>
                  <a:lnTo>
                    <a:pt x="89322" y="243194"/>
                  </a:lnTo>
                  <a:lnTo>
                    <a:pt x="97369" y="236893"/>
                  </a:lnTo>
                  <a:lnTo>
                    <a:pt x="106597" y="233397"/>
                  </a:lnTo>
                  <a:lnTo>
                    <a:pt x="116462" y="232529"/>
                  </a:lnTo>
                  <a:lnTo>
                    <a:pt x="126488" y="233841"/>
                  </a:lnTo>
                  <a:lnTo>
                    <a:pt x="136206" y="236832"/>
                  </a:lnTo>
                  <a:lnTo>
                    <a:pt x="145400" y="241064"/>
                  </a:lnTo>
                  <a:lnTo>
                    <a:pt x="154063" y="246509"/>
                  </a:lnTo>
                  <a:lnTo>
                    <a:pt x="162275" y="253518"/>
                  </a:lnTo>
                  <a:lnTo>
                    <a:pt x="170137" y="262154"/>
                  </a:lnTo>
                  <a:lnTo>
                    <a:pt x="177743" y="272055"/>
                  </a:lnTo>
                  <a:lnTo>
                    <a:pt x="185164" y="282618"/>
                  </a:lnTo>
                  <a:lnTo>
                    <a:pt x="192453" y="293432"/>
                  </a:lnTo>
                  <a:lnTo>
                    <a:pt x="199484" y="304455"/>
                  </a:lnTo>
                  <a:lnTo>
                    <a:pt x="205980" y="315914"/>
                  </a:lnTo>
                  <a:lnTo>
                    <a:pt x="211826" y="327905"/>
                  </a:lnTo>
                  <a:lnTo>
                    <a:pt x="216919" y="339979"/>
                  </a:lnTo>
                  <a:lnTo>
                    <a:pt x="221586" y="352519"/>
                  </a:lnTo>
                  <a:lnTo>
                    <a:pt x="226236" y="367744"/>
                  </a:lnTo>
                  <a:lnTo>
                    <a:pt x="231627" y="3895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6" name="Group 185"/>
          <p:cNvGrpSpPr/>
          <p:nvPr/>
        </p:nvGrpSpPr>
        <p:grpSpPr>
          <a:xfrm>
            <a:off x="684352" y="5159188"/>
            <a:ext cx="1516104" cy="463030"/>
            <a:chOff x="684352" y="5159188"/>
            <a:chExt cx="1516104" cy="463030"/>
          </a:xfrm>
        </p:grpSpPr>
        <p:sp>
          <p:nvSpPr>
            <p:cNvPr id="176" name="Freeform 175"/>
            <p:cNvSpPr/>
            <p:nvPr/>
          </p:nvSpPr>
          <p:spPr>
            <a:xfrm>
              <a:off x="684352" y="5201077"/>
              <a:ext cx="186974" cy="402497"/>
            </a:xfrm>
            <a:custGeom>
              <a:avLst/>
              <a:gdLst/>
              <a:ahLst/>
              <a:cxnLst/>
              <a:rect l="0" t="0" r="0" b="0"/>
              <a:pathLst>
                <a:path w="186974" h="402497">
                  <a:moveTo>
                    <a:pt x="0" y="0"/>
                  </a:moveTo>
                  <a:lnTo>
                    <a:pt x="2867" y="14602"/>
                  </a:lnTo>
                  <a:lnTo>
                    <a:pt x="5009" y="27873"/>
                  </a:lnTo>
                  <a:lnTo>
                    <a:pt x="6616" y="41070"/>
                  </a:lnTo>
                  <a:lnTo>
                    <a:pt x="7970" y="54239"/>
                  </a:lnTo>
                  <a:lnTo>
                    <a:pt x="9466" y="67099"/>
                  </a:lnTo>
                  <a:lnTo>
                    <a:pt x="11313" y="79513"/>
                  </a:lnTo>
                  <a:lnTo>
                    <a:pt x="13380" y="91972"/>
                  </a:lnTo>
                  <a:lnTo>
                    <a:pt x="15312" y="105470"/>
                  </a:lnTo>
                  <a:lnTo>
                    <a:pt x="16913" y="120483"/>
                  </a:lnTo>
                  <a:lnTo>
                    <a:pt x="18309" y="136990"/>
                  </a:lnTo>
                  <a:lnTo>
                    <a:pt x="19854" y="154754"/>
                  </a:lnTo>
                  <a:lnTo>
                    <a:pt x="21744" y="173486"/>
                  </a:lnTo>
                  <a:lnTo>
                    <a:pt x="24015" y="192929"/>
                  </a:lnTo>
                  <a:lnTo>
                    <a:pt x="26617" y="212878"/>
                  </a:lnTo>
                  <a:lnTo>
                    <a:pt x="29478" y="233176"/>
                  </a:lnTo>
                  <a:lnTo>
                    <a:pt x="32365" y="253550"/>
                  </a:lnTo>
                  <a:lnTo>
                    <a:pt x="34916" y="273615"/>
                  </a:lnTo>
                  <a:lnTo>
                    <a:pt x="36962" y="293146"/>
                  </a:lnTo>
                  <a:lnTo>
                    <a:pt x="38504" y="310621"/>
                  </a:lnTo>
                  <a:lnTo>
                    <a:pt x="39688" y="321726"/>
                  </a:lnTo>
                  <a:lnTo>
                    <a:pt x="40602" y="324281"/>
                  </a:lnTo>
                  <a:lnTo>
                    <a:pt x="41202" y="320811"/>
                  </a:lnTo>
                  <a:lnTo>
                    <a:pt x="41565" y="313560"/>
                  </a:lnTo>
                  <a:lnTo>
                    <a:pt x="41779" y="303919"/>
                  </a:lnTo>
                  <a:lnTo>
                    <a:pt x="41916" y="292754"/>
                  </a:lnTo>
                  <a:lnTo>
                    <a:pt x="42339" y="280772"/>
                  </a:lnTo>
                  <a:lnTo>
                    <a:pt x="43683" y="268622"/>
                  </a:lnTo>
                  <a:lnTo>
                    <a:pt x="46219" y="256661"/>
                  </a:lnTo>
                  <a:lnTo>
                    <a:pt x="49888" y="245164"/>
                  </a:lnTo>
                  <a:lnTo>
                    <a:pt x="54493" y="234430"/>
                  </a:lnTo>
                  <a:lnTo>
                    <a:pt x="59822" y="224549"/>
                  </a:lnTo>
                  <a:lnTo>
                    <a:pt x="66010" y="215760"/>
                  </a:lnTo>
                  <a:lnTo>
                    <a:pt x="73518" y="208526"/>
                  </a:lnTo>
                  <a:lnTo>
                    <a:pt x="82486" y="202964"/>
                  </a:lnTo>
                  <a:lnTo>
                    <a:pt x="92440" y="199210"/>
                  </a:lnTo>
                  <a:lnTo>
                    <a:pt x="102505" y="197582"/>
                  </a:lnTo>
                  <a:lnTo>
                    <a:pt x="112162" y="198043"/>
                  </a:lnTo>
                  <a:lnTo>
                    <a:pt x="121254" y="200282"/>
                  </a:lnTo>
                  <a:lnTo>
                    <a:pt x="129813" y="203911"/>
                  </a:lnTo>
                  <a:lnTo>
                    <a:pt x="137938" y="208578"/>
                  </a:lnTo>
                  <a:lnTo>
                    <a:pt x="145733" y="214318"/>
                  </a:lnTo>
                  <a:lnTo>
                    <a:pt x="153289" y="221527"/>
                  </a:lnTo>
                  <a:lnTo>
                    <a:pt x="160666" y="230302"/>
                  </a:lnTo>
                  <a:lnTo>
                    <a:pt x="167589" y="240466"/>
                  </a:lnTo>
                  <a:lnTo>
                    <a:pt x="173480" y="251738"/>
                  </a:lnTo>
                  <a:lnTo>
                    <a:pt x="178106" y="263840"/>
                  </a:lnTo>
                  <a:lnTo>
                    <a:pt x="181550" y="276543"/>
                  </a:lnTo>
                  <a:lnTo>
                    <a:pt x="184027" y="289669"/>
                  </a:lnTo>
                  <a:lnTo>
                    <a:pt x="185763" y="303083"/>
                  </a:lnTo>
                  <a:lnTo>
                    <a:pt x="186796" y="316530"/>
                  </a:lnTo>
                  <a:lnTo>
                    <a:pt x="186973" y="329638"/>
                  </a:lnTo>
                  <a:lnTo>
                    <a:pt x="186276" y="342229"/>
                  </a:lnTo>
                  <a:lnTo>
                    <a:pt x="184657" y="354143"/>
                  </a:lnTo>
                  <a:lnTo>
                    <a:pt x="181967" y="365151"/>
                  </a:lnTo>
                  <a:lnTo>
                    <a:pt x="178221" y="375214"/>
                  </a:lnTo>
                  <a:lnTo>
                    <a:pt x="173246" y="384125"/>
                  </a:lnTo>
                  <a:lnTo>
                    <a:pt x="166626" y="391440"/>
                  </a:lnTo>
                  <a:lnTo>
                    <a:pt x="158290" y="397055"/>
                  </a:lnTo>
                  <a:lnTo>
                    <a:pt x="148777" y="400843"/>
                  </a:lnTo>
                  <a:lnTo>
                    <a:pt x="139015" y="402496"/>
                  </a:lnTo>
                  <a:lnTo>
                    <a:pt x="129531" y="402038"/>
                  </a:lnTo>
                  <a:lnTo>
                    <a:pt x="119902" y="400120"/>
                  </a:lnTo>
                  <a:lnTo>
                    <a:pt x="108970" y="396230"/>
                  </a:lnTo>
                  <a:lnTo>
                    <a:pt x="94756" y="3895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88950" y="5362114"/>
              <a:ext cx="153372" cy="233700"/>
            </a:xfrm>
            <a:custGeom>
              <a:avLst/>
              <a:gdLst/>
              <a:ahLst/>
              <a:cxnLst/>
              <a:rect l="0" t="0" r="0" b="0"/>
              <a:pathLst>
                <a:path w="153372" h="233700">
                  <a:moveTo>
                    <a:pt x="16500" y="123233"/>
                  </a:moveTo>
                  <a:lnTo>
                    <a:pt x="25235" y="120232"/>
                  </a:lnTo>
                  <a:lnTo>
                    <a:pt x="32941" y="116810"/>
                  </a:lnTo>
                  <a:lnTo>
                    <a:pt x="40348" y="112613"/>
                  </a:lnTo>
                  <a:lnTo>
                    <a:pt x="47782" y="107713"/>
                  </a:lnTo>
                  <a:lnTo>
                    <a:pt x="55609" y="102232"/>
                  </a:lnTo>
                  <a:lnTo>
                    <a:pt x="63974" y="96292"/>
                  </a:lnTo>
                  <a:lnTo>
                    <a:pt x="72371" y="89685"/>
                  </a:lnTo>
                  <a:lnTo>
                    <a:pt x="79789" y="81890"/>
                  </a:lnTo>
                  <a:lnTo>
                    <a:pt x="85732" y="72724"/>
                  </a:lnTo>
                  <a:lnTo>
                    <a:pt x="90041" y="62467"/>
                  </a:lnTo>
                  <a:lnTo>
                    <a:pt x="92641" y="51665"/>
                  </a:lnTo>
                  <a:lnTo>
                    <a:pt x="93674" y="40705"/>
                  </a:lnTo>
                  <a:lnTo>
                    <a:pt x="93096" y="30094"/>
                  </a:lnTo>
                  <a:lnTo>
                    <a:pt x="90597" y="20509"/>
                  </a:lnTo>
                  <a:lnTo>
                    <a:pt x="86179" y="12231"/>
                  </a:lnTo>
                  <a:lnTo>
                    <a:pt x="80114" y="5675"/>
                  </a:lnTo>
                  <a:lnTo>
                    <a:pt x="72756" y="1545"/>
                  </a:lnTo>
                  <a:lnTo>
                    <a:pt x="64443" y="0"/>
                  </a:lnTo>
                  <a:lnTo>
                    <a:pt x="55609" y="1064"/>
                  </a:lnTo>
                  <a:lnTo>
                    <a:pt x="46767" y="4885"/>
                  </a:lnTo>
                  <a:lnTo>
                    <a:pt x="38200" y="11268"/>
                  </a:lnTo>
                  <a:lnTo>
                    <a:pt x="30144" y="19772"/>
                  </a:lnTo>
                  <a:lnTo>
                    <a:pt x="22880" y="29904"/>
                  </a:lnTo>
                  <a:lnTo>
                    <a:pt x="16480" y="41235"/>
                  </a:lnTo>
                  <a:lnTo>
                    <a:pt x="11011" y="53586"/>
                  </a:lnTo>
                  <a:lnTo>
                    <a:pt x="6628" y="67006"/>
                  </a:lnTo>
                  <a:lnTo>
                    <a:pt x="3312" y="81431"/>
                  </a:lnTo>
                  <a:lnTo>
                    <a:pt x="1066" y="96371"/>
                  </a:lnTo>
                  <a:lnTo>
                    <a:pt x="0" y="111021"/>
                  </a:lnTo>
                  <a:lnTo>
                    <a:pt x="59" y="124947"/>
                  </a:lnTo>
                  <a:lnTo>
                    <a:pt x="1063" y="138079"/>
                  </a:lnTo>
                  <a:lnTo>
                    <a:pt x="2800" y="150511"/>
                  </a:lnTo>
                  <a:lnTo>
                    <a:pt x="5081" y="162389"/>
                  </a:lnTo>
                  <a:lnTo>
                    <a:pt x="7916" y="173689"/>
                  </a:lnTo>
                  <a:lnTo>
                    <a:pt x="11497" y="184219"/>
                  </a:lnTo>
                  <a:lnTo>
                    <a:pt x="15874" y="193938"/>
                  </a:lnTo>
                  <a:lnTo>
                    <a:pt x="21118" y="202941"/>
                  </a:lnTo>
                  <a:lnTo>
                    <a:pt x="27395" y="211376"/>
                  </a:lnTo>
                  <a:lnTo>
                    <a:pt x="34695" y="219367"/>
                  </a:lnTo>
                  <a:lnTo>
                    <a:pt x="42869" y="226377"/>
                  </a:lnTo>
                  <a:lnTo>
                    <a:pt x="51726" y="231269"/>
                  </a:lnTo>
                  <a:lnTo>
                    <a:pt x="61090" y="233595"/>
                  </a:lnTo>
                  <a:lnTo>
                    <a:pt x="70818" y="233699"/>
                  </a:lnTo>
                  <a:lnTo>
                    <a:pt x="80800" y="232324"/>
                  </a:lnTo>
                  <a:lnTo>
                    <a:pt x="90953" y="230064"/>
                  </a:lnTo>
                  <a:lnTo>
                    <a:pt x="101059" y="227128"/>
                  </a:lnTo>
                  <a:lnTo>
                    <a:pt x="110771" y="223421"/>
                  </a:lnTo>
                  <a:lnTo>
                    <a:pt x="119925" y="218944"/>
                  </a:lnTo>
                  <a:lnTo>
                    <a:pt x="128235" y="214107"/>
                  </a:lnTo>
                  <a:lnTo>
                    <a:pt x="136023" y="209184"/>
                  </a:lnTo>
                  <a:lnTo>
                    <a:pt x="143974" y="203743"/>
                  </a:lnTo>
                  <a:lnTo>
                    <a:pt x="153371" y="19693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1188345" y="5159188"/>
              <a:ext cx="159303" cy="441973"/>
            </a:xfrm>
            <a:custGeom>
              <a:avLst/>
              <a:gdLst/>
              <a:ahLst/>
              <a:cxnLst/>
              <a:rect l="0" t="0" r="0" b="0"/>
              <a:pathLst>
                <a:path w="159303" h="441973">
                  <a:moveTo>
                    <a:pt x="127717" y="305102"/>
                  </a:moveTo>
                  <a:lnTo>
                    <a:pt x="121782" y="296368"/>
                  </a:lnTo>
                  <a:lnTo>
                    <a:pt x="115578" y="288661"/>
                  </a:lnTo>
                  <a:lnTo>
                    <a:pt x="108482" y="281273"/>
                  </a:lnTo>
                  <a:lnTo>
                    <a:pt x="100541" y="274530"/>
                  </a:lnTo>
                  <a:lnTo>
                    <a:pt x="91895" y="269296"/>
                  </a:lnTo>
                  <a:lnTo>
                    <a:pt x="82705" y="265935"/>
                  </a:lnTo>
                  <a:lnTo>
                    <a:pt x="73278" y="264494"/>
                  </a:lnTo>
                  <a:lnTo>
                    <a:pt x="64037" y="264965"/>
                  </a:lnTo>
                  <a:lnTo>
                    <a:pt x="55197" y="267140"/>
                  </a:lnTo>
                  <a:lnTo>
                    <a:pt x="46789" y="270853"/>
                  </a:lnTo>
                  <a:lnTo>
                    <a:pt x="38756" y="276078"/>
                  </a:lnTo>
                  <a:lnTo>
                    <a:pt x="31022" y="282661"/>
                  </a:lnTo>
                  <a:lnTo>
                    <a:pt x="23675" y="290350"/>
                  </a:lnTo>
                  <a:lnTo>
                    <a:pt x="16959" y="298879"/>
                  </a:lnTo>
                  <a:lnTo>
                    <a:pt x="10967" y="308027"/>
                  </a:lnTo>
                  <a:lnTo>
                    <a:pt x="5960" y="317780"/>
                  </a:lnTo>
                  <a:lnTo>
                    <a:pt x="2427" y="328312"/>
                  </a:lnTo>
                  <a:lnTo>
                    <a:pt x="498" y="339657"/>
                  </a:lnTo>
                  <a:lnTo>
                    <a:pt x="0" y="351717"/>
                  </a:lnTo>
                  <a:lnTo>
                    <a:pt x="646" y="364345"/>
                  </a:lnTo>
                  <a:lnTo>
                    <a:pt x="2156" y="377388"/>
                  </a:lnTo>
                  <a:lnTo>
                    <a:pt x="4455" y="390400"/>
                  </a:lnTo>
                  <a:lnTo>
                    <a:pt x="7668" y="402677"/>
                  </a:lnTo>
                  <a:lnTo>
                    <a:pt x="11794" y="413880"/>
                  </a:lnTo>
                  <a:lnTo>
                    <a:pt x="16868" y="423535"/>
                  </a:lnTo>
                  <a:lnTo>
                    <a:pt x="23031" y="430893"/>
                  </a:lnTo>
                  <a:lnTo>
                    <a:pt x="30249" y="435758"/>
                  </a:lnTo>
                  <a:lnTo>
                    <a:pt x="38199" y="438246"/>
                  </a:lnTo>
                  <a:lnTo>
                    <a:pt x="46373" y="438494"/>
                  </a:lnTo>
                  <a:lnTo>
                    <a:pt x="54456" y="436805"/>
                  </a:lnTo>
                  <a:lnTo>
                    <a:pt x="62169" y="433251"/>
                  </a:lnTo>
                  <a:lnTo>
                    <a:pt x="69196" y="427601"/>
                  </a:lnTo>
                  <a:lnTo>
                    <a:pt x="75443" y="419911"/>
                  </a:lnTo>
                  <a:lnTo>
                    <a:pt x="81146" y="410325"/>
                  </a:lnTo>
                  <a:lnTo>
                    <a:pt x="86751" y="398919"/>
                  </a:lnTo>
                  <a:lnTo>
                    <a:pt x="92523" y="385910"/>
                  </a:lnTo>
                  <a:lnTo>
                    <a:pt x="98386" y="371617"/>
                  </a:lnTo>
                  <a:lnTo>
                    <a:pt x="104023" y="356353"/>
                  </a:lnTo>
                  <a:lnTo>
                    <a:pt x="109256" y="340380"/>
                  </a:lnTo>
                  <a:lnTo>
                    <a:pt x="113905" y="323740"/>
                  </a:lnTo>
                  <a:lnTo>
                    <a:pt x="117722" y="306278"/>
                  </a:lnTo>
                  <a:lnTo>
                    <a:pt x="120661" y="287982"/>
                  </a:lnTo>
                  <a:lnTo>
                    <a:pt x="122989" y="269289"/>
                  </a:lnTo>
                  <a:lnTo>
                    <a:pt x="125174" y="250965"/>
                  </a:lnTo>
                  <a:lnTo>
                    <a:pt x="127497" y="233410"/>
                  </a:lnTo>
                  <a:lnTo>
                    <a:pt x="129891" y="216350"/>
                  </a:lnTo>
                  <a:lnTo>
                    <a:pt x="132045" y="199062"/>
                  </a:lnTo>
                  <a:lnTo>
                    <a:pt x="133791" y="181130"/>
                  </a:lnTo>
                  <a:lnTo>
                    <a:pt x="135115" y="162476"/>
                  </a:lnTo>
                  <a:lnTo>
                    <a:pt x="136079" y="143180"/>
                  </a:lnTo>
                  <a:lnTo>
                    <a:pt x="136758" y="123386"/>
                  </a:lnTo>
                  <a:lnTo>
                    <a:pt x="137060" y="103550"/>
                  </a:lnTo>
                  <a:lnTo>
                    <a:pt x="136738" y="84393"/>
                  </a:lnTo>
                  <a:lnTo>
                    <a:pt x="135707" y="66259"/>
                  </a:lnTo>
                  <a:lnTo>
                    <a:pt x="134032" y="49304"/>
                  </a:lnTo>
                  <a:lnTo>
                    <a:pt x="131838" y="33677"/>
                  </a:lnTo>
                  <a:lnTo>
                    <a:pt x="129237" y="19353"/>
                  </a:lnTo>
                  <a:lnTo>
                    <a:pt x="125889" y="7607"/>
                  </a:lnTo>
                  <a:lnTo>
                    <a:pt x="121764" y="955"/>
                  </a:lnTo>
                  <a:lnTo>
                    <a:pt x="117703" y="0"/>
                  </a:lnTo>
                  <a:lnTo>
                    <a:pt x="113882" y="3665"/>
                  </a:lnTo>
                  <a:lnTo>
                    <a:pt x="110231" y="10659"/>
                  </a:lnTo>
                  <a:lnTo>
                    <a:pt x="106834" y="20117"/>
                  </a:lnTo>
                  <a:lnTo>
                    <a:pt x="103953" y="31613"/>
                  </a:lnTo>
                  <a:lnTo>
                    <a:pt x="101699" y="44770"/>
                  </a:lnTo>
                  <a:lnTo>
                    <a:pt x="100191" y="59376"/>
                  </a:lnTo>
                  <a:lnTo>
                    <a:pt x="99631" y="75402"/>
                  </a:lnTo>
                  <a:lnTo>
                    <a:pt x="100031" y="92715"/>
                  </a:lnTo>
                  <a:lnTo>
                    <a:pt x="101096" y="111244"/>
                  </a:lnTo>
                  <a:lnTo>
                    <a:pt x="102342" y="131046"/>
                  </a:lnTo>
                  <a:lnTo>
                    <a:pt x="103476" y="152020"/>
                  </a:lnTo>
                  <a:lnTo>
                    <a:pt x="104557" y="173307"/>
                  </a:lnTo>
                  <a:lnTo>
                    <a:pt x="105888" y="193452"/>
                  </a:lnTo>
                  <a:lnTo>
                    <a:pt x="107636" y="211736"/>
                  </a:lnTo>
                  <a:lnTo>
                    <a:pt x="109811" y="228129"/>
                  </a:lnTo>
                  <a:lnTo>
                    <a:pt x="112349" y="242916"/>
                  </a:lnTo>
                  <a:lnTo>
                    <a:pt x="115171" y="256466"/>
                  </a:lnTo>
                  <a:lnTo>
                    <a:pt x="118203" y="269434"/>
                  </a:lnTo>
                  <a:lnTo>
                    <a:pt x="121383" y="282697"/>
                  </a:lnTo>
                  <a:lnTo>
                    <a:pt x="124669" y="296707"/>
                  </a:lnTo>
                  <a:lnTo>
                    <a:pt x="128027" y="311378"/>
                  </a:lnTo>
                  <a:lnTo>
                    <a:pt x="131434" y="326298"/>
                  </a:lnTo>
                  <a:lnTo>
                    <a:pt x="134875" y="341181"/>
                  </a:lnTo>
                  <a:lnTo>
                    <a:pt x="138338" y="355750"/>
                  </a:lnTo>
                  <a:lnTo>
                    <a:pt x="141817" y="369677"/>
                  </a:lnTo>
                  <a:lnTo>
                    <a:pt x="145301" y="382846"/>
                  </a:lnTo>
                  <a:lnTo>
                    <a:pt x="148636" y="395061"/>
                  </a:lnTo>
                  <a:lnTo>
                    <a:pt x="151850" y="407260"/>
                  </a:lnTo>
                  <a:lnTo>
                    <a:pt x="155226" y="421633"/>
                  </a:lnTo>
                  <a:lnTo>
                    <a:pt x="159302" y="44197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1421347" y="5453761"/>
              <a:ext cx="31586" cy="136872"/>
            </a:xfrm>
            <a:custGeom>
              <a:avLst/>
              <a:gdLst/>
              <a:ahLst/>
              <a:cxnLst/>
              <a:rect l="0" t="0" r="0" b="0"/>
              <a:pathLst>
                <a:path w="31586" h="136872">
                  <a:moveTo>
                    <a:pt x="0" y="0"/>
                  </a:moveTo>
                  <a:lnTo>
                    <a:pt x="2934" y="11736"/>
                  </a:lnTo>
                  <a:lnTo>
                    <a:pt x="5716" y="22864"/>
                  </a:lnTo>
                  <a:lnTo>
                    <a:pt x="8611" y="34462"/>
                  </a:lnTo>
                  <a:lnTo>
                    <a:pt x="11478" y="46623"/>
                  </a:lnTo>
                  <a:lnTo>
                    <a:pt x="13995" y="59284"/>
                  </a:lnTo>
                  <a:lnTo>
                    <a:pt x="16010" y="72326"/>
                  </a:lnTo>
                  <a:lnTo>
                    <a:pt x="17728" y="85236"/>
                  </a:lnTo>
                  <a:lnTo>
                    <a:pt x="19890" y="98489"/>
                  </a:lnTo>
                  <a:lnTo>
                    <a:pt x="23804" y="114365"/>
                  </a:lnTo>
                  <a:lnTo>
                    <a:pt x="31585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421347" y="533794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484518" y="5411647"/>
              <a:ext cx="115814" cy="198046"/>
            </a:xfrm>
            <a:custGeom>
              <a:avLst/>
              <a:gdLst/>
              <a:ahLst/>
              <a:cxnLst/>
              <a:rect l="0" t="0" r="0" b="0"/>
              <a:pathLst>
                <a:path w="115814" h="198046">
                  <a:moveTo>
                    <a:pt x="0" y="10529"/>
                  </a:moveTo>
                  <a:lnTo>
                    <a:pt x="2934" y="19397"/>
                  </a:lnTo>
                  <a:lnTo>
                    <a:pt x="5716" y="28384"/>
                  </a:lnTo>
                  <a:lnTo>
                    <a:pt x="8615" y="38380"/>
                  </a:lnTo>
                  <a:lnTo>
                    <a:pt x="11656" y="49360"/>
                  </a:lnTo>
                  <a:lnTo>
                    <a:pt x="14821" y="61172"/>
                  </a:lnTo>
                  <a:lnTo>
                    <a:pt x="18089" y="73630"/>
                  </a:lnTo>
                  <a:lnTo>
                    <a:pt x="21600" y="86568"/>
                  </a:lnTo>
                  <a:lnTo>
                    <a:pt x="25640" y="99849"/>
                  </a:lnTo>
                  <a:lnTo>
                    <a:pt x="30317" y="113366"/>
                  </a:lnTo>
                  <a:lnTo>
                    <a:pt x="35425" y="126881"/>
                  </a:lnTo>
                  <a:lnTo>
                    <a:pt x="40545" y="140035"/>
                  </a:lnTo>
                  <a:lnTo>
                    <a:pt x="45437" y="152657"/>
                  </a:lnTo>
                  <a:lnTo>
                    <a:pt x="50196" y="164589"/>
                  </a:lnTo>
                  <a:lnTo>
                    <a:pt x="55150" y="175611"/>
                  </a:lnTo>
                  <a:lnTo>
                    <a:pt x="60498" y="185661"/>
                  </a:lnTo>
                  <a:lnTo>
                    <a:pt x="66722" y="193746"/>
                  </a:lnTo>
                  <a:lnTo>
                    <a:pt x="73555" y="198045"/>
                  </a:lnTo>
                  <a:lnTo>
                    <a:pt x="79479" y="197904"/>
                  </a:lnTo>
                  <a:lnTo>
                    <a:pt x="84035" y="193512"/>
                  </a:lnTo>
                  <a:lnTo>
                    <a:pt x="87356" y="185538"/>
                  </a:lnTo>
                  <a:lnTo>
                    <a:pt x="89871" y="174945"/>
                  </a:lnTo>
                  <a:lnTo>
                    <a:pt x="92146" y="162767"/>
                  </a:lnTo>
                  <a:lnTo>
                    <a:pt x="94510" y="149719"/>
                  </a:lnTo>
                  <a:lnTo>
                    <a:pt x="96921" y="136209"/>
                  </a:lnTo>
                  <a:lnTo>
                    <a:pt x="99083" y="122457"/>
                  </a:lnTo>
                  <a:lnTo>
                    <a:pt x="100836" y="108572"/>
                  </a:lnTo>
                  <a:lnTo>
                    <a:pt x="102334" y="94450"/>
                  </a:lnTo>
                  <a:lnTo>
                    <a:pt x="103946" y="79815"/>
                  </a:lnTo>
                  <a:lnTo>
                    <a:pt x="105878" y="64576"/>
                  </a:lnTo>
                  <a:lnTo>
                    <a:pt x="108014" y="49538"/>
                  </a:lnTo>
                  <a:lnTo>
                    <a:pt x="110220" y="34824"/>
                  </a:lnTo>
                  <a:lnTo>
                    <a:pt x="112690" y="19142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674031" y="547481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67" y="11669"/>
                  </a:lnTo>
                  <a:lnTo>
                    <a:pt x="707" y="22158"/>
                  </a:lnTo>
                  <a:lnTo>
                    <a:pt x="2003" y="32459"/>
                  </a:lnTo>
                  <a:lnTo>
                    <a:pt x="3863" y="42761"/>
                  </a:lnTo>
                  <a:lnTo>
                    <a:pt x="6180" y="53104"/>
                  </a:lnTo>
                  <a:lnTo>
                    <a:pt x="8842" y="63498"/>
                  </a:lnTo>
                  <a:lnTo>
                    <a:pt x="11592" y="74099"/>
                  </a:lnTo>
                  <a:lnTo>
                    <a:pt x="14051" y="85206"/>
                  </a:lnTo>
                  <a:lnTo>
                    <a:pt x="16033" y="96920"/>
                  </a:lnTo>
                  <a:lnTo>
                    <a:pt x="17535" y="108594"/>
                  </a:lnTo>
                  <a:lnTo>
                    <a:pt x="18788" y="120069"/>
                  </a:lnTo>
                  <a:lnTo>
                    <a:pt x="19899" y="13235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674031" y="5316891"/>
              <a:ext cx="10529" cy="52643"/>
            </a:xfrm>
            <a:custGeom>
              <a:avLst/>
              <a:gdLst/>
              <a:ahLst/>
              <a:cxnLst/>
              <a:rect l="0" t="0" r="0" b="0"/>
              <a:pathLst>
                <a:path w="10529" h="52643">
                  <a:moveTo>
                    <a:pt x="0" y="0"/>
                  </a:moveTo>
                  <a:lnTo>
                    <a:pt x="2875" y="14376"/>
                  </a:lnTo>
                  <a:lnTo>
                    <a:pt x="5342" y="26713"/>
                  </a:lnTo>
                  <a:lnTo>
                    <a:pt x="7709" y="38545"/>
                  </a:lnTo>
                  <a:lnTo>
                    <a:pt x="10528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1766639" y="5230387"/>
              <a:ext cx="286419" cy="382424"/>
            </a:xfrm>
            <a:custGeom>
              <a:avLst/>
              <a:gdLst/>
              <a:ahLst/>
              <a:cxnLst/>
              <a:rect l="0" t="0" r="0" b="0"/>
              <a:pathLst>
                <a:path w="286419" h="382424">
                  <a:moveTo>
                    <a:pt x="54791" y="318131"/>
                  </a:moveTo>
                  <a:lnTo>
                    <a:pt x="57657" y="309262"/>
                  </a:lnTo>
                  <a:lnTo>
                    <a:pt x="59799" y="300276"/>
                  </a:lnTo>
                  <a:lnTo>
                    <a:pt x="61393" y="290289"/>
                  </a:lnTo>
                  <a:lnTo>
                    <a:pt x="62228" y="279654"/>
                  </a:lnTo>
                  <a:lnTo>
                    <a:pt x="61780" y="269140"/>
                  </a:lnTo>
                  <a:lnTo>
                    <a:pt x="59867" y="259202"/>
                  </a:lnTo>
                  <a:lnTo>
                    <a:pt x="56457" y="250433"/>
                  </a:lnTo>
                  <a:lnTo>
                    <a:pt x="51500" y="243690"/>
                  </a:lnTo>
                  <a:lnTo>
                    <a:pt x="45137" y="239250"/>
                  </a:lnTo>
                  <a:lnTo>
                    <a:pt x="37951" y="237220"/>
                  </a:lnTo>
                  <a:lnTo>
                    <a:pt x="30831" y="237814"/>
                  </a:lnTo>
                  <a:lnTo>
                    <a:pt x="24272" y="240877"/>
                  </a:lnTo>
                  <a:lnTo>
                    <a:pt x="18398" y="245998"/>
                  </a:lnTo>
                  <a:lnTo>
                    <a:pt x="13145" y="252705"/>
                  </a:lnTo>
                  <a:lnTo>
                    <a:pt x="8400" y="260584"/>
                  </a:lnTo>
                  <a:lnTo>
                    <a:pt x="4365" y="269464"/>
                  </a:lnTo>
                  <a:lnTo>
                    <a:pt x="1551" y="279400"/>
                  </a:lnTo>
                  <a:lnTo>
                    <a:pt x="137" y="290337"/>
                  </a:lnTo>
                  <a:lnTo>
                    <a:pt x="0" y="301952"/>
                  </a:lnTo>
                  <a:lnTo>
                    <a:pt x="895" y="313748"/>
                  </a:lnTo>
                  <a:lnTo>
                    <a:pt x="2576" y="325424"/>
                  </a:lnTo>
                  <a:lnTo>
                    <a:pt x="4991" y="336875"/>
                  </a:lnTo>
                  <a:lnTo>
                    <a:pt x="8282" y="348097"/>
                  </a:lnTo>
                  <a:lnTo>
                    <a:pt x="12460" y="359104"/>
                  </a:lnTo>
                  <a:lnTo>
                    <a:pt x="17570" y="369123"/>
                  </a:lnTo>
                  <a:lnTo>
                    <a:pt x="23756" y="376655"/>
                  </a:lnTo>
                  <a:lnTo>
                    <a:pt x="30991" y="381080"/>
                  </a:lnTo>
                  <a:lnTo>
                    <a:pt x="38951" y="382423"/>
                  </a:lnTo>
                  <a:lnTo>
                    <a:pt x="47132" y="380898"/>
                  </a:lnTo>
                  <a:lnTo>
                    <a:pt x="55220" y="376941"/>
                  </a:lnTo>
                  <a:lnTo>
                    <a:pt x="62937" y="370914"/>
                  </a:lnTo>
                  <a:lnTo>
                    <a:pt x="69966" y="362999"/>
                  </a:lnTo>
                  <a:lnTo>
                    <a:pt x="76205" y="353459"/>
                  </a:lnTo>
                  <a:lnTo>
                    <a:pt x="81563" y="342465"/>
                  </a:lnTo>
                  <a:lnTo>
                    <a:pt x="85872" y="330032"/>
                  </a:lnTo>
                  <a:lnTo>
                    <a:pt x="89147" y="316305"/>
                  </a:lnTo>
                  <a:lnTo>
                    <a:pt x="91705" y="301850"/>
                  </a:lnTo>
                  <a:lnTo>
                    <a:pt x="94045" y="287533"/>
                  </a:lnTo>
                  <a:lnTo>
                    <a:pt x="96473" y="273815"/>
                  </a:lnTo>
                  <a:lnTo>
                    <a:pt x="98937" y="260147"/>
                  </a:lnTo>
                  <a:lnTo>
                    <a:pt x="101138" y="245224"/>
                  </a:lnTo>
                  <a:lnTo>
                    <a:pt x="102911" y="228404"/>
                  </a:lnTo>
                  <a:lnTo>
                    <a:pt x="104084" y="209849"/>
                  </a:lnTo>
                  <a:lnTo>
                    <a:pt x="104414" y="190164"/>
                  </a:lnTo>
                  <a:lnTo>
                    <a:pt x="103857" y="169851"/>
                  </a:lnTo>
                  <a:lnTo>
                    <a:pt x="102686" y="149534"/>
                  </a:lnTo>
                  <a:lnTo>
                    <a:pt x="101368" y="129988"/>
                  </a:lnTo>
                  <a:lnTo>
                    <a:pt x="100186" y="111550"/>
                  </a:lnTo>
                  <a:lnTo>
                    <a:pt x="99073" y="94039"/>
                  </a:lnTo>
                  <a:lnTo>
                    <a:pt x="97720" y="76965"/>
                  </a:lnTo>
                  <a:lnTo>
                    <a:pt x="95957" y="59998"/>
                  </a:lnTo>
                  <a:lnTo>
                    <a:pt x="93773" y="43311"/>
                  </a:lnTo>
                  <a:lnTo>
                    <a:pt x="91228" y="27471"/>
                  </a:lnTo>
                  <a:lnTo>
                    <a:pt x="88397" y="12825"/>
                  </a:lnTo>
                  <a:lnTo>
                    <a:pt x="85198" y="2381"/>
                  </a:lnTo>
                  <a:lnTo>
                    <a:pt x="82029" y="0"/>
                  </a:lnTo>
                  <a:lnTo>
                    <a:pt x="79728" y="4724"/>
                  </a:lnTo>
                  <a:lnTo>
                    <a:pt x="78267" y="14622"/>
                  </a:lnTo>
                  <a:lnTo>
                    <a:pt x="77538" y="27623"/>
                  </a:lnTo>
                  <a:lnTo>
                    <a:pt x="77631" y="41662"/>
                  </a:lnTo>
                  <a:lnTo>
                    <a:pt x="78540" y="55569"/>
                  </a:lnTo>
                  <a:lnTo>
                    <a:pt x="80148" y="69387"/>
                  </a:lnTo>
                  <a:lnTo>
                    <a:pt x="82306" y="83973"/>
                  </a:lnTo>
                  <a:lnTo>
                    <a:pt x="84869" y="99802"/>
                  </a:lnTo>
                  <a:lnTo>
                    <a:pt x="87557" y="116899"/>
                  </a:lnTo>
                  <a:lnTo>
                    <a:pt x="89975" y="135078"/>
                  </a:lnTo>
                  <a:lnTo>
                    <a:pt x="91936" y="154084"/>
                  </a:lnTo>
                  <a:lnTo>
                    <a:pt x="93590" y="173205"/>
                  </a:lnTo>
                  <a:lnTo>
                    <a:pt x="95315" y="191344"/>
                  </a:lnTo>
                  <a:lnTo>
                    <a:pt x="97330" y="207986"/>
                  </a:lnTo>
                  <a:lnTo>
                    <a:pt x="99686" y="223463"/>
                  </a:lnTo>
                  <a:lnTo>
                    <a:pt x="102346" y="238624"/>
                  </a:lnTo>
                  <a:lnTo>
                    <a:pt x="105255" y="253984"/>
                  </a:lnTo>
                  <a:lnTo>
                    <a:pt x="108537" y="268590"/>
                  </a:lnTo>
                  <a:lnTo>
                    <a:pt x="113253" y="280246"/>
                  </a:lnTo>
                  <a:lnTo>
                    <a:pt x="120178" y="286704"/>
                  </a:lnTo>
                  <a:lnTo>
                    <a:pt x="127709" y="287150"/>
                  </a:lnTo>
                  <a:lnTo>
                    <a:pt x="134370" y="283795"/>
                  </a:lnTo>
                  <a:lnTo>
                    <a:pt x="140407" y="278471"/>
                  </a:lnTo>
                  <a:lnTo>
                    <a:pt x="146305" y="272193"/>
                  </a:lnTo>
                  <a:lnTo>
                    <a:pt x="152323" y="265471"/>
                  </a:lnTo>
                  <a:lnTo>
                    <a:pt x="158546" y="258553"/>
                  </a:lnTo>
                  <a:lnTo>
                    <a:pt x="164969" y="251552"/>
                  </a:lnTo>
                  <a:lnTo>
                    <a:pt x="171558" y="244523"/>
                  </a:lnTo>
                  <a:lnTo>
                    <a:pt x="178274" y="237485"/>
                  </a:lnTo>
                  <a:lnTo>
                    <a:pt x="185084" y="230443"/>
                  </a:lnTo>
                  <a:lnTo>
                    <a:pt x="191959" y="223235"/>
                  </a:lnTo>
                  <a:lnTo>
                    <a:pt x="198881" y="215557"/>
                  </a:lnTo>
                  <a:lnTo>
                    <a:pt x="205825" y="207272"/>
                  </a:lnTo>
                  <a:lnTo>
                    <a:pt x="212454" y="198248"/>
                  </a:lnTo>
                  <a:lnTo>
                    <a:pt x="218146" y="188280"/>
                  </a:lnTo>
                  <a:lnTo>
                    <a:pt x="222629" y="177358"/>
                  </a:lnTo>
                  <a:lnTo>
                    <a:pt x="225638" y="165940"/>
                  </a:lnTo>
                  <a:lnTo>
                    <a:pt x="226758" y="154815"/>
                  </a:lnTo>
                  <a:lnTo>
                    <a:pt x="225944" y="144425"/>
                  </a:lnTo>
                  <a:lnTo>
                    <a:pt x="223126" y="135333"/>
                  </a:lnTo>
                  <a:lnTo>
                    <a:pt x="218043" y="128363"/>
                  </a:lnTo>
                  <a:lnTo>
                    <a:pt x="210783" y="123770"/>
                  </a:lnTo>
                  <a:lnTo>
                    <a:pt x="202012" y="121806"/>
                  </a:lnTo>
                  <a:lnTo>
                    <a:pt x="192757" y="122975"/>
                  </a:lnTo>
                  <a:lnTo>
                    <a:pt x="183656" y="127238"/>
                  </a:lnTo>
                  <a:lnTo>
                    <a:pt x="175109" y="133978"/>
                  </a:lnTo>
                  <a:lnTo>
                    <a:pt x="167449" y="142313"/>
                  </a:lnTo>
                  <a:lnTo>
                    <a:pt x="160750" y="151580"/>
                  </a:lnTo>
                  <a:lnTo>
                    <a:pt x="155067" y="161542"/>
                  </a:lnTo>
                  <a:lnTo>
                    <a:pt x="150532" y="172278"/>
                  </a:lnTo>
                  <a:lnTo>
                    <a:pt x="147110" y="183793"/>
                  </a:lnTo>
                  <a:lnTo>
                    <a:pt x="144792" y="195983"/>
                  </a:lnTo>
                  <a:lnTo>
                    <a:pt x="143676" y="208705"/>
                  </a:lnTo>
                  <a:lnTo>
                    <a:pt x="143702" y="221825"/>
                  </a:lnTo>
                  <a:lnTo>
                    <a:pt x="144684" y="235229"/>
                  </a:lnTo>
                  <a:lnTo>
                    <a:pt x="146406" y="248835"/>
                  </a:lnTo>
                  <a:lnTo>
                    <a:pt x="148677" y="262575"/>
                  </a:lnTo>
                  <a:lnTo>
                    <a:pt x="151505" y="276242"/>
                  </a:lnTo>
                  <a:lnTo>
                    <a:pt x="155082" y="289499"/>
                  </a:lnTo>
                  <a:lnTo>
                    <a:pt x="159455" y="302185"/>
                  </a:lnTo>
                  <a:lnTo>
                    <a:pt x="164697" y="313992"/>
                  </a:lnTo>
                  <a:lnTo>
                    <a:pt x="170973" y="324397"/>
                  </a:lnTo>
                  <a:lnTo>
                    <a:pt x="178272" y="333237"/>
                  </a:lnTo>
                  <a:lnTo>
                    <a:pt x="186445" y="340342"/>
                  </a:lnTo>
                  <a:lnTo>
                    <a:pt x="195302" y="345374"/>
                  </a:lnTo>
                  <a:lnTo>
                    <a:pt x="204666" y="348346"/>
                  </a:lnTo>
                  <a:lnTo>
                    <a:pt x="214393" y="349396"/>
                  </a:lnTo>
                  <a:lnTo>
                    <a:pt x="224375" y="348595"/>
                  </a:lnTo>
                  <a:lnTo>
                    <a:pt x="234524" y="346181"/>
                  </a:lnTo>
                  <a:lnTo>
                    <a:pt x="244522" y="342783"/>
                  </a:lnTo>
                  <a:lnTo>
                    <a:pt x="254903" y="339007"/>
                  </a:lnTo>
                  <a:lnTo>
                    <a:pt x="267695" y="334525"/>
                  </a:lnTo>
                  <a:lnTo>
                    <a:pt x="286418" y="32865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045599" y="5176545"/>
              <a:ext cx="154857" cy="368717"/>
            </a:xfrm>
            <a:custGeom>
              <a:avLst/>
              <a:gdLst/>
              <a:ahLst/>
              <a:cxnLst/>
              <a:rect l="0" t="0" r="0" b="0"/>
              <a:pathLst>
                <a:path w="154857" h="368717">
                  <a:moveTo>
                    <a:pt x="81157" y="308802"/>
                  </a:moveTo>
                  <a:lnTo>
                    <a:pt x="81090" y="297134"/>
                  </a:lnTo>
                  <a:lnTo>
                    <a:pt x="80450" y="286645"/>
                  </a:lnTo>
                  <a:lnTo>
                    <a:pt x="79149" y="276348"/>
                  </a:lnTo>
                  <a:lnTo>
                    <a:pt x="77116" y="266219"/>
                  </a:lnTo>
                  <a:lnTo>
                    <a:pt x="74151" y="256524"/>
                  </a:lnTo>
                  <a:lnTo>
                    <a:pt x="70227" y="247402"/>
                  </a:lnTo>
                  <a:lnTo>
                    <a:pt x="65305" y="239317"/>
                  </a:lnTo>
                  <a:lnTo>
                    <a:pt x="59253" y="233100"/>
                  </a:lnTo>
                  <a:lnTo>
                    <a:pt x="52113" y="229042"/>
                  </a:lnTo>
                  <a:lnTo>
                    <a:pt x="44218" y="227113"/>
                  </a:lnTo>
                  <a:lnTo>
                    <a:pt x="36081" y="227251"/>
                  </a:lnTo>
                  <a:lnTo>
                    <a:pt x="28028" y="229202"/>
                  </a:lnTo>
                  <a:lnTo>
                    <a:pt x="20504" y="232933"/>
                  </a:lnTo>
                  <a:lnTo>
                    <a:pt x="14137" y="238701"/>
                  </a:lnTo>
                  <a:lnTo>
                    <a:pt x="9156" y="246468"/>
                  </a:lnTo>
                  <a:lnTo>
                    <a:pt x="5457" y="255935"/>
                  </a:lnTo>
                  <a:lnTo>
                    <a:pt x="2800" y="266730"/>
                  </a:lnTo>
                  <a:lnTo>
                    <a:pt x="944" y="278504"/>
                  </a:lnTo>
                  <a:lnTo>
                    <a:pt x="0" y="290815"/>
                  </a:lnTo>
                  <a:lnTo>
                    <a:pt x="414" y="303145"/>
                  </a:lnTo>
                  <a:lnTo>
                    <a:pt x="2320" y="315206"/>
                  </a:lnTo>
                  <a:lnTo>
                    <a:pt x="5565" y="326762"/>
                  </a:lnTo>
                  <a:lnTo>
                    <a:pt x="9885" y="337530"/>
                  </a:lnTo>
                  <a:lnTo>
                    <a:pt x="15019" y="347426"/>
                  </a:lnTo>
                  <a:lnTo>
                    <a:pt x="20905" y="356055"/>
                  </a:lnTo>
                  <a:lnTo>
                    <a:pt x="27680" y="362649"/>
                  </a:lnTo>
                  <a:lnTo>
                    <a:pt x="35342" y="366959"/>
                  </a:lnTo>
                  <a:lnTo>
                    <a:pt x="43604" y="368716"/>
                  </a:lnTo>
                  <a:lnTo>
                    <a:pt x="51996" y="367402"/>
                  </a:lnTo>
                  <a:lnTo>
                    <a:pt x="60233" y="363033"/>
                  </a:lnTo>
                  <a:lnTo>
                    <a:pt x="68221" y="356051"/>
                  </a:lnTo>
                  <a:lnTo>
                    <a:pt x="75965" y="347022"/>
                  </a:lnTo>
                  <a:lnTo>
                    <a:pt x="83497" y="336474"/>
                  </a:lnTo>
                  <a:lnTo>
                    <a:pt x="90539" y="324837"/>
                  </a:lnTo>
                  <a:lnTo>
                    <a:pt x="96516" y="312438"/>
                  </a:lnTo>
                  <a:lnTo>
                    <a:pt x="101203" y="299501"/>
                  </a:lnTo>
                  <a:lnTo>
                    <a:pt x="104689" y="285867"/>
                  </a:lnTo>
                  <a:lnTo>
                    <a:pt x="107196" y="271036"/>
                  </a:lnTo>
                  <a:lnTo>
                    <a:pt x="108957" y="254834"/>
                  </a:lnTo>
                  <a:lnTo>
                    <a:pt x="110175" y="237544"/>
                  </a:lnTo>
                  <a:lnTo>
                    <a:pt x="111010" y="219712"/>
                  </a:lnTo>
                  <a:lnTo>
                    <a:pt x="111577" y="201712"/>
                  </a:lnTo>
                  <a:lnTo>
                    <a:pt x="111960" y="183557"/>
                  </a:lnTo>
                  <a:lnTo>
                    <a:pt x="112218" y="165004"/>
                  </a:lnTo>
                  <a:lnTo>
                    <a:pt x="112383" y="145935"/>
                  </a:lnTo>
                  <a:lnTo>
                    <a:pt x="112153" y="126537"/>
                  </a:lnTo>
                  <a:lnTo>
                    <a:pt x="110935" y="107200"/>
                  </a:lnTo>
                  <a:lnTo>
                    <a:pt x="108485" y="88157"/>
                  </a:lnTo>
                  <a:lnTo>
                    <a:pt x="105041" y="69622"/>
                  </a:lnTo>
                  <a:lnTo>
                    <a:pt x="101120" y="51869"/>
                  </a:lnTo>
                  <a:lnTo>
                    <a:pt x="97072" y="34993"/>
                  </a:lnTo>
                  <a:lnTo>
                    <a:pt x="92874" y="19884"/>
                  </a:lnTo>
                  <a:lnTo>
                    <a:pt x="87467" y="8304"/>
                  </a:lnTo>
                  <a:lnTo>
                    <a:pt x="80812" y="1520"/>
                  </a:lnTo>
                  <a:lnTo>
                    <a:pt x="74932" y="0"/>
                  </a:lnTo>
                  <a:lnTo>
                    <a:pt x="70445" y="2954"/>
                  </a:lnTo>
                  <a:lnTo>
                    <a:pt x="67382" y="9448"/>
                  </a:lnTo>
                  <a:lnTo>
                    <a:pt x="65763" y="18837"/>
                  </a:lnTo>
                  <a:lnTo>
                    <a:pt x="65453" y="30528"/>
                  </a:lnTo>
                  <a:lnTo>
                    <a:pt x="66211" y="44125"/>
                  </a:lnTo>
                  <a:lnTo>
                    <a:pt x="67784" y="59464"/>
                  </a:lnTo>
                  <a:lnTo>
                    <a:pt x="69951" y="76307"/>
                  </a:lnTo>
                  <a:lnTo>
                    <a:pt x="72541" y="94348"/>
                  </a:lnTo>
                  <a:lnTo>
                    <a:pt x="75425" y="113291"/>
                  </a:lnTo>
                  <a:lnTo>
                    <a:pt x="78511" y="132874"/>
                  </a:lnTo>
                  <a:lnTo>
                    <a:pt x="81736" y="152414"/>
                  </a:lnTo>
                  <a:lnTo>
                    <a:pt x="85054" y="170848"/>
                  </a:lnTo>
                  <a:lnTo>
                    <a:pt x="88435" y="187695"/>
                  </a:lnTo>
                  <a:lnTo>
                    <a:pt x="91858" y="203313"/>
                  </a:lnTo>
                  <a:lnTo>
                    <a:pt x="95311" y="218570"/>
                  </a:lnTo>
                  <a:lnTo>
                    <a:pt x="98786" y="234018"/>
                  </a:lnTo>
                  <a:lnTo>
                    <a:pt x="102443" y="249532"/>
                  </a:lnTo>
                  <a:lnTo>
                    <a:pt x="106583" y="264509"/>
                  </a:lnTo>
                  <a:lnTo>
                    <a:pt x="111335" y="278623"/>
                  </a:lnTo>
                  <a:lnTo>
                    <a:pt x="116662" y="291696"/>
                  </a:lnTo>
                  <a:lnTo>
                    <a:pt x="122463" y="303550"/>
                  </a:lnTo>
                  <a:lnTo>
                    <a:pt x="128616" y="314212"/>
                  </a:lnTo>
                  <a:lnTo>
                    <a:pt x="134720" y="323571"/>
                  </a:lnTo>
                  <a:lnTo>
                    <a:pt x="140697" y="332193"/>
                  </a:lnTo>
                  <a:lnTo>
                    <a:pt x="147073" y="340838"/>
                  </a:lnTo>
                  <a:lnTo>
                    <a:pt x="154856" y="3509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0" name="Group 189"/>
          <p:cNvGrpSpPr/>
          <p:nvPr/>
        </p:nvGrpSpPr>
        <p:grpSpPr>
          <a:xfrm>
            <a:off x="2411025" y="5148435"/>
            <a:ext cx="379027" cy="673825"/>
            <a:chOff x="2411025" y="5148435"/>
            <a:chExt cx="379027" cy="673825"/>
          </a:xfrm>
        </p:grpSpPr>
        <p:sp>
          <p:nvSpPr>
            <p:cNvPr id="187" name="Freeform 186"/>
            <p:cNvSpPr/>
            <p:nvPr/>
          </p:nvSpPr>
          <p:spPr>
            <a:xfrm>
              <a:off x="2411025" y="5148435"/>
              <a:ext cx="166430" cy="417358"/>
            </a:xfrm>
            <a:custGeom>
              <a:avLst/>
              <a:gdLst/>
              <a:ahLst/>
              <a:cxnLst/>
              <a:rect l="0" t="0" r="0" b="0"/>
              <a:pathLst>
                <a:path w="166430" h="417358">
                  <a:moveTo>
                    <a:pt x="1" y="0"/>
                  </a:moveTo>
                  <a:lnTo>
                    <a:pt x="1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80" y="72335"/>
                  </a:lnTo>
                  <a:lnTo>
                    <a:pt x="3905" y="85514"/>
                  </a:lnTo>
                  <a:lnTo>
                    <a:pt x="6202" y="98431"/>
                  </a:lnTo>
                  <a:lnTo>
                    <a:pt x="8858" y="110902"/>
                  </a:lnTo>
                  <a:lnTo>
                    <a:pt x="11776" y="123241"/>
                  </a:lnTo>
                  <a:lnTo>
                    <a:pt x="14880" y="136131"/>
                  </a:lnTo>
                  <a:lnTo>
                    <a:pt x="18114" y="149925"/>
                  </a:lnTo>
                  <a:lnTo>
                    <a:pt x="21438" y="164802"/>
                  </a:lnTo>
                  <a:lnTo>
                    <a:pt x="24822" y="180932"/>
                  </a:lnTo>
                  <a:lnTo>
                    <a:pt x="28247" y="198267"/>
                  </a:lnTo>
                  <a:lnTo>
                    <a:pt x="31700" y="216451"/>
                  </a:lnTo>
                  <a:lnTo>
                    <a:pt x="35172" y="234948"/>
                  </a:lnTo>
                  <a:lnTo>
                    <a:pt x="38651" y="253419"/>
                  </a:lnTo>
                  <a:lnTo>
                    <a:pt x="41971" y="271565"/>
                  </a:lnTo>
                  <a:lnTo>
                    <a:pt x="44821" y="289054"/>
                  </a:lnTo>
                  <a:lnTo>
                    <a:pt x="47074" y="305776"/>
                  </a:lnTo>
                  <a:lnTo>
                    <a:pt x="48926" y="321632"/>
                  </a:lnTo>
                  <a:lnTo>
                    <a:pt x="50784" y="336449"/>
                  </a:lnTo>
                  <a:lnTo>
                    <a:pt x="52848" y="350190"/>
                  </a:lnTo>
                  <a:lnTo>
                    <a:pt x="53782" y="361410"/>
                  </a:lnTo>
                  <a:lnTo>
                    <a:pt x="52257" y="367564"/>
                  </a:lnTo>
                  <a:lnTo>
                    <a:pt x="49424" y="368406"/>
                  </a:lnTo>
                  <a:lnTo>
                    <a:pt x="46079" y="365279"/>
                  </a:lnTo>
                  <a:lnTo>
                    <a:pt x="42715" y="359355"/>
                  </a:lnTo>
                  <a:lnTo>
                    <a:pt x="39773" y="351269"/>
                  </a:lnTo>
                  <a:lnTo>
                    <a:pt x="37432" y="341497"/>
                  </a:lnTo>
                  <a:lnTo>
                    <a:pt x="35676" y="330456"/>
                  </a:lnTo>
                  <a:lnTo>
                    <a:pt x="34409" y="318494"/>
                  </a:lnTo>
                  <a:lnTo>
                    <a:pt x="33524" y="305888"/>
                  </a:lnTo>
                  <a:lnTo>
                    <a:pt x="33250" y="293163"/>
                  </a:lnTo>
                  <a:lnTo>
                    <a:pt x="34122" y="281075"/>
                  </a:lnTo>
                  <a:lnTo>
                    <a:pt x="36339" y="269985"/>
                  </a:lnTo>
                  <a:lnTo>
                    <a:pt x="39794" y="259894"/>
                  </a:lnTo>
                  <a:lnTo>
                    <a:pt x="44256" y="250647"/>
                  </a:lnTo>
                  <a:lnTo>
                    <a:pt x="49488" y="242068"/>
                  </a:lnTo>
                  <a:lnTo>
                    <a:pt x="55611" y="234474"/>
                  </a:lnTo>
                  <a:lnTo>
                    <a:pt x="63077" y="228649"/>
                  </a:lnTo>
                  <a:lnTo>
                    <a:pt x="72016" y="224883"/>
                  </a:lnTo>
                  <a:lnTo>
                    <a:pt x="81950" y="223168"/>
                  </a:lnTo>
                  <a:lnTo>
                    <a:pt x="92003" y="223454"/>
                  </a:lnTo>
                  <a:lnTo>
                    <a:pt x="101651" y="225499"/>
                  </a:lnTo>
                  <a:lnTo>
                    <a:pt x="110737" y="228955"/>
                  </a:lnTo>
                  <a:lnTo>
                    <a:pt x="119293" y="233476"/>
                  </a:lnTo>
                  <a:lnTo>
                    <a:pt x="127411" y="238773"/>
                  </a:lnTo>
                  <a:lnTo>
                    <a:pt x="135031" y="244783"/>
                  </a:lnTo>
                  <a:lnTo>
                    <a:pt x="141937" y="251648"/>
                  </a:lnTo>
                  <a:lnTo>
                    <a:pt x="148065" y="259383"/>
                  </a:lnTo>
                  <a:lnTo>
                    <a:pt x="153335" y="268035"/>
                  </a:lnTo>
                  <a:lnTo>
                    <a:pt x="157577" y="277753"/>
                  </a:lnTo>
                  <a:lnTo>
                    <a:pt x="160800" y="288522"/>
                  </a:lnTo>
                  <a:lnTo>
                    <a:pt x="163151" y="300347"/>
                  </a:lnTo>
                  <a:lnTo>
                    <a:pt x="164820" y="313342"/>
                  </a:lnTo>
                  <a:lnTo>
                    <a:pt x="165974" y="327446"/>
                  </a:lnTo>
                  <a:lnTo>
                    <a:pt x="166429" y="342154"/>
                  </a:lnTo>
                  <a:lnTo>
                    <a:pt x="165678" y="356640"/>
                  </a:lnTo>
                  <a:lnTo>
                    <a:pt x="163532" y="370444"/>
                  </a:lnTo>
                  <a:lnTo>
                    <a:pt x="159785" y="383151"/>
                  </a:lnTo>
                  <a:lnTo>
                    <a:pt x="154063" y="394234"/>
                  </a:lnTo>
                  <a:lnTo>
                    <a:pt x="146366" y="403560"/>
                  </a:lnTo>
                  <a:lnTo>
                    <a:pt x="137300" y="410839"/>
                  </a:lnTo>
                  <a:lnTo>
                    <a:pt x="127845" y="415462"/>
                  </a:lnTo>
                  <a:lnTo>
                    <a:pt x="118609" y="417357"/>
                  </a:lnTo>
                  <a:lnTo>
                    <a:pt x="109915" y="416998"/>
                  </a:lnTo>
                  <a:lnTo>
                    <a:pt x="101017" y="415012"/>
                  </a:lnTo>
                  <a:lnTo>
                    <a:pt x="90026" y="410106"/>
                  </a:lnTo>
                  <a:lnTo>
                    <a:pt x="73700" y="40008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621595" y="5411647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5868" y="5935"/>
                  </a:lnTo>
                  <a:lnTo>
                    <a:pt x="11433" y="12140"/>
                  </a:lnTo>
                  <a:lnTo>
                    <a:pt x="17232" y="19235"/>
                  </a:lnTo>
                  <a:lnTo>
                    <a:pt x="23312" y="27176"/>
                  </a:lnTo>
                  <a:lnTo>
                    <a:pt x="29642" y="35822"/>
                  </a:lnTo>
                  <a:lnTo>
                    <a:pt x="36161" y="45003"/>
                  </a:lnTo>
                  <a:lnTo>
                    <a:pt x="42515" y="54119"/>
                  </a:lnTo>
                  <a:lnTo>
                    <a:pt x="48691" y="63053"/>
                  </a:lnTo>
                  <a:lnTo>
                    <a:pt x="55229" y="72586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632124" y="5390590"/>
              <a:ext cx="157928" cy="431670"/>
            </a:xfrm>
            <a:custGeom>
              <a:avLst/>
              <a:gdLst/>
              <a:ahLst/>
              <a:cxnLst/>
              <a:rect l="0" t="0" r="0" b="0"/>
              <a:pathLst>
                <a:path w="157928" h="431670">
                  <a:moveTo>
                    <a:pt x="157927" y="0"/>
                  </a:moveTo>
                  <a:lnTo>
                    <a:pt x="152127" y="8802"/>
                  </a:lnTo>
                  <a:lnTo>
                    <a:pt x="147203" y="17148"/>
                  </a:lnTo>
                  <a:lnTo>
                    <a:pt x="142695" y="25851"/>
                  </a:lnTo>
                  <a:lnTo>
                    <a:pt x="138302" y="35145"/>
                  </a:lnTo>
                  <a:lnTo>
                    <a:pt x="133640" y="45289"/>
                  </a:lnTo>
                  <a:lnTo>
                    <a:pt x="128521" y="56338"/>
                  </a:lnTo>
                  <a:lnTo>
                    <a:pt x="122770" y="68351"/>
                  </a:lnTo>
                  <a:lnTo>
                    <a:pt x="116150" y="81470"/>
                  </a:lnTo>
                  <a:lnTo>
                    <a:pt x="108627" y="95656"/>
                  </a:lnTo>
                  <a:lnTo>
                    <a:pt x="100644" y="110419"/>
                  </a:lnTo>
                  <a:lnTo>
                    <a:pt x="92978" y="124941"/>
                  </a:lnTo>
                  <a:lnTo>
                    <a:pt x="86051" y="138778"/>
                  </a:lnTo>
                  <a:lnTo>
                    <a:pt x="79928" y="151847"/>
                  </a:lnTo>
                  <a:lnTo>
                    <a:pt x="74507" y="164237"/>
                  </a:lnTo>
                  <a:lnTo>
                    <a:pt x="69640" y="176091"/>
                  </a:lnTo>
                  <a:lnTo>
                    <a:pt x="65184" y="187544"/>
                  </a:lnTo>
                  <a:lnTo>
                    <a:pt x="61023" y="198709"/>
                  </a:lnTo>
                  <a:lnTo>
                    <a:pt x="57070" y="209676"/>
                  </a:lnTo>
                  <a:lnTo>
                    <a:pt x="53259" y="220672"/>
                  </a:lnTo>
                  <a:lnTo>
                    <a:pt x="49546" y="232048"/>
                  </a:lnTo>
                  <a:lnTo>
                    <a:pt x="45900" y="243964"/>
                  </a:lnTo>
                  <a:lnTo>
                    <a:pt x="42299" y="256408"/>
                  </a:lnTo>
                  <a:lnTo>
                    <a:pt x="38728" y="269293"/>
                  </a:lnTo>
                  <a:lnTo>
                    <a:pt x="35178" y="282517"/>
                  </a:lnTo>
                  <a:lnTo>
                    <a:pt x="31641" y="295991"/>
                  </a:lnTo>
                  <a:lnTo>
                    <a:pt x="28113" y="309642"/>
                  </a:lnTo>
                  <a:lnTo>
                    <a:pt x="24591" y="323412"/>
                  </a:lnTo>
                  <a:lnTo>
                    <a:pt x="21073" y="337099"/>
                  </a:lnTo>
                  <a:lnTo>
                    <a:pt x="17559" y="350369"/>
                  </a:lnTo>
                  <a:lnTo>
                    <a:pt x="14050" y="363068"/>
                  </a:lnTo>
                  <a:lnTo>
                    <a:pt x="10699" y="375152"/>
                  </a:lnTo>
                  <a:lnTo>
                    <a:pt x="7472" y="387985"/>
                  </a:lnTo>
                  <a:lnTo>
                    <a:pt x="4086" y="40493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1" name="Freeform 190"/>
          <p:cNvSpPr/>
          <p:nvPr/>
        </p:nvSpPr>
        <p:spPr>
          <a:xfrm>
            <a:off x="2974050" y="5080548"/>
            <a:ext cx="237142" cy="538648"/>
          </a:xfrm>
          <a:custGeom>
            <a:avLst/>
            <a:gdLst/>
            <a:ahLst/>
            <a:cxnLst/>
            <a:rect l="0" t="0" r="0" b="0"/>
            <a:pathLst>
              <a:path w="237142" h="538648">
                <a:moveTo>
                  <a:pt x="237141" y="120529"/>
                </a:moveTo>
                <a:lnTo>
                  <a:pt x="231341" y="129331"/>
                </a:lnTo>
                <a:lnTo>
                  <a:pt x="226416" y="137678"/>
                </a:lnTo>
                <a:lnTo>
                  <a:pt x="221909" y="146376"/>
                </a:lnTo>
                <a:lnTo>
                  <a:pt x="217516" y="155497"/>
                </a:lnTo>
                <a:lnTo>
                  <a:pt x="212854" y="164992"/>
                </a:lnTo>
                <a:lnTo>
                  <a:pt x="207739" y="174789"/>
                </a:lnTo>
                <a:lnTo>
                  <a:pt x="202161" y="184975"/>
                </a:lnTo>
                <a:lnTo>
                  <a:pt x="196189" y="195798"/>
                </a:lnTo>
                <a:lnTo>
                  <a:pt x="189911" y="207337"/>
                </a:lnTo>
                <a:lnTo>
                  <a:pt x="183407" y="219527"/>
                </a:lnTo>
                <a:lnTo>
                  <a:pt x="176742" y="232241"/>
                </a:lnTo>
                <a:lnTo>
                  <a:pt x="169964" y="245351"/>
                </a:lnTo>
                <a:lnTo>
                  <a:pt x="163108" y="258748"/>
                </a:lnTo>
                <a:lnTo>
                  <a:pt x="156199" y="272347"/>
                </a:lnTo>
                <a:lnTo>
                  <a:pt x="149255" y="286078"/>
                </a:lnTo>
                <a:lnTo>
                  <a:pt x="142285" y="299569"/>
                </a:lnTo>
                <a:lnTo>
                  <a:pt x="135299" y="312175"/>
                </a:lnTo>
                <a:lnTo>
                  <a:pt x="128302" y="323624"/>
                </a:lnTo>
                <a:lnTo>
                  <a:pt x="121298" y="334296"/>
                </a:lnTo>
                <a:lnTo>
                  <a:pt x="114289" y="344997"/>
                </a:lnTo>
                <a:lnTo>
                  <a:pt x="107281" y="356198"/>
                </a:lnTo>
                <a:lnTo>
                  <a:pt x="100440" y="367859"/>
                </a:lnTo>
                <a:lnTo>
                  <a:pt x="94072" y="379621"/>
                </a:lnTo>
                <a:lnTo>
                  <a:pt x="88308" y="391246"/>
                </a:lnTo>
                <a:lnTo>
                  <a:pt x="83116" y="402816"/>
                </a:lnTo>
                <a:lnTo>
                  <a:pt x="78394" y="414643"/>
                </a:lnTo>
                <a:lnTo>
                  <a:pt x="74032" y="426889"/>
                </a:lnTo>
                <a:lnTo>
                  <a:pt x="69932" y="439400"/>
                </a:lnTo>
                <a:lnTo>
                  <a:pt x="66017" y="451806"/>
                </a:lnTo>
                <a:lnTo>
                  <a:pt x="62241" y="463894"/>
                </a:lnTo>
                <a:lnTo>
                  <a:pt x="58892" y="475622"/>
                </a:lnTo>
                <a:lnTo>
                  <a:pt x="56553" y="487030"/>
                </a:lnTo>
                <a:lnTo>
                  <a:pt x="55475" y="498176"/>
                </a:lnTo>
                <a:lnTo>
                  <a:pt x="55906" y="508797"/>
                </a:lnTo>
                <a:lnTo>
                  <a:pt x="58248" y="518330"/>
                </a:lnTo>
                <a:lnTo>
                  <a:pt x="62532" y="526543"/>
                </a:lnTo>
                <a:lnTo>
                  <a:pt x="68494" y="533042"/>
                </a:lnTo>
                <a:lnTo>
                  <a:pt x="75775" y="537128"/>
                </a:lnTo>
                <a:lnTo>
                  <a:pt x="84033" y="538647"/>
                </a:lnTo>
                <a:lnTo>
                  <a:pt x="92829" y="537905"/>
                </a:lnTo>
                <a:lnTo>
                  <a:pt x="101645" y="535363"/>
                </a:lnTo>
                <a:lnTo>
                  <a:pt x="110203" y="531470"/>
                </a:lnTo>
                <a:lnTo>
                  <a:pt x="118592" y="526437"/>
                </a:lnTo>
                <a:lnTo>
                  <a:pt x="127145" y="520244"/>
                </a:lnTo>
                <a:lnTo>
                  <a:pt x="136046" y="512978"/>
                </a:lnTo>
                <a:lnTo>
                  <a:pt x="145162" y="504981"/>
                </a:lnTo>
                <a:lnTo>
                  <a:pt x="154135" y="496768"/>
                </a:lnTo>
                <a:lnTo>
                  <a:pt x="162762" y="488647"/>
                </a:lnTo>
                <a:lnTo>
                  <a:pt x="170843" y="480567"/>
                </a:lnTo>
                <a:lnTo>
                  <a:pt x="178118" y="472228"/>
                </a:lnTo>
                <a:lnTo>
                  <a:pt x="184522" y="463465"/>
                </a:lnTo>
                <a:lnTo>
                  <a:pt x="189991" y="454104"/>
                </a:lnTo>
                <a:lnTo>
                  <a:pt x="194374" y="443901"/>
                </a:lnTo>
                <a:lnTo>
                  <a:pt x="197685" y="432813"/>
                </a:lnTo>
                <a:lnTo>
                  <a:pt x="199758" y="421112"/>
                </a:lnTo>
                <a:lnTo>
                  <a:pt x="200175" y="409264"/>
                </a:lnTo>
                <a:lnTo>
                  <a:pt x="198862" y="397563"/>
                </a:lnTo>
                <a:lnTo>
                  <a:pt x="196032" y="386267"/>
                </a:lnTo>
                <a:lnTo>
                  <a:pt x="191998" y="375681"/>
                </a:lnTo>
                <a:lnTo>
                  <a:pt x="187066" y="365897"/>
                </a:lnTo>
                <a:lnTo>
                  <a:pt x="181485" y="356835"/>
                </a:lnTo>
                <a:lnTo>
                  <a:pt x="175448" y="348354"/>
                </a:lnTo>
                <a:lnTo>
                  <a:pt x="169095" y="340306"/>
                </a:lnTo>
                <a:lnTo>
                  <a:pt x="162526" y="332408"/>
                </a:lnTo>
                <a:lnTo>
                  <a:pt x="155810" y="324256"/>
                </a:lnTo>
                <a:lnTo>
                  <a:pt x="148989" y="315660"/>
                </a:lnTo>
                <a:lnTo>
                  <a:pt x="141934" y="306767"/>
                </a:lnTo>
                <a:lnTo>
                  <a:pt x="134357" y="297951"/>
                </a:lnTo>
                <a:lnTo>
                  <a:pt x="126150" y="289429"/>
                </a:lnTo>
                <a:lnTo>
                  <a:pt x="117519" y="281250"/>
                </a:lnTo>
                <a:lnTo>
                  <a:pt x="108879" y="273378"/>
                </a:lnTo>
                <a:lnTo>
                  <a:pt x="100471" y="265750"/>
                </a:lnTo>
                <a:lnTo>
                  <a:pt x="92198" y="258307"/>
                </a:lnTo>
                <a:lnTo>
                  <a:pt x="83731" y="250994"/>
                </a:lnTo>
                <a:lnTo>
                  <a:pt x="74886" y="243775"/>
                </a:lnTo>
                <a:lnTo>
                  <a:pt x="65640" y="236621"/>
                </a:lnTo>
                <a:lnTo>
                  <a:pt x="56047" y="229510"/>
                </a:lnTo>
                <a:lnTo>
                  <a:pt x="46192" y="222425"/>
                </a:lnTo>
                <a:lnTo>
                  <a:pt x="36472" y="215192"/>
                </a:lnTo>
                <a:lnTo>
                  <a:pt x="27558" y="207497"/>
                </a:lnTo>
                <a:lnTo>
                  <a:pt x="19757" y="199202"/>
                </a:lnTo>
                <a:lnTo>
                  <a:pt x="13200" y="190172"/>
                </a:lnTo>
                <a:lnTo>
                  <a:pt x="8012" y="180200"/>
                </a:lnTo>
                <a:lnTo>
                  <a:pt x="4120" y="169271"/>
                </a:lnTo>
                <a:lnTo>
                  <a:pt x="1471" y="157677"/>
                </a:lnTo>
                <a:lnTo>
                  <a:pt x="126" y="145903"/>
                </a:lnTo>
                <a:lnTo>
                  <a:pt x="0" y="134245"/>
                </a:lnTo>
                <a:lnTo>
                  <a:pt x="1048" y="122809"/>
                </a:lnTo>
                <a:lnTo>
                  <a:pt x="3346" y="111598"/>
                </a:lnTo>
                <a:lnTo>
                  <a:pt x="6818" y="100579"/>
                </a:lnTo>
                <a:lnTo>
                  <a:pt x="11266" y="89875"/>
                </a:lnTo>
                <a:lnTo>
                  <a:pt x="16468" y="79753"/>
                </a:lnTo>
                <a:lnTo>
                  <a:pt x="22225" y="70312"/>
                </a:lnTo>
                <a:lnTo>
                  <a:pt x="28378" y="61495"/>
                </a:lnTo>
                <a:lnTo>
                  <a:pt x="34807" y="53187"/>
                </a:lnTo>
                <a:lnTo>
                  <a:pt x="41431" y="45263"/>
                </a:lnTo>
                <a:lnTo>
                  <a:pt x="48353" y="37619"/>
                </a:lnTo>
                <a:lnTo>
                  <a:pt x="55839" y="30171"/>
                </a:lnTo>
                <a:lnTo>
                  <a:pt x="63999" y="22870"/>
                </a:lnTo>
                <a:lnTo>
                  <a:pt x="73108" y="16000"/>
                </a:lnTo>
                <a:lnTo>
                  <a:pt x="83666" y="10145"/>
                </a:lnTo>
                <a:lnTo>
                  <a:pt x="95802" y="5549"/>
                </a:lnTo>
                <a:lnTo>
                  <a:pt x="109021" y="2294"/>
                </a:lnTo>
                <a:lnTo>
                  <a:pt x="122424" y="476"/>
                </a:lnTo>
                <a:lnTo>
                  <a:pt x="135468" y="0"/>
                </a:lnTo>
                <a:lnTo>
                  <a:pt x="147815" y="799"/>
                </a:lnTo>
                <a:lnTo>
                  <a:pt x="159181" y="2922"/>
                </a:lnTo>
                <a:lnTo>
                  <a:pt x="169530" y="6272"/>
                </a:lnTo>
                <a:lnTo>
                  <a:pt x="179157" y="10638"/>
                </a:lnTo>
                <a:lnTo>
                  <a:pt x="188557" y="15784"/>
                </a:lnTo>
                <a:lnTo>
                  <a:pt x="198025" y="21513"/>
                </a:lnTo>
                <a:lnTo>
                  <a:pt x="207184" y="27985"/>
                </a:lnTo>
                <a:lnTo>
                  <a:pt x="215123" y="35694"/>
                </a:lnTo>
                <a:lnTo>
                  <a:pt x="221419" y="44808"/>
                </a:lnTo>
                <a:lnTo>
                  <a:pt x="225968" y="55202"/>
                </a:lnTo>
                <a:lnTo>
                  <a:pt x="228728" y="66628"/>
                </a:lnTo>
                <a:lnTo>
                  <a:pt x="229878" y="78820"/>
                </a:lnTo>
                <a:lnTo>
                  <a:pt x="229683" y="91149"/>
                </a:lnTo>
                <a:lnTo>
                  <a:pt x="228281" y="103945"/>
                </a:lnTo>
                <a:lnTo>
                  <a:pt x="224434" y="119445"/>
                </a:lnTo>
                <a:lnTo>
                  <a:pt x="216084" y="141586"/>
                </a:lnTo>
              </a:path>
            </a:pathLst>
          </a:custGeom>
          <a:ln w="38100" cap="flat" cmpd="sng" algn="ctr">
            <a:solidFill>
              <a:srgbClr val="80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2015-05-07T16:22:01Z</dcterms:created>
  <dcterms:modified xsi:type="dcterms:W3CDTF">2015-05-07T16:22:57Z</dcterms:modified>
</cp:coreProperties>
</file>